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customXml/itemProps13.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customXml/itemProps6.xml" ContentType="application/vnd.openxmlformats-officedocument.customXmlPropertie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customXml/itemProps14.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customXml/itemProps9.xml" ContentType="application/vnd.openxmlformats-officedocument.customXml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customXml/itemProps7.xml" ContentType="application/vnd.openxmlformats-officedocument.customXmlPropertie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customXml/itemProps5.xml" ContentType="application/vnd.openxmlformats-officedocument.customXmlProperties+xml"/>
  <Override PartName="/customXml/itemProps17.xml" ContentType="application/vnd.openxmlformats-officedocument.customXmlPropertie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customXml/itemProps1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customXml/itemProps8.xml" ContentType="application/vnd.openxmlformats-officedocument.customXmlPropertie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customXml/itemProps16.xml" ContentType="application/vnd.openxmlformats-officedocument.customXmlProperties+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customXml/itemProps12.xml" ContentType="application/vnd.openxmlformats-officedocument.customXmlPropertie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8"/>
  </p:sldMasterIdLst>
  <p:sldIdLst>
    <p:sldId id="256" r:id="rId19"/>
    <p:sldId id="274" r:id="rId20"/>
    <p:sldId id="289" r:id="rId21"/>
    <p:sldId id="290" r:id="rId22"/>
    <p:sldId id="275" r:id="rId23"/>
    <p:sldId id="276" r:id="rId24"/>
    <p:sldId id="277" r:id="rId25"/>
    <p:sldId id="278" r:id="rId26"/>
    <p:sldId id="279" r:id="rId27"/>
    <p:sldId id="280" r:id="rId28"/>
    <p:sldId id="281" r:id="rId29"/>
    <p:sldId id="301" r:id="rId30"/>
    <p:sldId id="282" r:id="rId31"/>
    <p:sldId id="283" r:id="rId32"/>
    <p:sldId id="303" r:id="rId33"/>
    <p:sldId id="292" r:id="rId34"/>
    <p:sldId id="295" r:id="rId35"/>
    <p:sldId id="305" r:id="rId36"/>
    <p:sldId id="296" r:id="rId37"/>
    <p:sldId id="297" r:id="rId38"/>
    <p:sldId id="299" r:id="rId39"/>
    <p:sldId id="300" r:id="rId40"/>
    <p:sldId id="298" r:id="rId41"/>
    <p:sldId id="287" r:id="rId42"/>
    <p:sldId id="288" r:id="rId43"/>
    <p:sldId id="273" r:id="rId4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28F2B-7E3C-4E1E-AFC5-BC12B6C1919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83D73F6-4528-4294-80C2-926E1ABBB11E}">
      <dgm:prSet phldrT="[Text]"/>
      <dgm:spPr>
        <a:solidFill>
          <a:schemeClr val="bg1">
            <a:lumMod val="75000"/>
            <a:lumOff val="25000"/>
          </a:schemeClr>
        </a:solidFill>
      </dgm:spPr>
      <dgm:t>
        <a:bodyPr/>
        <a:lstStyle/>
        <a:p>
          <a:r>
            <a:rPr lang="en-US" dirty="0" smtClean="0"/>
            <a:t>Municipal Solid Waste Management</a:t>
          </a:r>
          <a:endParaRPr lang="en-US" dirty="0"/>
        </a:p>
      </dgm:t>
    </dgm:pt>
    <dgm:pt modelId="{A2B3ECC3-7C1A-4595-9F8F-B80EF454D195}" type="parTrans" cxnId="{9E775141-0391-4B5D-9008-C1E2946D98F1}">
      <dgm:prSet/>
      <dgm:spPr/>
      <dgm:t>
        <a:bodyPr/>
        <a:lstStyle/>
        <a:p>
          <a:endParaRPr lang="en-US"/>
        </a:p>
      </dgm:t>
    </dgm:pt>
    <dgm:pt modelId="{976E5A21-E3D7-4DF4-8A7F-87BBFE2BB84C}" type="sibTrans" cxnId="{9E775141-0391-4B5D-9008-C1E2946D98F1}">
      <dgm:prSet/>
      <dgm:spPr/>
      <dgm:t>
        <a:bodyPr/>
        <a:lstStyle/>
        <a:p>
          <a:endParaRPr lang="en-US"/>
        </a:p>
      </dgm:t>
    </dgm:pt>
    <dgm:pt modelId="{82285AA8-6D29-407A-AE1F-3FFAC42E3854}">
      <dgm:prSet phldrT="[Text]"/>
      <dgm:spPr>
        <a:solidFill>
          <a:schemeClr val="bg1">
            <a:lumMod val="75000"/>
            <a:lumOff val="25000"/>
          </a:schemeClr>
        </a:solidFill>
      </dgm:spPr>
      <dgm:t>
        <a:bodyPr/>
        <a:lstStyle/>
        <a:p>
          <a:r>
            <a:rPr lang="en-US" dirty="0" smtClean="0"/>
            <a:t>State Finance</a:t>
          </a:r>
          <a:endParaRPr lang="en-US" dirty="0"/>
        </a:p>
      </dgm:t>
    </dgm:pt>
    <dgm:pt modelId="{EAF42A22-C1D8-446D-A7EF-31AFC23F244D}" type="parTrans" cxnId="{81A4E4D1-FE94-4ABD-BAF6-51D35DD7FC9E}">
      <dgm:prSet/>
      <dgm:spPr/>
      <dgm:t>
        <a:bodyPr/>
        <a:lstStyle/>
        <a:p>
          <a:endParaRPr lang="en-US" dirty="0"/>
        </a:p>
      </dgm:t>
    </dgm:pt>
    <dgm:pt modelId="{3D894130-E3D7-4BA9-A216-8560E5986957}" type="sibTrans" cxnId="{81A4E4D1-FE94-4ABD-BAF6-51D35DD7FC9E}">
      <dgm:prSet/>
      <dgm:spPr/>
      <dgm:t>
        <a:bodyPr/>
        <a:lstStyle/>
        <a:p>
          <a:endParaRPr lang="en-US"/>
        </a:p>
      </dgm:t>
    </dgm:pt>
    <dgm:pt modelId="{AFF4E242-CE9C-4106-AE90-7E7AF7F9B9E9}">
      <dgm:prSet phldrT="[Text]" custT="1"/>
      <dgm:spPr>
        <a:solidFill>
          <a:schemeClr val="bg1">
            <a:lumMod val="75000"/>
            <a:lumOff val="25000"/>
          </a:schemeClr>
        </a:solidFill>
      </dgm:spPr>
      <dgm:t>
        <a:bodyPr/>
        <a:lstStyle/>
        <a:p>
          <a:r>
            <a:rPr lang="en-US" sz="1600" dirty="0" smtClean="0"/>
            <a:t>Local Environment Durability</a:t>
          </a:r>
          <a:endParaRPr lang="en-US" sz="1600" dirty="0"/>
        </a:p>
      </dgm:t>
    </dgm:pt>
    <dgm:pt modelId="{A83C0E02-D91B-4975-A7A3-42FE9F230AD2}" type="parTrans" cxnId="{9DDDDD08-96BD-42A7-8F0D-C938D51CA8D8}">
      <dgm:prSet/>
      <dgm:spPr/>
      <dgm:t>
        <a:bodyPr/>
        <a:lstStyle/>
        <a:p>
          <a:endParaRPr lang="en-US" dirty="0"/>
        </a:p>
      </dgm:t>
    </dgm:pt>
    <dgm:pt modelId="{7AE98016-3367-45FB-A0AB-908D41B5227C}" type="sibTrans" cxnId="{9DDDDD08-96BD-42A7-8F0D-C938D51CA8D8}">
      <dgm:prSet/>
      <dgm:spPr/>
      <dgm:t>
        <a:bodyPr/>
        <a:lstStyle/>
        <a:p>
          <a:endParaRPr lang="en-US"/>
        </a:p>
      </dgm:t>
    </dgm:pt>
    <dgm:pt modelId="{98F36D2B-0447-4EF8-B2A2-93C1917AE2E0}">
      <dgm:prSet phldrT="[Text]" custT="1"/>
      <dgm:spPr>
        <a:solidFill>
          <a:schemeClr val="bg1">
            <a:lumMod val="75000"/>
            <a:lumOff val="25000"/>
          </a:schemeClr>
        </a:solidFill>
      </dgm:spPr>
      <dgm:t>
        <a:bodyPr/>
        <a:lstStyle/>
        <a:p>
          <a:r>
            <a:rPr lang="en-US" sz="1600" dirty="0" smtClean="0"/>
            <a:t>Citizen’s Quality of Life</a:t>
          </a:r>
          <a:endParaRPr lang="en-US" sz="1600" dirty="0"/>
        </a:p>
      </dgm:t>
    </dgm:pt>
    <dgm:pt modelId="{B702CAC0-19AF-4123-ADDF-6848C79604F7}" type="parTrans" cxnId="{5A293665-186B-4D41-BD9E-F42D9EA23C08}">
      <dgm:prSet/>
      <dgm:spPr/>
      <dgm:t>
        <a:bodyPr/>
        <a:lstStyle/>
        <a:p>
          <a:endParaRPr lang="en-US" dirty="0"/>
        </a:p>
      </dgm:t>
    </dgm:pt>
    <dgm:pt modelId="{6F5B6883-FFCF-4CD4-BA08-FFFDEF97D6F1}" type="sibTrans" cxnId="{5A293665-186B-4D41-BD9E-F42D9EA23C08}">
      <dgm:prSet/>
      <dgm:spPr/>
      <dgm:t>
        <a:bodyPr/>
        <a:lstStyle/>
        <a:p>
          <a:endParaRPr lang="en-US"/>
        </a:p>
      </dgm:t>
    </dgm:pt>
    <dgm:pt modelId="{F6421A73-43E1-4D09-8009-24AE078DDF8B}">
      <dgm:prSet phldrT="[Text]" custT="1"/>
      <dgm:spPr>
        <a:solidFill>
          <a:schemeClr val="bg1">
            <a:lumMod val="75000"/>
            <a:lumOff val="25000"/>
          </a:schemeClr>
        </a:solidFill>
      </dgm:spPr>
      <dgm:t>
        <a:bodyPr/>
        <a:lstStyle/>
        <a:p>
          <a:r>
            <a:rPr lang="en-US" sz="1600" dirty="0" smtClean="0"/>
            <a:t>Greenhouse Gasses</a:t>
          </a:r>
          <a:endParaRPr lang="en-US" sz="1600" dirty="0"/>
        </a:p>
      </dgm:t>
    </dgm:pt>
    <dgm:pt modelId="{8433569E-220A-4EF5-8661-24F0D53194D5}" type="parTrans" cxnId="{A49D83ED-6F1E-4EB3-86FF-2D39D7A87CA4}">
      <dgm:prSet/>
      <dgm:spPr/>
      <dgm:t>
        <a:bodyPr/>
        <a:lstStyle/>
        <a:p>
          <a:endParaRPr lang="en-US" dirty="0"/>
        </a:p>
      </dgm:t>
    </dgm:pt>
    <dgm:pt modelId="{78ADFA6B-8E42-4FF9-AE8D-6D1349ACE335}" type="sibTrans" cxnId="{A49D83ED-6F1E-4EB3-86FF-2D39D7A87CA4}">
      <dgm:prSet/>
      <dgm:spPr/>
      <dgm:t>
        <a:bodyPr/>
        <a:lstStyle/>
        <a:p>
          <a:endParaRPr lang="en-US"/>
        </a:p>
      </dgm:t>
    </dgm:pt>
    <dgm:pt modelId="{726019C4-FE21-4829-AFDA-099BFCEA605D}">
      <dgm:prSet/>
      <dgm:spPr>
        <a:solidFill>
          <a:schemeClr val="bg1">
            <a:lumMod val="75000"/>
            <a:lumOff val="25000"/>
          </a:schemeClr>
        </a:solidFill>
      </dgm:spPr>
      <dgm:t>
        <a:bodyPr/>
        <a:lstStyle/>
        <a:p>
          <a:r>
            <a:rPr lang="en-US" dirty="0" smtClean="0"/>
            <a:t>Etc</a:t>
          </a:r>
          <a:endParaRPr lang="en-US" dirty="0"/>
        </a:p>
      </dgm:t>
    </dgm:pt>
    <dgm:pt modelId="{5A5292DC-3C4D-4A4F-8862-D0C0DF1EE658}" type="parTrans" cxnId="{02C48058-8065-4180-8497-19D1EDCD5297}">
      <dgm:prSet/>
      <dgm:spPr/>
      <dgm:t>
        <a:bodyPr/>
        <a:lstStyle/>
        <a:p>
          <a:endParaRPr lang="en-US" dirty="0"/>
        </a:p>
      </dgm:t>
    </dgm:pt>
    <dgm:pt modelId="{9E2D61CE-0764-41D1-84A9-EFFEDC388882}" type="sibTrans" cxnId="{02C48058-8065-4180-8497-19D1EDCD5297}">
      <dgm:prSet/>
      <dgm:spPr/>
      <dgm:t>
        <a:bodyPr/>
        <a:lstStyle/>
        <a:p>
          <a:endParaRPr lang="en-US"/>
        </a:p>
      </dgm:t>
    </dgm:pt>
    <dgm:pt modelId="{40C03DEA-6D97-4994-9A7F-F512F8B75E47}" type="pres">
      <dgm:prSet presAssocID="{39128F2B-7E3C-4E1E-AFC5-BC12B6C19195}" presName="diagram" presStyleCnt="0">
        <dgm:presLayoutVars>
          <dgm:chPref val="1"/>
          <dgm:dir/>
          <dgm:animOne val="branch"/>
          <dgm:animLvl val="lvl"/>
          <dgm:resizeHandles val="exact"/>
        </dgm:presLayoutVars>
      </dgm:prSet>
      <dgm:spPr/>
      <dgm:t>
        <a:bodyPr/>
        <a:lstStyle/>
        <a:p>
          <a:endParaRPr lang="en-US"/>
        </a:p>
      </dgm:t>
    </dgm:pt>
    <dgm:pt modelId="{CB2BD2CF-71C3-44AC-962E-B7CB739D7EC3}" type="pres">
      <dgm:prSet presAssocID="{583D73F6-4528-4294-80C2-926E1ABBB11E}" presName="root1" presStyleCnt="0"/>
      <dgm:spPr/>
    </dgm:pt>
    <dgm:pt modelId="{32D125FA-7F8F-49DF-A505-23433307B383}" type="pres">
      <dgm:prSet presAssocID="{583D73F6-4528-4294-80C2-926E1ABBB11E}" presName="LevelOneTextNode" presStyleLbl="node0" presStyleIdx="0" presStyleCnt="1">
        <dgm:presLayoutVars>
          <dgm:chPref val="3"/>
        </dgm:presLayoutVars>
      </dgm:prSet>
      <dgm:spPr/>
      <dgm:t>
        <a:bodyPr/>
        <a:lstStyle/>
        <a:p>
          <a:endParaRPr lang="en-US"/>
        </a:p>
      </dgm:t>
    </dgm:pt>
    <dgm:pt modelId="{C75C548F-C365-48C6-96B7-A5D90DBEB98A}" type="pres">
      <dgm:prSet presAssocID="{583D73F6-4528-4294-80C2-926E1ABBB11E}" presName="level2hierChild" presStyleCnt="0"/>
      <dgm:spPr/>
    </dgm:pt>
    <dgm:pt modelId="{26B5A528-A501-4EF5-B90F-0258332B499E}" type="pres">
      <dgm:prSet presAssocID="{EAF42A22-C1D8-446D-A7EF-31AFC23F244D}" presName="conn2-1" presStyleLbl="parChTrans1D2" presStyleIdx="0" presStyleCnt="1"/>
      <dgm:spPr/>
      <dgm:t>
        <a:bodyPr/>
        <a:lstStyle/>
        <a:p>
          <a:endParaRPr lang="en-US"/>
        </a:p>
      </dgm:t>
    </dgm:pt>
    <dgm:pt modelId="{43206233-4176-4066-8F7E-10A863E7D3C5}" type="pres">
      <dgm:prSet presAssocID="{EAF42A22-C1D8-446D-A7EF-31AFC23F244D}" presName="connTx" presStyleLbl="parChTrans1D2" presStyleIdx="0" presStyleCnt="1"/>
      <dgm:spPr/>
      <dgm:t>
        <a:bodyPr/>
        <a:lstStyle/>
        <a:p>
          <a:endParaRPr lang="en-US"/>
        </a:p>
      </dgm:t>
    </dgm:pt>
    <dgm:pt modelId="{54CF83F3-6733-4F5D-8D39-CE550990619A}" type="pres">
      <dgm:prSet presAssocID="{82285AA8-6D29-407A-AE1F-3FFAC42E3854}" presName="root2" presStyleCnt="0"/>
      <dgm:spPr/>
    </dgm:pt>
    <dgm:pt modelId="{2E5CF688-2198-4200-8F00-1099442B4793}" type="pres">
      <dgm:prSet presAssocID="{82285AA8-6D29-407A-AE1F-3FFAC42E3854}" presName="LevelTwoTextNode" presStyleLbl="node2" presStyleIdx="0" presStyleCnt="1">
        <dgm:presLayoutVars>
          <dgm:chPref val="3"/>
        </dgm:presLayoutVars>
      </dgm:prSet>
      <dgm:spPr/>
      <dgm:t>
        <a:bodyPr/>
        <a:lstStyle/>
        <a:p>
          <a:endParaRPr lang="en-US"/>
        </a:p>
      </dgm:t>
    </dgm:pt>
    <dgm:pt modelId="{3CFC60A1-AB71-4D6F-8CBD-FB9B0FC8BE4B}" type="pres">
      <dgm:prSet presAssocID="{82285AA8-6D29-407A-AE1F-3FFAC42E3854}" presName="level3hierChild" presStyleCnt="0"/>
      <dgm:spPr/>
    </dgm:pt>
    <dgm:pt modelId="{62D32F87-AEA7-4619-92E3-365E30D92530}" type="pres">
      <dgm:prSet presAssocID="{A83C0E02-D91B-4975-A7A3-42FE9F230AD2}" presName="conn2-1" presStyleLbl="parChTrans1D3" presStyleIdx="0" presStyleCnt="4"/>
      <dgm:spPr/>
      <dgm:t>
        <a:bodyPr/>
        <a:lstStyle/>
        <a:p>
          <a:endParaRPr lang="en-US"/>
        </a:p>
      </dgm:t>
    </dgm:pt>
    <dgm:pt modelId="{DD923008-A817-4BDF-BC3C-667555403120}" type="pres">
      <dgm:prSet presAssocID="{A83C0E02-D91B-4975-A7A3-42FE9F230AD2}" presName="connTx" presStyleLbl="parChTrans1D3" presStyleIdx="0" presStyleCnt="4"/>
      <dgm:spPr/>
      <dgm:t>
        <a:bodyPr/>
        <a:lstStyle/>
        <a:p>
          <a:endParaRPr lang="en-US"/>
        </a:p>
      </dgm:t>
    </dgm:pt>
    <dgm:pt modelId="{0674DF29-9BB7-47BE-9E62-726859152BE4}" type="pres">
      <dgm:prSet presAssocID="{AFF4E242-CE9C-4106-AE90-7E7AF7F9B9E9}" presName="root2" presStyleCnt="0"/>
      <dgm:spPr/>
    </dgm:pt>
    <dgm:pt modelId="{E9ECC2D8-CF0F-4BBE-B5FB-76AFDD3750F0}" type="pres">
      <dgm:prSet presAssocID="{AFF4E242-CE9C-4106-AE90-7E7AF7F9B9E9}" presName="LevelTwoTextNode" presStyleLbl="node3" presStyleIdx="0" presStyleCnt="4">
        <dgm:presLayoutVars>
          <dgm:chPref val="3"/>
        </dgm:presLayoutVars>
      </dgm:prSet>
      <dgm:spPr/>
      <dgm:t>
        <a:bodyPr/>
        <a:lstStyle/>
        <a:p>
          <a:endParaRPr lang="en-US"/>
        </a:p>
      </dgm:t>
    </dgm:pt>
    <dgm:pt modelId="{B1CB9284-BBE7-479E-9287-2C29831C6F0A}" type="pres">
      <dgm:prSet presAssocID="{AFF4E242-CE9C-4106-AE90-7E7AF7F9B9E9}" presName="level3hierChild" presStyleCnt="0"/>
      <dgm:spPr/>
    </dgm:pt>
    <dgm:pt modelId="{118143F2-986B-43E7-B090-AC37EBD8DB6D}" type="pres">
      <dgm:prSet presAssocID="{B702CAC0-19AF-4123-ADDF-6848C79604F7}" presName="conn2-1" presStyleLbl="parChTrans1D3" presStyleIdx="1" presStyleCnt="4"/>
      <dgm:spPr/>
      <dgm:t>
        <a:bodyPr/>
        <a:lstStyle/>
        <a:p>
          <a:endParaRPr lang="en-US"/>
        </a:p>
      </dgm:t>
    </dgm:pt>
    <dgm:pt modelId="{853645FC-2AE1-485C-AAEC-CD3DEA5AC75F}" type="pres">
      <dgm:prSet presAssocID="{B702CAC0-19AF-4123-ADDF-6848C79604F7}" presName="connTx" presStyleLbl="parChTrans1D3" presStyleIdx="1" presStyleCnt="4"/>
      <dgm:spPr/>
      <dgm:t>
        <a:bodyPr/>
        <a:lstStyle/>
        <a:p>
          <a:endParaRPr lang="en-US"/>
        </a:p>
      </dgm:t>
    </dgm:pt>
    <dgm:pt modelId="{E0D4FACC-F775-482B-A9C2-E8FFE451B2C2}" type="pres">
      <dgm:prSet presAssocID="{98F36D2B-0447-4EF8-B2A2-93C1917AE2E0}" presName="root2" presStyleCnt="0"/>
      <dgm:spPr/>
    </dgm:pt>
    <dgm:pt modelId="{E0D3A127-C304-4B4E-9A3C-AB74EF77DCFC}" type="pres">
      <dgm:prSet presAssocID="{98F36D2B-0447-4EF8-B2A2-93C1917AE2E0}" presName="LevelTwoTextNode" presStyleLbl="node3" presStyleIdx="1" presStyleCnt="4">
        <dgm:presLayoutVars>
          <dgm:chPref val="3"/>
        </dgm:presLayoutVars>
      </dgm:prSet>
      <dgm:spPr/>
      <dgm:t>
        <a:bodyPr/>
        <a:lstStyle/>
        <a:p>
          <a:endParaRPr lang="en-US"/>
        </a:p>
      </dgm:t>
    </dgm:pt>
    <dgm:pt modelId="{B4EF4E84-C6C1-47A2-8B0B-2EA663299AAF}" type="pres">
      <dgm:prSet presAssocID="{98F36D2B-0447-4EF8-B2A2-93C1917AE2E0}" presName="level3hierChild" presStyleCnt="0"/>
      <dgm:spPr/>
    </dgm:pt>
    <dgm:pt modelId="{2EE5173B-3E02-4457-B88F-A75591CA1566}" type="pres">
      <dgm:prSet presAssocID="{8433569E-220A-4EF5-8661-24F0D53194D5}" presName="conn2-1" presStyleLbl="parChTrans1D3" presStyleIdx="2" presStyleCnt="4"/>
      <dgm:spPr/>
      <dgm:t>
        <a:bodyPr/>
        <a:lstStyle/>
        <a:p>
          <a:endParaRPr lang="en-US"/>
        </a:p>
      </dgm:t>
    </dgm:pt>
    <dgm:pt modelId="{AB50FD3D-C12E-48E9-8A29-BA8669F73576}" type="pres">
      <dgm:prSet presAssocID="{8433569E-220A-4EF5-8661-24F0D53194D5}" presName="connTx" presStyleLbl="parChTrans1D3" presStyleIdx="2" presStyleCnt="4"/>
      <dgm:spPr/>
      <dgm:t>
        <a:bodyPr/>
        <a:lstStyle/>
        <a:p>
          <a:endParaRPr lang="en-US"/>
        </a:p>
      </dgm:t>
    </dgm:pt>
    <dgm:pt modelId="{928D971E-D85F-44CE-9C06-DC8E3A3FE2F4}" type="pres">
      <dgm:prSet presAssocID="{F6421A73-43E1-4D09-8009-24AE078DDF8B}" presName="root2" presStyleCnt="0"/>
      <dgm:spPr/>
    </dgm:pt>
    <dgm:pt modelId="{23A4CE51-920F-4995-85F2-88A5F989510A}" type="pres">
      <dgm:prSet presAssocID="{F6421A73-43E1-4D09-8009-24AE078DDF8B}" presName="LevelTwoTextNode" presStyleLbl="node3" presStyleIdx="2" presStyleCnt="4">
        <dgm:presLayoutVars>
          <dgm:chPref val="3"/>
        </dgm:presLayoutVars>
      </dgm:prSet>
      <dgm:spPr/>
      <dgm:t>
        <a:bodyPr/>
        <a:lstStyle/>
        <a:p>
          <a:endParaRPr lang="en-US"/>
        </a:p>
      </dgm:t>
    </dgm:pt>
    <dgm:pt modelId="{FE8E17AE-B720-4227-A7F2-D315BAAAF6B7}" type="pres">
      <dgm:prSet presAssocID="{F6421A73-43E1-4D09-8009-24AE078DDF8B}" presName="level3hierChild" presStyleCnt="0"/>
      <dgm:spPr/>
    </dgm:pt>
    <dgm:pt modelId="{591363FE-828D-47B6-BCE9-29A545AFAF18}" type="pres">
      <dgm:prSet presAssocID="{5A5292DC-3C4D-4A4F-8862-D0C0DF1EE658}" presName="conn2-1" presStyleLbl="parChTrans1D3" presStyleIdx="3" presStyleCnt="4"/>
      <dgm:spPr/>
      <dgm:t>
        <a:bodyPr/>
        <a:lstStyle/>
        <a:p>
          <a:endParaRPr lang="en-US"/>
        </a:p>
      </dgm:t>
    </dgm:pt>
    <dgm:pt modelId="{8E8969D1-21E3-4ABA-A259-018E179E6A75}" type="pres">
      <dgm:prSet presAssocID="{5A5292DC-3C4D-4A4F-8862-D0C0DF1EE658}" presName="connTx" presStyleLbl="parChTrans1D3" presStyleIdx="3" presStyleCnt="4"/>
      <dgm:spPr/>
      <dgm:t>
        <a:bodyPr/>
        <a:lstStyle/>
        <a:p>
          <a:endParaRPr lang="en-US"/>
        </a:p>
      </dgm:t>
    </dgm:pt>
    <dgm:pt modelId="{EB189F9C-E68D-42E8-9E32-BB787D4B24B4}" type="pres">
      <dgm:prSet presAssocID="{726019C4-FE21-4829-AFDA-099BFCEA605D}" presName="root2" presStyleCnt="0"/>
      <dgm:spPr/>
    </dgm:pt>
    <dgm:pt modelId="{B1494107-F171-4FAF-8498-B3C6A00B2DB0}" type="pres">
      <dgm:prSet presAssocID="{726019C4-FE21-4829-AFDA-099BFCEA605D}" presName="LevelTwoTextNode" presStyleLbl="node3" presStyleIdx="3" presStyleCnt="4">
        <dgm:presLayoutVars>
          <dgm:chPref val="3"/>
        </dgm:presLayoutVars>
      </dgm:prSet>
      <dgm:spPr/>
      <dgm:t>
        <a:bodyPr/>
        <a:lstStyle/>
        <a:p>
          <a:endParaRPr lang="en-US"/>
        </a:p>
      </dgm:t>
    </dgm:pt>
    <dgm:pt modelId="{1B025E8F-3756-42E1-9F39-4B2C3F968D3E}" type="pres">
      <dgm:prSet presAssocID="{726019C4-FE21-4829-AFDA-099BFCEA605D}" presName="level3hierChild" presStyleCnt="0"/>
      <dgm:spPr/>
    </dgm:pt>
  </dgm:ptLst>
  <dgm:cxnLst>
    <dgm:cxn modelId="{3236E089-AA2C-485D-B161-6B99286AD771}" type="presOf" srcId="{98F36D2B-0447-4EF8-B2A2-93C1917AE2E0}" destId="{E0D3A127-C304-4B4E-9A3C-AB74EF77DCFC}" srcOrd="0" destOrd="0" presId="urn:microsoft.com/office/officeart/2005/8/layout/hierarchy2"/>
    <dgm:cxn modelId="{138BA555-D7AF-48CB-8EAD-75D1E306A4FB}" type="presOf" srcId="{39128F2B-7E3C-4E1E-AFC5-BC12B6C19195}" destId="{40C03DEA-6D97-4994-9A7F-F512F8B75E47}" srcOrd="0" destOrd="0" presId="urn:microsoft.com/office/officeart/2005/8/layout/hierarchy2"/>
    <dgm:cxn modelId="{9E775141-0391-4B5D-9008-C1E2946D98F1}" srcId="{39128F2B-7E3C-4E1E-AFC5-BC12B6C19195}" destId="{583D73F6-4528-4294-80C2-926E1ABBB11E}" srcOrd="0" destOrd="0" parTransId="{A2B3ECC3-7C1A-4595-9F8F-B80EF454D195}" sibTransId="{976E5A21-E3D7-4DF4-8A7F-87BBFE2BB84C}"/>
    <dgm:cxn modelId="{1C9EA1A0-2D03-46BC-A375-8D8D196E4C22}" type="presOf" srcId="{583D73F6-4528-4294-80C2-926E1ABBB11E}" destId="{32D125FA-7F8F-49DF-A505-23433307B383}" srcOrd="0" destOrd="0" presId="urn:microsoft.com/office/officeart/2005/8/layout/hierarchy2"/>
    <dgm:cxn modelId="{A49D83ED-6F1E-4EB3-86FF-2D39D7A87CA4}" srcId="{82285AA8-6D29-407A-AE1F-3FFAC42E3854}" destId="{F6421A73-43E1-4D09-8009-24AE078DDF8B}" srcOrd="2" destOrd="0" parTransId="{8433569E-220A-4EF5-8661-24F0D53194D5}" sibTransId="{78ADFA6B-8E42-4FF9-AE8D-6D1349ACE335}"/>
    <dgm:cxn modelId="{81A4E4D1-FE94-4ABD-BAF6-51D35DD7FC9E}" srcId="{583D73F6-4528-4294-80C2-926E1ABBB11E}" destId="{82285AA8-6D29-407A-AE1F-3FFAC42E3854}" srcOrd="0" destOrd="0" parTransId="{EAF42A22-C1D8-446D-A7EF-31AFC23F244D}" sibTransId="{3D894130-E3D7-4BA9-A216-8560E5986957}"/>
    <dgm:cxn modelId="{3E452337-9509-4097-B4BC-C7870A713F3E}" type="presOf" srcId="{B702CAC0-19AF-4123-ADDF-6848C79604F7}" destId="{853645FC-2AE1-485C-AAEC-CD3DEA5AC75F}" srcOrd="1" destOrd="0" presId="urn:microsoft.com/office/officeart/2005/8/layout/hierarchy2"/>
    <dgm:cxn modelId="{5A293665-186B-4D41-BD9E-F42D9EA23C08}" srcId="{82285AA8-6D29-407A-AE1F-3FFAC42E3854}" destId="{98F36D2B-0447-4EF8-B2A2-93C1917AE2E0}" srcOrd="1" destOrd="0" parTransId="{B702CAC0-19AF-4123-ADDF-6848C79604F7}" sibTransId="{6F5B6883-FFCF-4CD4-BA08-FFFDEF97D6F1}"/>
    <dgm:cxn modelId="{5E7C459A-EC95-4D9A-B11E-C32FEF4D8B28}" type="presOf" srcId="{8433569E-220A-4EF5-8661-24F0D53194D5}" destId="{AB50FD3D-C12E-48E9-8A29-BA8669F73576}" srcOrd="1" destOrd="0" presId="urn:microsoft.com/office/officeart/2005/8/layout/hierarchy2"/>
    <dgm:cxn modelId="{6FA3DE86-C322-4016-8E61-84117AEE6BF4}" type="presOf" srcId="{8433569E-220A-4EF5-8661-24F0D53194D5}" destId="{2EE5173B-3E02-4457-B88F-A75591CA1566}" srcOrd="0" destOrd="0" presId="urn:microsoft.com/office/officeart/2005/8/layout/hierarchy2"/>
    <dgm:cxn modelId="{24ABB169-FECD-40C5-B262-DFC6322C0418}" type="presOf" srcId="{82285AA8-6D29-407A-AE1F-3FFAC42E3854}" destId="{2E5CF688-2198-4200-8F00-1099442B4793}" srcOrd="0" destOrd="0" presId="urn:microsoft.com/office/officeart/2005/8/layout/hierarchy2"/>
    <dgm:cxn modelId="{BBD05383-6DE6-480F-A7F1-EFDFE7FC9560}" type="presOf" srcId="{726019C4-FE21-4829-AFDA-099BFCEA605D}" destId="{B1494107-F171-4FAF-8498-B3C6A00B2DB0}" srcOrd="0" destOrd="0" presId="urn:microsoft.com/office/officeart/2005/8/layout/hierarchy2"/>
    <dgm:cxn modelId="{9DDDDD08-96BD-42A7-8F0D-C938D51CA8D8}" srcId="{82285AA8-6D29-407A-AE1F-3FFAC42E3854}" destId="{AFF4E242-CE9C-4106-AE90-7E7AF7F9B9E9}" srcOrd="0" destOrd="0" parTransId="{A83C0E02-D91B-4975-A7A3-42FE9F230AD2}" sibTransId="{7AE98016-3367-45FB-A0AB-908D41B5227C}"/>
    <dgm:cxn modelId="{3FA690E6-593A-47A7-BA3D-86474046ED19}" type="presOf" srcId="{A83C0E02-D91B-4975-A7A3-42FE9F230AD2}" destId="{DD923008-A817-4BDF-BC3C-667555403120}" srcOrd="1" destOrd="0" presId="urn:microsoft.com/office/officeart/2005/8/layout/hierarchy2"/>
    <dgm:cxn modelId="{C7F16856-DF30-46EB-85A6-17F1509B031C}" type="presOf" srcId="{EAF42A22-C1D8-446D-A7EF-31AFC23F244D}" destId="{43206233-4176-4066-8F7E-10A863E7D3C5}" srcOrd="1" destOrd="0" presId="urn:microsoft.com/office/officeart/2005/8/layout/hierarchy2"/>
    <dgm:cxn modelId="{A400D282-9319-43C5-A9F9-123DEAE80B62}" type="presOf" srcId="{B702CAC0-19AF-4123-ADDF-6848C79604F7}" destId="{118143F2-986B-43E7-B090-AC37EBD8DB6D}" srcOrd="0" destOrd="0" presId="urn:microsoft.com/office/officeart/2005/8/layout/hierarchy2"/>
    <dgm:cxn modelId="{E11A9DA1-5371-4381-9A1E-00D3C04ABB85}" type="presOf" srcId="{AFF4E242-CE9C-4106-AE90-7E7AF7F9B9E9}" destId="{E9ECC2D8-CF0F-4BBE-B5FB-76AFDD3750F0}" srcOrd="0" destOrd="0" presId="urn:microsoft.com/office/officeart/2005/8/layout/hierarchy2"/>
    <dgm:cxn modelId="{E62CD7B8-D2D3-4096-86E2-D162DE8906D0}" type="presOf" srcId="{5A5292DC-3C4D-4A4F-8862-D0C0DF1EE658}" destId="{8E8969D1-21E3-4ABA-A259-018E179E6A75}" srcOrd="1" destOrd="0" presId="urn:microsoft.com/office/officeart/2005/8/layout/hierarchy2"/>
    <dgm:cxn modelId="{C2A2017A-0022-48B7-9575-7F31C2DF7F1A}" type="presOf" srcId="{EAF42A22-C1D8-446D-A7EF-31AFC23F244D}" destId="{26B5A528-A501-4EF5-B90F-0258332B499E}" srcOrd="0" destOrd="0" presId="urn:microsoft.com/office/officeart/2005/8/layout/hierarchy2"/>
    <dgm:cxn modelId="{02C48058-8065-4180-8497-19D1EDCD5297}" srcId="{82285AA8-6D29-407A-AE1F-3FFAC42E3854}" destId="{726019C4-FE21-4829-AFDA-099BFCEA605D}" srcOrd="3" destOrd="0" parTransId="{5A5292DC-3C4D-4A4F-8862-D0C0DF1EE658}" sibTransId="{9E2D61CE-0764-41D1-84A9-EFFEDC388882}"/>
    <dgm:cxn modelId="{0BC0BA9A-9774-454F-AB23-037676374F59}" type="presOf" srcId="{5A5292DC-3C4D-4A4F-8862-D0C0DF1EE658}" destId="{591363FE-828D-47B6-BCE9-29A545AFAF18}" srcOrd="0" destOrd="0" presId="urn:microsoft.com/office/officeart/2005/8/layout/hierarchy2"/>
    <dgm:cxn modelId="{C5101D2D-712B-4181-84B4-85DEF777277D}" type="presOf" srcId="{F6421A73-43E1-4D09-8009-24AE078DDF8B}" destId="{23A4CE51-920F-4995-85F2-88A5F989510A}" srcOrd="0" destOrd="0" presId="urn:microsoft.com/office/officeart/2005/8/layout/hierarchy2"/>
    <dgm:cxn modelId="{2FD01954-86DE-4109-963E-3E112AD930E9}" type="presOf" srcId="{A83C0E02-D91B-4975-A7A3-42FE9F230AD2}" destId="{62D32F87-AEA7-4619-92E3-365E30D92530}" srcOrd="0" destOrd="0" presId="urn:microsoft.com/office/officeart/2005/8/layout/hierarchy2"/>
    <dgm:cxn modelId="{02F72033-281B-4243-ABDE-2F00BAF2FD6F}" type="presParOf" srcId="{40C03DEA-6D97-4994-9A7F-F512F8B75E47}" destId="{CB2BD2CF-71C3-44AC-962E-B7CB739D7EC3}" srcOrd="0" destOrd="0" presId="urn:microsoft.com/office/officeart/2005/8/layout/hierarchy2"/>
    <dgm:cxn modelId="{44B026C7-26A1-406D-A226-D8454AA202F2}" type="presParOf" srcId="{CB2BD2CF-71C3-44AC-962E-B7CB739D7EC3}" destId="{32D125FA-7F8F-49DF-A505-23433307B383}" srcOrd="0" destOrd="0" presId="urn:microsoft.com/office/officeart/2005/8/layout/hierarchy2"/>
    <dgm:cxn modelId="{38A41CEA-A483-4004-8670-F8D8218C0534}" type="presParOf" srcId="{CB2BD2CF-71C3-44AC-962E-B7CB739D7EC3}" destId="{C75C548F-C365-48C6-96B7-A5D90DBEB98A}" srcOrd="1" destOrd="0" presId="urn:microsoft.com/office/officeart/2005/8/layout/hierarchy2"/>
    <dgm:cxn modelId="{4A301B64-C73C-4620-8C57-E4551309D3BF}" type="presParOf" srcId="{C75C548F-C365-48C6-96B7-A5D90DBEB98A}" destId="{26B5A528-A501-4EF5-B90F-0258332B499E}" srcOrd="0" destOrd="0" presId="urn:microsoft.com/office/officeart/2005/8/layout/hierarchy2"/>
    <dgm:cxn modelId="{52E0B746-3947-431C-BA19-BB40CE383117}" type="presParOf" srcId="{26B5A528-A501-4EF5-B90F-0258332B499E}" destId="{43206233-4176-4066-8F7E-10A863E7D3C5}" srcOrd="0" destOrd="0" presId="urn:microsoft.com/office/officeart/2005/8/layout/hierarchy2"/>
    <dgm:cxn modelId="{8035CF7A-92E7-4782-91BC-D78783B84AB6}" type="presParOf" srcId="{C75C548F-C365-48C6-96B7-A5D90DBEB98A}" destId="{54CF83F3-6733-4F5D-8D39-CE550990619A}" srcOrd="1" destOrd="0" presId="urn:microsoft.com/office/officeart/2005/8/layout/hierarchy2"/>
    <dgm:cxn modelId="{06875B06-ECDE-4A0A-8F80-5C6AA66E426E}" type="presParOf" srcId="{54CF83F3-6733-4F5D-8D39-CE550990619A}" destId="{2E5CF688-2198-4200-8F00-1099442B4793}" srcOrd="0" destOrd="0" presId="urn:microsoft.com/office/officeart/2005/8/layout/hierarchy2"/>
    <dgm:cxn modelId="{BCBC4944-65C4-45AB-A503-F81F78A2F0F2}" type="presParOf" srcId="{54CF83F3-6733-4F5D-8D39-CE550990619A}" destId="{3CFC60A1-AB71-4D6F-8CBD-FB9B0FC8BE4B}" srcOrd="1" destOrd="0" presId="urn:microsoft.com/office/officeart/2005/8/layout/hierarchy2"/>
    <dgm:cxn modelId="{72AF5BC1-3025-478B-9D59-08F1465027C9}" type="presParOf" srcId="{3CFC60A1-AB71-4D6F-8CBD-FB9B0FC8BE4B}" destId="{62D32F87-AEA7-4619-92E3-365E30D92530}" srcOrd="0" destOrd="0" presId="urn:microsoft.com/office/officeart/2005/8/layout/hierarchy2"/>
    <dgm:cxn modelId="{D5FA3BD0-F791-45B1-B791-01BD92E55248}" type="presParOf" srcId="{62D32F87-AEA7-4619-92E3-365E30D92530}" destId="{DD923008-A817-4BDF-BC3C-667555403120}" srcOrd="0" destOrd="0" presId="urn:microsoft.com/office/officeart/2005/8/layout/hierarchy2"/>
    <dgm:cxn modelId="{98A1B552-1329-40BE-936C-6A92161864EF}" type="presParOf" srcId="{3CFC60A1-AB71-4D6F-8CBD-FB9B0FC8BE4B}" destId="{0674DF29-9BB7-47BE-9E62-726859152BE4}" srcOrd="1" destOrd="0" presId="urn:microsoft.com/office/officeart/2005/8/layout/hierarchy2"/>
    <dgm:cxn modelId="{D721B29C-86B0-4A6D-A80B-433443C20444}" type="presParOf" srcId="{0674DF29-9BB7-47BE-9E62-726859152BE4}" destId="{E9ECC2D8-CF0F-4BBE-B5FB-76AFDD3750F0}" srcOrd="0" destOrd="0" presId="urn:microsoft.com/office/officeart/2005/8/layout/hierarchy2"/>
    <dgm:cxn modelId="{AE653F0D-8201-4701-A8ED-E70188FB69E5}" type="presParOf" srcId="{0674DF29-9BB7-47BE-9E62-726859152BE4}" destId="{B1CB9284-BBE7-479E-9287-2C29831C6F0A}" srcOrd="1" destOrd="0" presId="urn:microsoft.com/office/officeart/2005/8/layout/hierarchy2"/>
    <dgm:cxn modelId="{7520625A-F593-46C1-A667-3E221EC652F1}" type="presParOf" srcId="{3CFC60A1-AB71-4D6F-8CBD-FB9B0FC8BE4B}" destId="{118143F2-986B-43E7-B090-AC37EBD8DB6D}" srcOrd="2" destOrd="0" presId="urn:microsoft.com/office/officeart/2005/8/layout/hierarchy2"/>
    <dgm:cxn modelId="{DEF9AEEA-BF87-411A-A18F-4A5DD4453A4E}" type="presParOf" srcId="{118143F2-986B-43E7-B090-AC37EBD8DB6D}" destId="{853645FC-2AE1-485C-AAEC-CD3DEA5AC75F}" srcOrd="0" destOrd="0" presId="urn:microsoft.com/office/officeart/2005/8/layout/hierarchy2"/>
    <dgm:cxn modelId="{903EFCC9-8446-4C4D-B05F-2EC46E5E10FB}" type="presParOf" srcId="{3CFC60A1-AB71-4D6F-8CBD-FB9B0FC8BE4B}" destId="{E0D4FACC-F775-482B-A9C2-E8FFE451B2C2}" srcOrd="3" destOrd="0" presId="urn:microsoft.com/office/officeart/2005/8/layout/hierarchy2"/>
    <dgm:cxn modelId="{610AEE78-F8CB-4AB4-A643-2699266106B6}" type="presParOf" srcId="{E0D4FACC-F775-482B-A9C2-E8FFE451B2C2}" destId="{E0D3A127-C304-4B4E-9A3C-AB74EF77DCFC}" srcOrd="0" destOrd="0" presId="urn:microsoft.com/office/officeart/2005/8/layout/hierarchy2"/>
    <dgm:cxn modelId="{C308594B-AED6-40B9-A3C9-8851A51731C7}" type="presParOf" srcId="{E0D4FACC-F775-482B-A9C2-E8FFE451B2C2}" destId="{B4EF4E84-C6C1-47A2-8B0B-2EA663299AAF}" srcOrd="1" destOrd="0" presId="urn:microsoft.com/office/officeart/2005/8/layout/hierarchy2"/>
    <dgm:cxn modelId="{3B9DFDFA-A5F0-4717-8CA1-A3F7E153BEA8}" type="presParOf" srcId="{3CFC60A1-AB71-4D6F-8CBD-FB9B0FC8BE4B}" destId="{2EE5173B-3E02-4457-B88F-A75591CA1566}" srcOrd="4" destOrd="0" presId="urn:microsoft.com/office/officeart/2005/8/layout/hierarchy2"/>
    <dgm:cxn modelId="{14FF2F42-1D8F-4E1E-A48C-BE8905CB4A74}" type="presParOf" srcId="{2EE5173B-3E02-4457-B88F-A75591CA1566}" destId="{AB50FD3D-C12E-48E9-8A29-BA8669F73576}" srcOrd="0" destOrd="0" presId="urn:microsoft.com/office/officeart/2005/8/layout/hierarchy2"/>
    <dgm:cxn modelId="{5AF0F810-D266-4B38-A8B6-D6A2E1629456}" type="presParOf" srcId="{3CFC60A1-AB71-4D6F-8CBD-FB9B0FC8BE4B}" destId="{928D971E-D85F-44CE-9C06-DC8E3A3FE2F4}" srcOrd="5" destOrd="0" presId="urn:microsoft.com/office/officeart/2005/8/layout/hierarchy2"/>
    <dgm:cxn modelId="{8A055F2D-16FB-48A2-A525-F8EAA7ABB8F1}" type="presParOf" srcId="{928D971E-D85F-44CE-9C06-DC8E3A3FE2F4}" destId="{23A4CE51-920F-4995-85F2-88A5F989510A}" srcOrd="0" destOrd="0" presId="urn:microsoft.com/office/officeart/2005/8/layout/hierarchy2"/>
    <dgm:cxn modelId="{55542785-A9C8-4A50-B625-E78AC4E1DBBD}" type="presParOf" srcId="{928D971E-D85F-44CE-9C06-DC8E3A3FE2F4}" destId="{FE8E17AE-B720-4227-A7F2-D315BAAAF6B7}" srcOrd="1" destOrd="0" presId="urn:microsoft.com/office/officeart/2005/8/layout/hierarchy2"/>
    <dgm:cxn modelId="{B35E5B3A-4B60-4FC8-B8A8-7081AD80EE61}" type="presParOf" srcId="{3CFC60A1-AB71-4D6F-8CBD-FB9B0FC8BE4B}" destId="{591363FE-828D-47B6-BCE9-29A545AFAF18}" srcOrd="6" destOrd="0" presId="urn:microsoft.com/office/officeart/2005/8/layout/hierarchy2"/>
    <dgm:cxn modelId="{0D34D313-B943-401B-AE7F-0D3F820F35DA}" type="presParOf" srcId="{591363FE-828D-47B6-BCE9-29A545AFAF18}" destId="{8E8969D1-21E3-4ABA-A259-018E179E6A75}" srcOrd="0" destOrd="0" presId="urn:microsoft.com/office/officeart/2005/8/layout/hierarchy2"/>
    <dgm:cxn modelId="{2D0475A8-D4A2-466D-AA23-8AD06F9AD465}" type="presParOf" srcId="{3CFC60A1-AB71-4D6F-8CBD-FB9B0FC8BE4B}" destId="{EB189F9C-E68D-42E8-9E32-BB787D4B24B4}" srcOrd="7" destOrd="0" presId="urn:microsoft.com/office/officeart/2005/8/layout/hierarchy2"/>
    <dgm:cxn modelId="{78F1DBED-313C-41D9-9DF1-6AA0AB76FBD6}" type="presParOf" srcId="{EB189F9C-E68D-42E8-9E32-BB787D4B24B4}" destId="{B1494107-F171-4FAF-8498-B3C6A00B2DB0}" srcOrd="0" destOrd="0" presId="urn:microsoft.com/office/officeart/2005/8/layout/hierarchy2"/>
    <dgm:cxn modelId="{63BA842E-7324-457C-A6CF-060480419AB0}" type="presParOf" srcId="{EB189F9C-E68D-42E8-9E32-BB787D4B24B4}" destId="{1B025E8F-3756-42E1-9F39-4B2C3F968D3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B1FA37-DE56-4E74-BE87-9D9DDB876F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181183-DD4D-462A-99C4-1A739030FC9F}">
      <dgm:prSet phldrT="[Text]"/>
      <dgm:spPr>
        <a:solidFill>
          <a:schemeClr val="bg1">
            <a:lumMod val="75000"/>
            <a:lumOff val="25000"/>
          </a:schemeClr>
        </a:solidFill>
      </dgm:spPr>
      <dgm:t>
        <a:bodyPr/>
        <a:lstStyle/>
        <a:p>
          <a:r>
            <a:rPr lang="en-US" dirty="0" smtClean="0"/>
            <a:t>BPK recommends that the Minister of the Environment and the Minister of Public Work to:</a:t>
          </a:r>
          <a:endParaRPr lang="en-US" dirty="0"/>
        </a:p>
      </dgm:t>
    </dgm:pt>
    <dgm:pt modelId="{B9A20710-1938-4958-9F7D-4C2C3B021797}" type="parTrans" cxnId="{E69EE833-7CFB-4078-927C-8C3FC8C282EE}">
      <dgm:prSet/>
      <dgm:spPr/>
      <dgm:t>
        <a:bodyPr/>
        <a:lstStyle/>
        <a:p>
          <a:endParaRPr lang="en-US"/>
        </a:p>
      </dgm:t>
    </dgm:pt>
    <dgm:pt modelId="{515E20FC-5F6C-4505-95C2-1311CC93C166}" type="sibTrans" cxnId="{E69EE833-7CFB-4078-927C-8C3FC8C282EE}">
      <dgm:prSet/>
      <dgm:spPr/>
      <dgm:t>
        <a:bodyPr/>
        <a:lstStyle/>
        <a:p>
          <a:endParaRPr lang="en-US"/>
        </a:p>
      </dgm:t>
    </dgm:pt>
    <dgm:pt modelId="{22E488A0-9020-4A66-8DEB-A5A8C5B36384}">
      <dgm:prSet custT="1"/>
      <dgm:spPr>
        <a:solidFill>
          <a:schemeClr val="bg2">
            <a:lumMod val="20000"/>
            <a:lumOff val="80000"/>
          </a:schemeClr>
        </a:solidFill>
      </dgm:spPr>
      <dgm:t>
        <a:bodyPr/>
        <a:lstStyle/>
        <a:p>
          <a:r>
            <a:rPr lang="en-US" sz="1400" dirty="0" smtClean="0">
              <a:solidFill>
                <a:schemeClr val="bg1"/>
              </a:solidFill>
            </a:rPr>
            <a:t>Preparing Standard Operating Procedure (SOP) in the planning of 3R program activity by creating steps and methods of risk identification and preparedness/resource adequacy beneficiaries</a:t>
          </a:r>
          <a:endParaRPr lang="en-US" sz="1400" dirty="0">
            <a:solidFill>
              <a:schemeClr val="bg1"/>
            </a:solidFill>
          </a:endParaRPr>
        </a:p>
      </dgm:t>
    </dgm:pt>
    <dgm:pt modelId="{56111673-F1E0-4D76-A89C-7F5BDC9BC6EF}" type="parTrans" cxnId="{3ED56A32-9CD0-4400-ACF2-01080683B3ED}">
      <dgm:prSet/>
      <dgm:spPr/>
      <dgm:t>
        <a:bodyPr/>
        <a:lstStyle/>
        <a:p>
          <a:endParaRPr lang="en-US"/>
        </a:p>
      </dgm:t>
    </dgm:pt>
    <dgm:pt modelId="{8E7BE8AC-26EC-4C01-A8B8-848E64BF4507}" type="sibTrans" cxnId="{3ED56A32-9CD0-4400-ACF2-01080683B3ED}">
      <dgm:prSet/>
      <dgm:spPr/>
      <dgm:t>
        <a:bodyPr/>
        <a:lstStyle/>
        <a:p>
          <a:endParaRPr lang="en-US"/>
        </a:p>
      </dgm:t>
    </dgm:pt>
    <dgm:pt modelId="{0BE34617-82FB-4CBC-AA7E-D5BE30E6D655}">
      <dgm:prSet custT="1"/>
      <dgm:spPr>
        <a:solidFill>
          <a:schemeClr val="bg2">
            <a:lumMod val="20000"/>
            <a:lumOff val="80000"/>
          </a:schemeClr>
        </a:solidFill>
      </dgm:spPr>
      <dgm:t>
        <a:bodyPr/>
        <a:lstStyle/>
        <a:p>
          <a:r>
            <a:rPr lang="en-US" sz="1400" dirty="0" smtClean="0">
              <a:solidFill>
                <a:schemeClr val="bg1"/>
              </a:solidFill>
            </a:rPr>
            <a:t>Synchronize the planning and implementation of the 3R activities involving the Ministry of the Home Affairs which is a bridge between local government and other ministries</a:t>
          </a:r>
        </a:p>
      </dgm:t>
    </dgm:pt>
    <dgm:pt modelId="{BDF2D12A-501C-47B9-8BB8-B384146D0EB4}" type="parTrans" cxnId="{DFACB4B0-EC83-44C9-91BA-CFE0AFA18578}">
      <dgm:prSet/>
      <dgm:spPr/>
      <dgm:t>
        <a:bodyPr/>
        <a:lstStyle/>
        <a:p>
          <a:endParaRPr lang="en-US"/>
        </a:p>
      </dgm:t>
    </dgm:pt>
    <dgm:pt modelId="{ADE5B3E6-9965-491B-B84A-87BA7BF31107}" type="sibTrans" cxnId="{DFACB4B0-EC83-44C9-91BA-CFE0AFA18578}">
      <dgm:prSet/>
      <dgm:spPr/>
      <dgm:t>
        <a:bodyPr/>
        <a:lstStyle/>
        <a:p>
          <a:endParaRPr lang="en-US"/>
        </a:p>
      </dgm:t>
    </dgm:pt>
    <dgm:pt modelId="{1416B174-0C6E-4163-A396-D9C3FF2B4D7C}">
      <dgm:prSet custT="1"/>
      <dgm:spPr>
        <a:solidFill>
          <a:schemeClr val="bg2">
            <a:lumMod val="20000"/>
            <a:lumOff val="80000"/>
          </a:schemeClr>
        </a:solidFill>
      </dgm:spPr>
      <dgm:t>
        <a:bodyPr/>
        <a:lstStyle/>
        <a:p>
          <a:r>
            <a:rPr lang="en-US" sz="1400" dirty="0" smtClean="0">
              <a:solidFill>
                <a:schemeClr val="bg1"/>
              </a:solidFill>
            </a:rPr>
            <a:t>Establishing a mechanism of incentives and disincentives for the implementation of these activities</a:t>
          </a:r>
          <a:endParaRPr lang="en-US" sz="1400" dirty="0">
            <a:solidFill>
              <a:schemeClr val="bg1"/>
            </a:solidFill>
          </a:endParaRPr>
        </a:p>
      </dgm:t>
    </dgm:pt>
    <dgm:pt modelId="{CDF02B6F-CA72-4C74-9B07-C2145653FE21}" type="parTrans" cxnId="{50B539F8-CC51-474D-9065-CCBF815741AA}">
      <dgm:prSet/>
      <dgm:spPr/>
      <dgm:t>
        <a:bodyPr/>
        <a:lstStyle/>
        <a:p>
          <a:endParaRPr lang="en-US"/>
        </a:p>
      </dgm:t>
    </dgm:pt>
    <dgm:pt modelId="{52D18132-6BF5-4F30-BB26-2F60B8112D29}" type="sibTrans" cxnId="{50B539F8-CC51-474D-9065-CCBF815741AA}">
      <dgm:prSet/>
      <dgm:spPr/>
      <dgm:t>
        <a:bodyPr/>
        <a:lstStyle/>
        <a:p>
          <a:endParaRPr lang="en-US"/>
        </a:p>
      </dgm:t>
    </dgm:pt>
    <dgm:pt modelId="{69D290EE-1FE5-4840-9598-07DFA357DA1D}" type="pres">
      <dgm:prSet presAssocID="{D8B1FA37-DE56-4E74-BE87-9D9DDB876F9D}" presName="linear" presStyleCnt="0">
        <dgm:presLayoutVars>
          <dgm:animLvl val="lvl"/>
          <dgm:resizeHandles val="exact"/>
        </dgm:presLayoutVars>
      </dgm:prSet>
      <dgm:spPr/>
      <dgm:t>
        <a:bodyPr/>
        <a:lstStyle/>
        <a:p>
          <a:endParaRPr lang="en-US"/>
        </a:p>
      </dgm:t>
    </dgm:pt>
    <dgm:pt modelId="{0DCA1FBE-E48D-4CFA-9A92-6192B6AE896F}" type="pres">
      <dgm:prSet presAssocID="{F6181183-DD4D-462A-99C4-1A739030FC9F}" presName="parentText" presStyleLbl="node1" presStyleIdx="0" presStyleCnt="4" custLinFactNeighborY="-63838">
        <dgm:presLayoutVars>
          <dgm:chMax val="0"/>
          <dgm:bulletEnabled val="1"/>
        </dgm:presLayoutVars>
      </dgm:prSet>
      <dgm:spPr/>
      <dgm:t>
        <a:bodyPr/>
        <a:lstStyle/>
        <a:p>
          <a:endParaRPr lang="en-US"/>
        </a:p>
      </dgm:t>
    </dgm:pt>
    <dgm:pt modelId="{AF3E854F-87B6-4BE6-90AF-B7258AB9567B}" type="pres">
      <dgm:prSet presAssocID="{515E20FC-5F6C-4505-95C2-1311CC93C166}" presName="spacer" presStyleCnt="0"/>
      <dgm:spPr/>
    </dgm:pt>
    <dgm:pt modelId="{1E1D67FA-748B-4EFA-A2E3-B865F18B4154}" type="pres">
      <dgm:prSet presAssocID="{22E488A0-9020-4A66-8DEB-A5A8C5B36384}" presName="parentText" presStyleLbl="node1" presStyleIdx="1" presStyleCnt="4">
        <dgm:presLayoutVars>
          <dgm:chMax val="0"/>
          <dgm:bulletEnabled val="1"/>
        </dgm:presLayoutVars>
      </dgm:prSet>
      <dgm:spPr/>
      <dgm:t>
        <a:bodyPr/>
        <a:lstStyle/>
        <a:p>
          <a:endParaRPr lang="en-US"/>
        </a:p>
      </dgm:t>
    </dgm:pt>
    <dgm:pt modelId="{959C03C5-2BED-4761-9840-B4016476866E}" type="pres">
      <dgm:prSet presAssocID="{8E7BE8AC-26EC-4C01-A8B8-848E64BF4507}" presName="spacer" presStyleCnt="0"/>
      <dgm:spPr/>
    </dgm:pt>
    <dgm:pt modelId="{F1191FA0-AFFF-4F71-B39F-B431FFA1B8AB}" type="pres">
      <dgm:prSet presAssocID="{0BE34617-82FB-4CBC-AA7E-D5BE30E6D655}" presName="parentText" presStyleLbl="node1" presStyleIdx="2" presStyleCnt="4">
        <dgm:presLayoutVars>
          <dgm:chMax val="0"/>
          <dgm:bulletEnabled val="1"/>
        </dgm:presLayoutVars>
      </dgm:prSet>
      <dgm:spPr/>
      <dgm:t>
        <a:bodyPr/>
        <a:lstStyle/>
        <a:p>
          <a:endParaRPr lang="en-US"/>
        </a:p>
      </dgm:t>
    </dgm:pt>
    <dgm:pt modelId="{48B737A8-FF7D-4A10-9526-367B46B72161}" type="pres">
      <dgm:prSet presAssocID="{ADE5B3E6-9965-491B-B84A-87BA7BF31107}" presName="spacer" presStyleCnt="0"/>
      <dgm:spPr/>
    </dgm:pt>
    <dgm:pt modelId="{9B43C8A7-F6B2-4BA2-A0F9-6959DD453641}" type="pres">
      <dgm:prSet presAssocID="{1416B174-0C6E-4163-A396-D9C3FF2B4D7C}" presName="parentText" presStyleLbl="node1" presStyleIdx="3" presStyleCnt="4">
        <dgm:presLayoutVars>
          <dgm:chMax val="0"/>
          <dgm:bulletEnabled val="1"/>
        </dgm:presLayoutVars>
      </dgm:prSet>
      <dgm:spPr/>
      <dgm:t>
        <a:bodyPr/>
        <a:lstStyle/>
        <a:p>
          <a:endParaRPr lang="en-US"/>
        </a:p>
      </dgm:t>
    </dgm:pt>
  </dgm:ptLst>
  <dgm:cxnLst>
    <dgm:cxn modelId="{C45C0E75-617B-4038-9871-329C395B3A35}" type="presOf" srcId="{22E488A0-9020-4A66-8DEB-A5A8C5B36384}" destId="{1E1D67FA-748B-4EFA-A2E3-B865F18B4154}" srcOrd="0" destOrd="0" presId="urn:microsoft.com/office/officeart/2005/8/layout/vList2"/>
    <dgm:cxn modelId="{3ED56A32-9CD0-4400-ACF2-01080683B3ED}" srcId="{D8B1FA37-DE56-4E74-BE87-9D9DDB876F9D}" destId="{22E488A0-9020-4A66-8DEB-A5A8C5B36384}" srcOrd="1" destOrd="0" parTransId="{56111673-F1E0-4D76-A89C-7F5BDC9BC6EF}" sibTransId="{8E7BE8AC-26EC-4C01-A8B8-848E64BF4507}"/>
    <dgm:cxn modelId="{0F4A47C0-5B2F-4B51-BCBE-22FA55F30313}" type="presOf" srcId="{D8B1FA37-DE56-4E74-BE87-9D9DDB876F9D}" destId="{69D290EE-1FE5-4840-9598-07DFA357DA1D}" srcOrd="0" destOrd="0" presId="urn:microsoft.com/office/officeart/2005/8/layout/vList2"/>
    <dgm:cxn modelId="{DFACB4B0-EC83-44C9-91BA-CFE0AFA18578}" srcId="{D8B1FA37-DE56-4E74-BE87-9D9DDB876F9D}" destId="{0BE34617-82FB-4CBC-AA7E-D5BE30E6D655}" srcOrd="2" destOrd="0" parTransId="{BDF2D12A-501C-47B9-8BB8-B384146D0EB4}" sibTransId="{ADE5B3E6-9965-491B-B84A-87BA7BF31107}"/>
    <dgm:cxn modelId="{E69EE833-7CFB-4078-927C-8C3FC8C282EE}" srcId="{D8B1FA37-DE56-4E74-BE87-9D9DDB876F9D}" destId="{F6181183-DD4D-462A-99C4-1A739030FC9F}" srcOrd="0" destOrd="0" parTransId="{B9A20710-1938-4958-9F7D-4C2C3B021797}" sibTransId="{515E20FC-5F6C-4505-95C2-1311CC93C166}"/>
    <dgm:cxn modelId="{C6E441A9-D474-4652-8510-34A87FEA1B68}" type="presOf" srcId="{F6181183-DD4D-462A-99C4-1A739030FC9F}" destId="{0DCA1FBE-E48D-4CFA-9A92-6192B6AE896F}" srcOrd="0" destOrd="0" presId="urn:microsoft.com/office/officeart/2005/8/layout/vList2"/>
    <dgm:cxn modelId="{E07706F0-3B77-44E6-952F-3C7E2350B633}" type="presOf" srcId="{1416B174-0C6E-4163-A396-D9C3FF2B4D7C}" destId="{9B43C8A7-F6B2-4BA2-A0F9-6959DD453641}" srcOrd="0" destOrd="0" presId="urn:microsoft.com/office/officeart/2005/8/layout/vList2"/>
    <dgm:cxn modelId="{29CF771C-5A17-470C-9483-D70EBACD78CB}" type="presOf" srcId="{0BE34617-82FB-4CBC-AA7E-D5BE30E6D655}" destId="{F1191FA0-AFFF-4F71-B39F-B431FFA1B8AB}" srcOrd="0" destOrd="0" presId="urn:microsoft.com/office/officeart/2005/8/layout/vList2"/>
    <dgm:cxn modelId="{50B539F8-CC51-474D-9065-CCBF815741AA}" srcId="{D8B1FA37-DE56-4E74-BE87-9D9DDB876F9D}" destId="{1416B174-0C6E-4163-A396-D9C3FF2B4D7C}" srcOrd="3" destOrd="0" parTransId="{CDF02B6F-CA72-4C74-9B07-C2145653FE21}" sibTransId="{52D18132-6BF5-4F30-BB26-2F60B8112D29}"/>
    <dgm:cxn modelId="{30B89C1A-0EDA-4406-ABA4-40FBF212E493}" type="presParOf" srcId="{69D290EE-1FE5-4840-9598-07DFA357DA1D}" destId="{0DCA1FBE-E48D-4CFA-9A92-6192B6AE896F}" srcOrd="0" destOrd="0" presId="urn:microsoft.com/office/officeart/2005/8/layout/vList2"/>
    <dgm:cxn modelId="{1E9FAD00-7838-439F-BD4C-53F2DD70C8FE}" type="presParOf" srcId="{69D290EE-1FE5-4840-9598-07DFA357DA1D}" destId="{AF3E854F-87B6-4BE6-90AF-B7258AB9567B}" srcOrd="1" destOrd="0" presId="urn:microsoft.com/office/officeart/2005/8/layout/vList2"/>
    <dgm:cxn modelId="{1FBE64AA-6BE1-4497-8AAC-19BB3E004EB5}" type="presParOf" srcId="{69D290EE-1FE5-4840-9598-07DFA357DA1D}" destId="{1E1D67FA-748B-4EFA-A2E3-B865F18B4154}" srcOrd="2" destOrd="0" presId="urn:microsoft.com/office/officeart/2005/8/layout/vList2"/>
    <dgm:cxn modelId="{D45D7EAD-48DE-4796-ADB0-689D87B6F463}" type="presParOf" srcId="{69D290EE-1FE5-4840-9598-07DFA357DA1D}" destId="{959C03C5-2BED-4761-9840-B4016476866E}" srcOrd="3" destOrd="0" presId="urn:microsoft.com/office/officeart/2005/8/layout/vList2"/>
    <dgm:cxn modelId="{1CA4348D-2B02-4C7C-BB90-FB54254FAF49}" type="presParOf" srcId="{69D290EE-1FE5-4840-9598-07DFA357DA1D}" destId="{F1191FA0-AFFF-4F71-B39F-B431FFA1B8AB}" srcOrd="4" destOrd="0" presId="urn:microsoft.com/office/officeart/2005/8/layout/vList2"/>
    <dgm:cxn modelId="{85D3E3C5-6B91-4F19-8DF3-DB88A6AE436A}" type="presParOf" srcId="{69D290EE-1FE5-4840-9598-07DFA357DA1D}" destId="{48B737A8-FF7D-4A10-9526-367B46B72161}" srcOrd="5" destOrd="0" presId="urn:microsoft.com/office/officeart/2005/8/layout/vList2"/>
    <dgm:cxn modelId="{33DB436A-0B6A-4864-AEA4-26242A8C34A0}" type="presParOf" srcId="{69D290EE-1FE5-4840-9598-07DFA357DA1D}" destId="{9B43C8A7-F6B2-4BA2-A0F9-6959DD45364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405B54-D13A-48B7-89A1-2B1E50BEFA8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63FFFE-E617-4689-BF49-EACD6DA25F41}">
      <dgm:prSet phldrT="[Text]"/>
      <dgm:spPr>
        <a:solidFill>
          <a:schemeClr val="bg1">
            <a:lumMod val="75000"/>
            <a:lumOff val="25000"/>
          </a:schemeClr>
        </a:solidFill>
      </dgm:spPr>
      <dgm:t>
        <a:bodyPr/>
        <a:lstStyle/>
        <a:p>
          <a:r>
            <a:rPr lang="en-US" dirty="0" smtClean="0"/>
            <a:t>Dumpster and Landfill Management in the sampling cities were not implement an Eco-Friendly Management yet</a:t>
          </a:r>
          <a:endParaRPr lang="en-US" dirty="0"/>
        </a:p>
      </dgm:t>
    </dgm:pt>
    <dgm:pt modelId="{C52F791C-A240-4092-8973-1C670E85D769}" type="parTrans" cxnId="{CE73BDBB-6302-4466-8B42-0099D1E2C720}">
      <dgm:prSet/>
      <dgm:spPr/>
      <dgm:t>
        <a:bodyPr/>
        <a:lstStyle/>
        <a:p>
          <a:endParaRPr lang="en-US"/>
        </a:p>
      </dgm:t>
    </dgm:pt>
    <dgm:pt modelId="{5112EDA7-464A-43B8-99A0-D38FDB2B726B}" type="sibTrans" cxnId="{CE73BDBB-6302-4466-8B42-0099D1E2C720}">
      <dgm:prSet/>
      <dgm:spPr/>
      <dgm:t>
        <a:bodyPr/>
        <a:lstStyle/>
        <a:p>
          <a:endParaRPr lang="en-US"/>
        </a:p>
      </dgm:t>
    </dgm:pt>
    <dgm:pt modelId="{A0A49DD0-B941-4956-9035-C843DD7E51EE}">
      <dgm:prSet phldrT="[Text]"/>
      <dgm:spPr>
        <a:solidFill>
          <a:schemeClr val="bg1">
            <a:lumMod val="75000"/>
            <a:lumOff val="25000"/>
          </a:schemeClr>
        </a:solidFill>
      </dgm:spPr>
      <dgm:t>
        <a:bodyPr/>
        <a:lstStyle/>
        <a:p>
          <a:r>
            <a:rPr lang="en-US" dirty="0" smtClean="0"/>
            <a:t>Local Government should create a guidance in collection, transportation, and waste removal based on ISO</a:t>
          </a:r>
          <a:endParaRPr lang="en-US" dirty="0"/>
        </a:p>
      </dgm:t>
    </dgm:pt>
    <dgm:pt modelId="{F4233E7F-FF0A-4058-9B3C-B68FC0E878FA}" type="parTrans" cxnId="{B9624045-D4D7-4063-90F9-06F9DFF30124}">
      <dgm:prSet/>
      <dgm:spPr/>
      <dgm:t>
        <a:bodyPr/>
        <a:lstStyle/>
        <a:p>
          <a:endParaRPr lang="en-US"/>
        </a:p>
      </dgm:t>
    </dgm:pt>
    <dgm:pt modelId="{5CD1D084-AA97-461B-9100-FA204A18891D}" type="sibTrans" cxnId="{B9624045-D4D7-4063-90F9-06F9DFF30124}">
      <dgm:prSet/>
      <dgm:spPr/>
      <dgm:t>
        <a:bodyPr/>
        <a:lstStyle/>
        <a:p>
          <a:endParaRPr lang="en-US"/>
        </a:p>
      </dgm:t>
    </dgm:pt>
    <dgm:pt modelId="{0D99138D-D7B9-48F3-9ECF-C3898270A256}">
      <dgm:prSet phldrT="[Text]"/>
      <dgm:spPr>
        <a:solidFill>
          <a:schemeClr val="bg1">
            <a:lumMod val="75000"/>
            <a:lumOff val="25000"/>
          </a:schemeClr>
        </a:solidFill>
      </dgm:spPr>
      <dgm:t>
        <a:bodyPr/>
        <a:lstStyle/>
        <a:p>
          <a:r>
            <a:rPr lang="en-US" dirty="0" smtClean="0"/>
            <a:t>Continuously monitor the landfill operators to perform its obligations to manage and monitor the environment in accordance with the Environment docs (AMDAL, RKP, RKL), and to report periodically the implementation of its activities to the competent authorities;</a:t>
          </a:r>
          <a:endParaRPr lang="en-US" dirty="0"/>
        </a:p>
      </dgm:t>
    </dgm:pt>
    <dgm:pt modelId="{DF97BE7A-1A0E-4F92-815E-101DE13A0407}" type="parTrans" cxnId="{48CD1F3C-27B5-4AD6-9741-57A3CA3CB38A}">
      <dgm:prSet/>
      <dgm:spPr/>
      <dgm:t>
        <a:bodyPr/>
        <a:lstStyle/>
        <a:p>
          <a:endParaRPr lang="en-US"/>
        </a:p>
      </dgm:t>
    </dgm:pt>
    <dgm:pt modelId="{9A74187B-C5EB-4A2F-BCCE-6B57085FCEC0}" type="sibTrans" cxnId="{48CD1F3C-27B5-4AD6-9741-57A3CA3CB38A}">
      <dgm:prSet/>
      <dgm:spPr/>
      <dgm:t>
        <a:bodyPr/>
        <a:lstStyle/>
        <a:p>
          <a:endParaRPr lang="en-US"/>
        </a:p>
      </dgm:t>
    </dgm:pt>
    <dgm:pt modelId="{DD8E6992-2885-4AF2-8755-B04DF612529A}" type="pres">
      <dgm:prSet presAssocID="{03405B54-D13A-48B7-89A1-2B1E50BEFA8A}" presName="diagram" presStyleCnt="0">
        <dgm:presLayoutVars>
          <dgm:chPref val="1"/>
          <dgm:dir/>
          <dgm:animOne val="branch"/>
          <dgm:animLvl val="lvl"/>
          <dgm:resizeHandles val="exact"/>
        </dgm:presLayoutVars>
      </dgm:prSet>
      <dgm:spPr/>
    </dgm:pt>
    <dgm:pt modelId="{DEF75B52-3E51-4A3B-90F5-4F2F53CB211A}" type="pres">
      <dgm:prSet presAssocID="{D763FFFE-E617-4689-BF49-EACD6DA25F41}" presName="root1" presStyleCnt="0"/>
      <dgm:spPr/>
    </dgm:pt>
    <dgm:pt modelId="{59DCBB03-FDE9-4D9F-B9AC-DFA088906664}" type="pres">
      <dgm:prSet presAssocID="{D763FFFE-E617-4689-BF49-EACD6DA25F41}" presName="LevelOneTextNode" presStyleLbl="node0" presStyleIdx="0" presStyleCnt="1">
        <dgm:presLayoutVars>
          <dgm:chPref val="3"/>
        </dgm:presLayoutVars>
      </dgm:prSet>
      <dgm:spPr/>
      <dgm:t>
        <a:bodyPr/>
        <a:lstStyle/>
        <a:p>
          <a:endParaRPr lang="en-US"/>
        </a:p>
      </dgm:t>
    </dgm:pt>
    <dgm:pt modelId="{F11147EC-C681-471C-87D4-B2BFCEFA803F}" type="pres">
      <dgm:prSet presAssocID="{D763FFFE-E617-4689-BF49-EACD6DA25F41}" presName="level2hierChild" presStyleCnt="0"/>
      <dgm:spPr/>
    </dgm:pt>
    <dgm:pt modelId="{F41FB827-7406-424F-8E92-F0EB4E029460}" type="pres">
      <dgm:prSet presAssocID="{F4233E7F-FF0A-4058-9B3C-B68FC0E878FA}" presName="conn2-1" presStyleLbl="parChTrans1D2" presStyleIdx="0" presStyleCnt="2"/>
      <dgm:spPr/>
    </dgm:pt>
    <dgm:pt modelId="{2CC93A7D-0326-4831-A085-B1A44CC76EEC}" type="pres">
      <dgm:prSet presAssocID="{F4233E7F-FF0A-4058-9B3C-B68FC0E878FA}" presName="connTx" presStyleLbl="parChTrans1D2" presStyleIdx="0" presStyleCnt="2"/>
      <dgm:spPr/>
    </dgm:pt>
    <dgm:pt modelId="{1CC1A23B-CC20-44C3-A8A8-6B4E419948AA}" type="pres">
      <dgm:prSet presAssocID="{A0A49DD0-B941-4956-9035-C843DD7E51EE}" presName="root2" presStyleCnt="0"/>
      <dgm:spPr/>
    </dgm:pt>
    <dgm:pt modelId="{F3C9AB6B-65FA-4D02-93E9-02FFB77606E4}" type="pres">
      <dgm:prSet presAssocID="{A0A49DD0-B941-4956-9035-C843DD7E51EE}" presName="LevelTwoTextNode" presStyleLbl="node2" presStyleIdx="0" presStyleCnt="2" custScaleX="168090">
        <dgm:presLayoutVars>
          <dgm:chPref val="3"/>
        </dgm:presLayoutVars>
      </dgm:prSet>
      <dgm:spPr/>
      <dgm:t>
        <a:bodyPr/>
        <a:lstStyle/>
        <a:p>
          <a:endParaRPr lang="en-US"/>
        </a:p>
      </dgm:t>
    </dgm:pt>
    <dgm:pt modelId="{3D115338-9EDA-4ECD-B6DD-DB157FF271E1}" type="pres">
      <dgm:prSet presAssocID="{A0A49DD0-B941-4956-9035-C843DD7E51EE}" presName="level3hierChild" presStyleCnt="0"/>
      <dgm:spPr/>
    </dgm:pt>
    <dgm:pt modelId="{4AE8C03A-247B-4A3C-A341-CD73C717624F}" type="pres">
      <dgm:prSet presAssocID="{DF97BE7A-1A0E-4F92-815E-101DE13A0407}" presName="conn2-1" presStyleLbl="parChTrans1D2" presStyleIdx="1" presStyleCnt="2"/>
      <dgm:spPr/>
    </dgm:pt>
    <dgm:pt modelId="{EF5E11DF-4FDB-4AC9-8FDF-A9062E9DD175}" type="pres">
      <dgm:prSet presAssocID="{DF97BE7A-1A0E-4F92-815E-101DE13A0407}" presName="connTx" presStyleLbl="parChTrans1D2" presStyleIdx="1" presStyleCnt="2"/>
      <dgm:spPr/>
    </dgm:pt>
    <dgm:pt modelId="{2CDB97CC-60D1-4179-8A37-DE8B5E61A2C1}" type="pres">
      <dgm:prSet presAssocID="{0D99138D-D7B9-48F3-9ECF-C3898270A256}" presName="root2" presStyleCnt="0"/>
      <dgm:spPr/>
    </dgm:pt>
    <dgm:pt modelId="{BC397A57-1004-4EBE-9B45-CFC686F79E48}" type="pres">
      <dgm:prSet presAssocID="{0D99138D-D7B9-48F3-9ECF-C3898270A256}" presName="LevelTwoTextNode" presStyleLbl="node2" presStyleIdx="1" presStyleCnt="2" custScaleX="168090">
        <dgm:presLayoutVars>
          <dgm:chPref val="3"/>
        </dgm:presLayoutVars>
      </dgm:prSet>
      <dgm:spPr/>
      <dgm:t>
        <a:bodyPr/>
        <a:lstStyle/>
        <a:p>
          <a:endParaRPr lang="en-US"/>
        </a:p>
      </dgm:t>
    </dgm:pt>
    <dgm:pt modelId="{7524BC2B-0F17-4AA7-8D05-81BFF0CBFE4A}" type="pres">
      <dgm:prSet presAssocID="{0D99138D-D7B9-48F3-9ECF-C3898270A256}" presName="level3hierChild" presStyleCnt="0"/>
      <dgm:spPr/>
    </dgm:pt>
  </dgm:ptLst>
  <dgm:cxnLst>
    <dgm:cxn modelId="{A060169F-A682-47FA-A63A-8CC9A3CD0DCE}" type="presOf" srcId="{A0A49DD0-B941-4956-9035-C843DD7E51EE}" destId="{F3C9AB6B-65FA-4D02-93E9-02FFB77606E4}" srcOrd="0" destOrd="0" presId="urn:microsoft.com/office/officeart/2005/8/layout/hierarchy2"/>
    <dgm:cxn modelId="{082AB510-B1D3-4046-9767-99DFA540BC40}" type="presOf" srcId="{DF97BE7A-1A0E-4F92-815E-101DE13A0407}" destId="{EF5E11DF-4FDB-4AC9-8FDF-A9062E9DD175}" srcOrd="1" destOrd="0" presId="urn:microsoft.com/office/officeart/2005/8/layout/hierarchy2"/>
    <dgm:cxn modelId="{D6FCB7FD-BA7E-49E0-9EEE-01FA50FADA37}" type="presOf" srcId="{DF97BE7A-1A0E-4F92-815E-101DE13A0407}" destId="{4AE8C03A-247B-4A3C-A341-CD73C717624F}" srcOrd="0" destOrd="0" presId="urn:microsoft.com/office/officeart/2005/8/layout/hierarchy2"/>
    <dgm:cxn modelId="{6C9CE413-C93B-458C-A67E-28B8A8F0FC49}" type="presOf" srcId="{D763FFFE-E617-4689-BF49-EACD6DA25F41}" destId="{59DCBB03-FDE9-4D9F-B9AC-DFA088906664}" srcOrd="0" destOrd="0" presId="urn:microsoft.com/office/officeart/2005/8/layout/hierarchy2"/>
    <dgm:cxn modelId="{CE73BDBB-6302-4466-8B42-0099D1E2C720}" srcId="{03405B54-D13A-48B7-89A1-2B1E50BEFA8A}" destId="{D763FFFE-E617-4689-BF49-EACD6DA25F41}" srcOrd="0" destOrd="0" parTransId="{C52F791C-A240-4092-8973-1C670E85D769}" sibTransId="{5112EDA7-464A-43B8-99A0-D38FDB2B726B}"/>
    <dgm:cxn modelId="{48CD1F3C-27B5-4AD6-9741-57A3CA3CB38A}" srcId="{D763FFFE-E617-4689-BF49-EACD6DA25F41}" destId="{0D99138D-D7B9-48F3-9ECF-C3898270A256}" srcOrd="1" destOrd="0" parTransId="{DF97BE7A-1A0E-4F92-815E-101DE13A0407}" sibTransId="{9A74187B-C5EB-4A2F-BCCE-6B57085FCEC0}"/>
    <dgm:cxn modelId="{B9624045-D4D7-4063-90F9-06F9DFF30124}" srcId="{D763FFFE-E617-4689-BF49-EACD6DA25F41}" destId="{A0A49DD0-B941-4956-9035-C843DD7E51EE}" srcOrd="0" destOrd="0" parTransId="{F4233E7F-FF0A-4058-9B3C-B68FC0E878FA}" sibTransId="{5CD1D084-AA97-461B-9100-FA204A18891D}"/>
    <dgm:cxn modelId="{FAD15674-A346-44BB-B869-F6B8C3C79AF8}" type="presOf" srcId="{F4233E7F-FF0A-4058-9B3C-B68FC0E878FA}" destId="{F41FB827-7406-424F-8E92-F0EB4E029460}" srcOrd="0" destOrd="0" presId="urn:microsoft.com/office/officeart/2005/8/layout/hierarchy2"/>
    <dgm:cxn modelId="{44A726D1-AAC2-4CD1-BB31-7B14DA943A2A}" type="presOf" srcId="{F4233E7F-FF0A-4058-9B3C-B68FC0E878FA}" destId="{2CC93A7D-0326-4831-A085-B1A44CC76EEC}" srcOrd="1" destOrd="0" presId="urn:microsoft.com/office/officeart/2005/8/layout/hierarchy2"/>
    <dgm:cxn modelId="{AF9C1227-ED7C-443E-927C-D245755A68A0}" type="presOf" srcId="{0D99138D-D7B9-48F3-9ECF-C3898270A256}" destId="{BC397A57-1004-4EBE-9B45-CFC686F79E48}" srcOrd="0" destOrd="0" presId="urn:microsoft.com/office/officeart/2005/8/layout/hierarchy2"/>
    <dgm:cxn modelId="{036743A4-92C0-4EC7-A3D3-3A850DE508EC}" type="presOf" srcId="{03405B54-D13A-48B7-89A1-2B1E50BEFA8A}" destId="{DD8E6992-2885-4AF2-8755-B04DF612529A}" srcOrd="0" destOrd="0" presId="urn:microsoft.com/office/officeart/2005/8/layout/hierarchy2"/>
    <dgm:cxn modelId="{C453ECC9-635E-4840-B655-7DF3557A662C}" type="presParOf" srcId="{DD8E6992-2885-4AF2-8755-B04DF612529A}" destId="{DEF75B52-3E51-4A3B-90F5-4F2F53CB211A}" srcOrd="0" destOrd="0" presId="urn:microsoft.com/office/officeart/2005/8/layout/hierarchy2"/>
    <dgm:cxn modelId="{CDD6BDD4-E378-4CD5-AACE-8C20F7C78BA5}" type="presParOf" srcId="{DEF75B52-3E51-4A3B-90F5-4F2F53CB211A}" destId="{59DCBB03-FDE9-4D9F-B9AC-DFA088906664}" srcOrd="0" destOrd="0" presId="urn:microsoft.com/office/officeart/2005/8/layout/hierarchy2"/>
    <dgm:cxn modelId="{35D783F8-EB2B-4D30-9FE8-B13B23F5BFC5}" type="presParOf" srcId="{DEF75B52-3E51-4A3B-90F5-4F2F53CB211A}" destId="{F11147EC-C681-471C-87D4-B2BFCEFA803F}" srcOrd="1" destOrd="0" presId="urn:microsoft.com/office/officeart/2005/8/layout/hierarchy2"/>
    <dgm:cxn modelId="{7D85D5DC-C9CF-43A1-A6CB-87C523D65643}" type="presParOf" srcId="{F11147EC-C681-471C-87D4-B2BFCEFA803F}" destId="{F41FB827-7406-424F-8E92-F0EB4E029460}" srcOrd="0" destOrd="0" presId="urn:microsoft.com/office/officeart/2005/8/layout/hierarchy2"/>
    <dgm:cxn modelId="{F0A96DDE-46E8-4E23-BBA5-AC82383B41CF}" type="presParOf" srcId="{F41FB827-7406-424F-8E92-F0EB4E029460}" destId="{2CC93A7D-0326-4831-A085-B1A44CC76EEC}" srcOrd="0" destOrd="0" presId="urn:microsoft.com/office/officeart/2005/8/layout/hierarchy2"/>
    <dgm:cxn modelId="{B1BE3E5A-2AEF-4319-B281-1EF8A2D7F010}" type="presParOf" srcId="{F11147EC-C681-471C-87D4-B2BFCEFA803F}" destId="{1CC1A23B-CC20-44C3-A8A8-6B4E419948AA}" srcOrd="1" destOrd="0" presId="urn:microsoft.com/office/officeart/2005/8/layout/hierarchy2"/>
    <dgm:cxn modelId="{02A9EE2E-35EF-4455-AF82-12CF7FC98B82}" type="presParOf" srcId="{1CC1A23B-CC20-44C3-A8A8-6B4E419948AA}" destId="{F3C9AB6B-65FA-4D02-93E9-02FFB77606E4}" srcOrd="0" destOrd="0" presId="urn:microsoft.com/office/officeart/2005/8/layout/hierarchy2"/>
    <dgm:cxn modelId="{3ADA19A7-252E-4D84-8214-3B46CC62C334}" type="presParOf" srcId="{1CC1A23B-CC20-44C3-A8A8-6B4E419948AA}" destId="{3D115338-9EDA-4ECD-B6DD-DB157FF271E1}" srcOrd="1" destOrd="0" presId="urn:microsoft.com/office/officeart/2005/8/layout/hierarchy2"/>
    <dgm:cxn modelId="{949C32F5-6CAD-49FF-89BE-559E127E7F90}" type="presParOf" srcId="{F11147EC-C681-471C-87D4-B2BFCEFA803F}" destId="{4AE8C03A-247B-4A3C-A341-CD73C717624F}" srcOrd="2" destOrd="0" presId="urn:microsoft.com/office/officeart/2005/8/layout/hierarchy2"/>
    <dgm:cxn modelId="{0BAFBBBC-FB34-4B4C-904B-C6532E85D38A}" type="presParOf" srcId="{4AE8C03A-247B-4A3C-A341-CD73C717624F}" destId="{EF5E11DF-4FDB-4AC9-8FDF-A9062E9DD175}" srcOrd="0" destOrd="0" presId="urn:microsoft.com/office/officeart/2005/8/layout/hierarchy2"/>
    <dgm:cxn modelId="{CFC35EEB-C300-49C1-BF6D-5D9A81889DAE}" type="presParOf" srcId="{F11147EC-C681-471C-87D4-B2BFCEFA803F}" destId="{2CDB97CC-60D1-4179-8A37-DE8B5E61A2C1}" srcOrd="3" destOrd="0" presId="urn:microsoft.com/office/officeart/2005/8/layout/hierarchy2"/>
    <dgm:cxn modelId="{AFF34D92-DF62-47C3-BDEB-61281ECB27EB}" type="presParOf" srcId="{2CDB97CC-60D1-4179-8A37-DE8B5E61A2C1}" destId="{BC397A57-1004-4EBE-9B45-CFC686F79E48}" srcOrd="0" destOrd="0" presId="urn:microsoft.com/office/officeart/2005/8/layout/hierarchy2"/>
    <dgm:cxn modelId="{99392A98-FA46-4ECC-AECF-2650B9970841}" type="presParOf" srcId="{2CDB97CC-60D1-4179-8A37-DE8B5E61A2C1}" destId="{7524BC2B-0F17-4AA7-8D05-81BFF0CBFE4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D4E382-534C-4A60-8AD5-45E0C0D49BB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EAD073C-DD99-4988-83C6-C4ABA52DEACA}">
      <dgm:prSet phldrT="[Text]"/>
      <dgm:spPr>
        <a:solidFill>
          <a:schemeClr val="bg1">
            <a:lumMod val="75000"/>
            <a:lumOff val="25000"/>
          </a:schemeClr>
        </a:solidFill>
      </dgm:spPr>
      <dgm:t>
        <a:bodyPr/>
        <a:lstStyle/>
        <a:p>
          <a:r>
            <a:rPr lang="en-US" dirty="0" smtClean="0"/>
            <a:t>Before</a:t>
          </a:r>
          <a:endParaRPr lang="en-US" dirty="0"/>
        </a:p>
      </dgm:t>
    </dgm:pt>
    <dgm:pt modelId="{AE7535B4-E436-4FA1-B3C8-6EFDDC968546}" type="parTrans" cxnId="{36274A2B-91A1-41E2-AE95-A63B62D9F429}">
      <dgm:prSet/>
      <dgm:spPr/>
      <dgm:t>
        <a:bodyPr/>
        <a:lstStyle/>
        <a:p>
          <a:endParaRPr lang="en-US"/>
        </a:p>
      </dgm:t>
    </dgm:pt>
    <dgm:pt modelId="{30C4365B-EBFB-4679-851E-EE63AC260121}" type="sibTrans" cxnId="{36274A2B-91A1-41E2-AE95-A63B62D9F429}">
      <dgm:prSet/>
      <dgm:spPr/>
      <dgm:t>
        <a:bodyPr/>
        <a:lstStyle/>
        <a:p>
          <a:endParaRPr lang="en-US"/>
        </a:p>
      </dgm:t>
    </dgm:pt>
    <dgm:pt modelId="{2394D1CF-7D6C-4F20-A969-853F36E9F942}">
      <dgm:prSet phldrT="[Text]"/>
      <dgm:spPr>
        <a:solidFill>
          <a:schemeClr val="bg2">
            <a:lumMod val="20000"/>
            <a:lumOff val="80000"/>
            <a:alpha val="90000"/>
          </a:schemeClr>
        </a:solidFill>
      </dgm:spPr>
      <dgm:t>
        <a:bodyPr/>
        <a:lstStyle/>
        <a:p>
          <a:r>
            <a:rPr lang="en-US" dirty="0" smtClean="0"/>
            <a:t>Law Number 18, 2008 regarding Waste Management </a:t>
          </a:r>
          <a:endParaRPr lang="en-US" dirty="0"/>
        </a:p>
      </dgm:t>
    </dgm:pt>
    <dgm:pt modelId="{8EADCAE7-723E-4E64-8532-6E04F413EC7A}" type="parTrans" cxnId="{A033F279-671B-479E-BC5E-9A3F1E877D6C}">
      <dgm:prSet/>
      <dgm:spPr/>
      <dgm:t>
        <a:bodyPr/>
        <a:lstStyle/>
        <a:p>
          <a:endParaRPr lang="en-US"/>
        </a:p>
      </dgm:t>
    </dgm:pt>
    <dgm:pt modelId="{1C692FCF-F075-4A14-AC85-2CF84DF5B712}" type="sibTrans" cxnId="{A033F279-671B-479E-BC5E-9A3F1E877D6C}">
      <dgm:prSet/>
      <dgm:spPr/>
      <dgm:t>
        <a:bodyPr/>
        <a:lstStyle/>
        <a:p>
          <a:endParaRPr lang="en-US"/>
        </a:p>
      </dgm:t>
    </dgm:pt>
    <dgm:pt modelId="{707F6DA9-5F51-4369-AFD7-846F4D318ADD}">
      <dgm:prSet phldrT="[Text]"/>
      <dgm:spPr>
        <a:solidFill>
          <a:schemeClr val="bg2">
            <a:lumMod val="20000"/>
            <a:lumOff val="80000"/>
            <a:alpha val="90000"/>
          </a:schemeClr>
        </a:solidFill>
      </dgm:spPr>
      <dgm:t>
        <a:bodyPr/>
        <a:lstStyle/>
        <a:p>
          <a:r>
            <a:rPr lang="en-US" dirty="0" smtClean="0"/>
            <a:t>Presidential Regulation Number 7, 2005 regarding National Development Goals </a:t>
          </a:r>
          <a:endParaRPr lang="en-US" dirty="0"/>
        </a:p>
      </dgm:t>
    </dgm:pt>
    <dgm:pt modelId="{D4A411DC-688D-4411-A07D-B4E6A74102AB}" type="parTrans" cxnId="{BE8744C3-6381-46F9-B748-AA90A2F2CBEE}">
      <dgm:prSet/>
      <dgm:spPr/>
      <dgm:t>
        <a:bodyPr/>
        <a:lstStyle/>
        <a:p>
          <a:endParaRPr lang="en-US"/>
        </a:p>
      </dgm:t>
    </dgm:pt>
    <dgm:pt modelId="{DB6E93DA-48B9-4956-BBEE-2F4BEA3573C3}" type="sibTrans" cxnId="{BE8744C3-6381-46F9-B748-AA90A2F2CBEE}">
      <dgm:prSet/>
      <dgm:spPr/>
      <dgm:t>
        <a:bodyPr/>
        <a:lstStyle/>
        <a:p>
          <a:endParaRPr lang="en-US"/>
        </a:p>
      </dgm:t>
    </dgm:pt>
    <dgm:pt modelId="{D2DD3FE3-6D0B-445A-BEEB-13927AC1477C}">
      <dgm:prSet phldrT="[Text]"/>
      <dgm:spPr>
        <a:solidFill>
          <a:schemeClr val="bg1">
            <a:lumMod val="75000"/>
            <a:lumOff val="25000"/>
          </a:schemeClr>
        </a:solidFill>
      </dgm:spPr>
      <dgm:t>
        <a:bodyPr/>
        <a:lstStyle/>
        <a:p>
          <a:r>
            <a:rPr lang="en-US" dirty="0" smtClean="0"/>
            <a:t>After</a:t>
          </a:r>
          <a:endParaRPr lang="en-US" dirty="0"/>
        </a:p>
      </dgm:t>
    </dgm:pt>
    <dgm:pt modelId="{3AA66AE8-F12E-4E29-B380-84424250E31A}" type="parTrans" cxnId="{7AFA300A-F506-4F37-8D55-64D252227F1E}">
      <dgm:prSet/>
      <dgm:spPr/>
      <dgm:t>
        <a:bodyPr/>
        <a:lstStyle/>
        <a:p>
          <a:endParaRPr lang="en-US"/>
        </a:p>
      </dgm:t>
    </dgm:pt>
    <dgm:pt modelId="{7DE12866-1A84-4EC4-95C0-DCF9110AD287}" type="sibTrans" cxnId="{7AFA300A-F506-4F37-8D55-64D252227F1E}">
      <dgm:prSet/>
      <dgm:spPr/>
      <dgm:t>
        <a:bodyPr/>
        <a:lstStyle/>
        <a:p>
          <a:endParaRPr lang="en-US"/>
        </a:p>
      </dgm:t>
    </dgm:pt>
    <dgm:pt modelId="{FE619398-1ED7-4B70-8A02-99513D8FC260}">
      <dgm:prSet phldrT="[Text]"/>
      <dgm:spPr>
        <a:solidFill>
          <a:schemeClr val="bg2">
            <a:lumMod val="20000"/>
            <a:lumOff val="80000"/>
            <a:alpha val="90000"/>
          </a:schemeClr>
        </a:solidFill>
      </dgm:spPr>
      <dgm:t>
        <a:bodyPr/>
        <a:lstStyle/>
        <a:p>
          <a:r>
            <a:rPr lang="en-US" dirty="0" smtClean="0"/>
            <a:t>Government Regulation Number 81, 2012 regarding Waste Management</a:t>
          </a:r>
          <a:endParaRPr lang="en-US" dirty="0"/>
        </a:p>
      </dgm:t>
    </dgm:pt>
    <dgm:pt modelId="{2D92524E-320B-4762-AF6F-CB503157AF72}" type="parTrans" cxnId="{66B56D37-5EFD-4307-9F5D-AF4FD90D4CB6}">
      <dgm:prSet/>
      <dgm:spPr/>
      <dgm:t>
        <a:bodyPr/>
        <a:lstStyle/>
        <a:p>
          <a:endParaRPr lang="en-US"/>
        </a:p>
      </dgm:t>
    </dgm:pt>
    <dgm:pt modelId="{BAE91C68-6D5E-462C-BB26-44E82D0961A8}" type="sibTrans" cxnId="{66B56D37-5EFD-4307-9F5D-AF4FD90D4CB6}">
      <dgm:prSet/>
      <dgm:spPr/>
      <dgm:t>
        <a:bodyPr/>
        <a:lstStyle/>
        <a:p>
          <a:endParaRPr lang="en-US"/>
        </a:p>
      </dgm:t>
    </dgm:pt>
    <dgm:pt modelId="{0E01DE14-32BA-48EF-8391-94ED2D833F9D}">
      <dgm:prSet phldrT="[Text]"/>
      <dgm:spPr>
        <a:solidFill>
          <a:schemeClr val="bg1">
            <a:lumMod val="75000"/>
            <a:lumOff val="25000"/>
          </a:schemeClr>
        </a:solidFill>
      </dgm:spPr>
      <dgm:t>
        <a:bodyPr/>
        <a:lstStyle/>
        <a:p>
          <a:r>
            <a:rPr lang="en-US" dirty="0" smtClean="0"/>
            <a:t>Future Plan</a:t>
          </a:r>
        </a:p>
      </dgm:t>
    </dgm:pt>
    <dgm:pt modelId="{F5F1EEAB-51C7-4A67-9057-8BD79A279A3C}" type="parTrans" cxnId="{D0CDAEEA-CFED-4B29-992F-A15C45E8DCEB}">
      <dgm:prSet/>
      <dgm:spPr/>
      <dgm:t>
        <a:bodyPr/>
        <a:lstStyle/>
        <a:p>
          <a:endParaRPr lang="en-US"/>
        </a:p>
      </dgm:t>
    </dgm:pt>
    <dgm:pt modelId="{DAAEAC19-887C-4984-80A4-C66CE2BC16E3}" type="sibTrans" cxnId="{D0CDAEEA-CFED-4B29-992F-A15C45E8DCEB}">
      <dgm:prSet/>
      <dgm:spPr/>
      <dgm:t>
        <a:bodyPr/>
        <a:lstStyle/>
        <a:p>
          <a:endParaRPr lang="en-US"/>
        </a:p>
      </dgm:t>
    </dgm:pt>
    <dgm:pt modelId="{E482368D-702C-44D8-8170-B35E3425D2C7}">
      <dgm:prSet phldrT="[Text]"/>
      <dgm:spPr>
        <a:solidFill>
          <a:schemeClr val="bg2">
            <a:lumMod val="20000"/>
            <a:lumOff val="80000"/>
            <a:alpha val="90000"/>
          </a:schemeClr>
        </a:solidFill>
      </dgm:spPr>
      <dgm:t>
        <a:bodyPr/>
        <a:lstStyle/>
        <a:p>
          <a:r>
            <a:rPr lang="en-US" dirty="0" smtClean="0"/>
            <a:t>Minister of The Environment Regulation regarding Waste Management Strategy</a:t>
          </a:r>
          <a:endParaRPr lang="en-US" dirty="0"/>
        </a:p>
      </dgm:t>
    </dgm:pt>
    <dgm:pt modelId="{BFAF3158-2651-4B88-ADB5-2E89C2EB0208}" type="parTrans" cxnId="{D43D668A-8A08-4787-BCED-F9CC0F228A0F}">
      <dgm:prSet/>
      <dgm:spPr/>
      <dgm:t>
        <a:bodyPr/>
        <a:lstStyle/>
        <a:p>
          <a:endParaRPr lang="en-US"/>
        </a:p>
      </dgm:t>
    </dgm:pt>
    <dgm:pt modelId="{7377A227-006D-4411-A962-04B0A1F8707F}" type="sibTrans" cxnId="{D43D668A-8A08-4787-BCED-F9CC0F228A0F}">
      <dgm:prSet/>
      <dgm:spPr/>
      <dgm:t>
        <a:bodyPr/>
        <a:lstStyle/>
        <a:p>
          <a:endParaRPr lang="en-US"/>
        </a:p>
      </dgm:t>
    </dgm:pt>
    <dgm:pt modelId="{294AD83F-B451-4519-8DCD-A082A2496831}">
      <dgm:prSet phldrT="[Text]"/>
      <dgm:spPr>
        <a:solidFill>
          <a:schemeClr val="bg2">
            <a:lumMod val="20000"/>
            <a:lumOff val="80000"/>
            <a:alpha val="90000"/>
          </a:schemeClr>
        </a:solidFill>
      </dgm:spPr>
      <dgm:t>
        <a:bodyPr/>
        <a:lstStyle/>
        <a:p>
          <a:r>
            <a:rPr lang="en-US" dirty="0" smtClean="0"/>
            <a:t>Minister of Home Affairs Regulation regarding Waste Management Cooperation</a:t>
          </a:r>
          <a:endParaRPr lang="en-US" dirty="0"/>
        </a:p>
      </dgm:t>
    </dgm:pt>
    <dgm:pt modelId="{E1DD9683-D883-4183-AE6D-E889C5C9CBA8}" type="parTrans" cxnId="{5383F684-1593-41D6-92D5-E7621C5141B4}">
      <dgm:prSet/>
      <dgm:spPr/>
      <dgm:t>
        <a:bodyPr/>
        <a:lstStyle/>
        <a:p>
          <a:endParaRPr lang="en-US"/>
        </a:p>
      </dgm:t>
    </dgm:pt>
    <dgm:pt modelId="{F0E69FC1-FEAC-4BBF-9108-7B1C77197419}" type="sibTrans" cxnId="{5383F684-1593-41D6-92D5-E7621C5141B4}">
      <dgm:prSet/>
      <dgm:spPr/>
      <dgm:t>
        <a:bodyPr/>
        <a:lstStyle/>
        <a:p>
          <a:endParaRPr lang="en-US"/>
        </a:p>
      </dgm:t>
    </dgm:pt>
    <dgm:pt modelId="{B86F4C17-ABE3-42A4-8BA6-27F0D7494E70}">
      <dgm:prSet phldrT="[Text]"/>
      <dgm:spPr>
        <a:solidFill>
          <a:schemeClr val="bg1">
            <a:lumMod val="75000"/>
            <a:lumOff val="25000"/>
          </a:schemeClr>
        </a:solidFill>
      </dgm:spPr>
      <dgm:t>
        <a:bodyPr/>
        <a:lstStyle/>
        <a:p>
          <a:r>
            <a:rPr lang="en-US" dirty="0" smtClean="0"/>
            <a:t>Positive Effects</a:t>
          </a:r>
        </a:p>
      </dgm:t>
    </dgm:pt>
    <dgm:pt modelId="{719B3429-583C-46A0-9D5C-4A3666A653D7}" type="parTrans" cxnId="{2EE7B020-DFEB-477C-B15E-372D0D8B6B3C}">
      <dgm:prSet/>
      <dgm:spPr/>
      <dgm:t>
        <a:bodyPr/>
        <a:lstStyle/>
        <a:p>
          <a:endParaRPr lang="en-US"/>
        </a:p>
      </dgm:t>
    </dgm:pt>
    <dgm:pt modelId="{C890FDFE-AF53-4F20-BF24-5AF689C34452}" type="sibTrans" cxnId="{2EE7B020-DFEB-477C-B15E-372D0D8B6B3C}">
      <dgm:prSet/>
      <dgm:spPr/>
      <dgm:t>
        <a:bodyPr/>
        <a:lstStyle/>
        <a:p>
          <a:endParaRPr lang="en-US"/>
        </a:p>
      </dgm:t>
    </dgm:pt>
    <dgm:pt modelId="{58D13947-B8E3-47F8-9EC7-96F4986CC385}">
      <dgm:prSet phldrT="[Text]"/>
      <dgm:spPr>
        <a:solidFill>
          <a:schemeClr val="bg2">
            <a:lumMod val="20000"/>
            <a:lumOff val="80000"/>
            <a:alpha val="90000"/>
          </a:schemeClr>
        </a:solidFill>
      </dgm:spPr>
      <dgm:t>
        <a:bodyPr/>
        <a:lstStyle/>
        <a:p>
          <a:r>
            <a:rPr lang="en-US" dirty="0" smtClean="0"/>
            <a:t>Minister of The Environment Regulation Number 7, 2011 and later revise to Number 1, 2013 regarding </a:t>
          </a:r>
          <a:r>
            <a:rPr lang="en-US" dirty="0" err="1" smtClean="0"/>
            <a:t>Adipura</a:t>
          </a:r>
          <a:r>
            <a:rPr lang="en-US" dirty="0" smtClean="0"/>
            <a:t> Implementation Guidelines</a:t>
          </a:r>
          <a:endParaRPr lang="en-US" dirty="0"/>
        </a:p>
      </dgm:t>
    </dgm:pt>
    <dgm:pt modelId="{CE1ECD55-2558-4A63-BF41-A020FAF46BD6}" type="parTrans" cxnId="{B22B5CD2-D22B-4CD2-B281-748FC66FB2E1}">
      <dgm:prSet/>
      <dgm:spPr/>
      <dgm:t>
        <a:bodyPr/>
        <a:lstStyle/>
        <a:p>
          <a:endParaRPr lang="en-US"/>
        </a:p>
      </dgm:t>
    </dgm:pt>
    <dgm:pt modelId="{582C6ACF-EBC2-4B71-B42A-EBB2F94015E4}" type="sibTrans" cxnId="{B22B5CD2-D22B-4CD2-B281-748FC66FB2E1}">
      <dgm:prSet/>
      <dgm:spPr/>
      <dgm:t>
        <a:bodyPr/>
        <a:lstStyle/>
        <a:p>
          <a:endParaRPr lang="en-US"/>
        </a:p>
      </dgm:t>
    </dgm:pt>
    <dgm:pt modelId="{0DC598BD-9034-4B22-935A-14058EA09C70}">
      <dgm:prSet phldrT="[Text]"/>
      <dgm:spPr>
        <a:solidFill>
          <a:schemeClr val="bg2">
            <a:lumMod val="20000"/>
            <a:lumOff val="80000"/>
            <a:alpha val="90000"/>
          </a:schemeClr>
        </a:solidFill>
      </dgm:spPr>
      <dgm:t>
        <a:bodyPr/>
        <a:lstStyle/>
        <a:p>
          <a:r>
            <a:rPr lang="en-US" dirty="0" smtClean="0"/>
            <a:t>Minister of The Environment Regulation Number 13, 2012 regarding Waste Bank</a:t>
          </a:r>
          <a:endParaRPr lang="en-US" dirty="0"/>
        </a:p>
      </dgm:t>
    </dgm:pt>
    <dgm:pt modelId="{8376BDC8-9D02-4619-B41D-1F4FD9014604}" type="parTrans" cxnId="{4DF3832C-8643-4A3D-AEEE-43BCCF41CEA7}">
      <dgm:prSet/>
      <dgm:spPr/>
      <dgm:t>
        <a:bodyPr/>
        <a:lstStyle/>
        <a:p>
          <a:endParaRPr lang="en-US"/>
        </a:p>
      </dgm:t>
    </dgm:pt>
    <dgm:pt modelId="{F6F13AD9-1348-421E-A7DB-61D519757B3E}" type="sibTrans" cxnId="{4DF3832C-8643-4A3D-AEEE-43BCCF41CEA7}">
      <dgm:prSet/>
      <dgm:spPr/>
      <dgm:t>
        <a:bodyPr/>
        <a:lstStyle/>
        <a:p>
          <a:endParaRPr lang="en-US"/>
        </a:p>
      </dgm:t>
    </dgm:pt>
    <dgm:pt modelId="{F2FB02D2-6DBB-4DE6-AF54-51552640E8F7}">
      <dgm:prSet phldrT="[Text]"/>
      <dgm:spPr>
        <a:solidFill>
          <a:schemeClr val="bg2">
            <a:lumMod val="20000"/>
            <a:lumOff val="80000"/>
            <a:alpha val="90000"/>
          </a:schemeClr>
        </a:solidFill>
      </dgm:spPr>
      <dgm:t>
        <a:bodyPr/>
        <a:lstStyle/>
        <a:p>
          <a:r>
            <a:rPr lang="en-US" dirty="0" smtClean="0"/>
            <a:t>Minister of Public Work Regulation Number 3, 2013 regarding Implementation of Infrastructure and Facilities In Household Waste Management</a:t>
          </a:r>
          <a:endParaRPr lang="en-US" dirty="0"/>
        </a:p>
      </dgm:t>
    </dgm:pt>
    <dgm:pt modelId="{0F8D2FEF-0452-4B8F-90E5-C4B19E96F862}" type="parTrans" cxnId="{F917F86A-D159-4DA5-BE01-6BF4B7CAB083}">
      <dgm:prSet/>
      <dgm:spPr/>
      <dgm:t>
        <a:bodyPr/>
        <a:lstStyle/>
        <a:p>
          <a:endParaRPr lang="en-US"/>
        </a:p>
      </dgm:t>
    </dgm:pt>
    <dgm:pt modelId="{A5675E65-78A9-45ED-BD4B-A4D06DE72E41}" type="sibTrans" cxnId="{F917F86A-D159-4DA5-BE01-6BF4B7CAB083}">
      <dgm:prSet/>
      <dgm:spPr/>
      <dgm:t>
        <a:bodyPr/>
        <a:lstStyle/>
        <a:p>
          <a:endParaRPr lang="en-US"/>
        </a:p>
      </dgm:t>
    </dgm:pt>
    <dgm:pt modelId="{2AEE0A5D-A2EC-4B01-BA65-1D9C570A9A91}" type="pres">
      <dgm:prSet presAssocID="{4DD4E382-534C-4A60-8AD5-45E0C0D49BB3}" presName="linearFlow" presStyleCnt="0">
        <dgm:presLayoutVars>
          <dgm:dir/>
          <dgm:animLvl val="lvl"/>
          <dgm:resizeHandles val="exact"/>
        </dgm:presLayoutVars>
      </dgm:prSet>
      <dgm:spPr/>
      <dgm:t>
        <a:bodyPr/>
        <a:lstStyle/>
        <a:p>
          <a:endParaRPr lang="en-US"/>
        </a:p>
      </dgm:t>
    </dgm:pt>
    <dgm:pt modelId="{4F7D6F17-A8CB-4AB3-A821-683D22BF3D35}" type="pres">
      <dgm:prSet presAssocID="{4EAD073C-DD99-4988-83C6-C4ABA52DEACA}" presName="composite" presStyleCnt="0"/>
      <dgm:spPr/>
    </dgm:pt>
    <dgm:pt modelId="{255D5287-EDD0-4BF0-B8FD-A9F2D3055CA3}" type="pres">
      <dgm:prSet presAssocID="{4EAD073C-DD99-4988-83C6-C4ABA52DEACA}" presName="parentText" presStyleLbl="alignNode1" presStyleIdx="0" presStyleCnt="4">
        <dgm:presLayoutVars>
          <dgm:chMax val="1"/>
          <dgm:bulletEnabled val="1"/>
        </dgm:presLayoutVars>
      </dgm:prSet>
      <dgm:spPr/>
      <dgm:t>
        <a:bodyPr/>
        <a:lstStyle/>
        <a:p>
          <a:endParaRPr lang="en-US"/>
        </a:p>
      </dgm:t>
    </dgm:pt>
    <dgm:pt modelId="{EE46E088-674B-443B-BAC5-53059C59E469}" type="pres">
      <dgm:prSet presAssocID="{4EAD073C-DD99-4988-83C6-C4ABA52DEACA}" presName="descendantText" presStyleLbl="alignAcc1" presStyleIdx="0" presStyleCnt="4">
        <dgm:presLayoutVars>
          <dgm:bulletEnabled val="1"/>
        </dgm:presLayoutVars>
      </dgm:prSet>
      <dgm:spPr/>
      <dgm:t>
        <a:bodyPr/>
        <a:lstStyle/>
        <a:p>
          <a:endParaRPr lang="en-US"/>
        </a:p>
      </dgm:t>
    </dgm:pt>
    <dgm:pt modelId="{00BE007B-69F9-4EC7-BDC3-98A80B56DCA8}" type="pres">
      <dgm:prSet presAssocID="{30C4365B-EBFB-4679-851E-EE63AC260121}" presName="sp" presStyleCnt="0"/>
      <dgm:spPr/>
    </dgm:pt>
    <dgm:pt modelId="{D3B9D139-ED4E-49C3-9016-2065DADC30F4}" type="pres">
      <dgm:prSet presAssocID="{D2DD3FE3-6D0B-445A-BEEB-13927AC1477C}" presName="composite" presStyleCnt="0"/>
      <dgm:spPr/>
    </dgm:pt>
    <dgm:pt modelId="{E7DFEF65-E776-4565-9D74-01D82DD63B02}" type="pres">
      <dgm:prSet presAssocID="{D2DD3FE3-6D0B-445A-BEEB-13927AC1477C}" presName="parentText" presStyleLbl="alignNode1" presStyleIdx="1" presStyleCnt="4">
        <dgm:presLayoutVars>
          <dgm:chMax val="1"/>
          <dgm:bulletEnabled val="1"/>
        </dgm:presLayoutVars>
      </dgm:prSet>
      <dgm:spPr/>
      <dgm:t>
        <a:bodyPr/>
        <a:lstStyle/>
        <a:p>
          <a:endParaRPr lang="en-US"/>
        </a:p>
      </dgm:t>
    </dgm:pt>
    <dgm:pt modelId="{C435C11E-1A78-440C-8FA1-DAF0607A3895}" type="pres">
      <dgm:prSet presAssocID="{D2DD3FE3-6D0B-445A-BEEB-13927AC1477C}" presName="descendantText" presStyleLbl="alignAcc1" presStyleIdx="1" presStyleCnt="4">
        <dgm:presLayoutVars>
          <dgm:bulletEnabled val="1"/>
        </dgm:presLayoutVars>
      </dgm:prSet>
      <dgm:spPr/>
      <dgm:t>
        <a:bodyPr/>
        <a:lstStyle/>
        <a:p>
          <a:endParaRPr lang="en-US"/>
        </a:p>
      </dgm:t>
    </dgm:pt>
    <dgm:pt modelId="{FCA128EC-87F6-42A7-9918-00D03E4A26E2}" type="pres">
      <dgm:prSet presAssocID="{7DE12866-1A84-4EC4-95C0-DCF9110AD287}" presName="sp" presStyleCnt="0"/>
      <dgm:spPr/>
    </dgm:pt>
    <dgm:pt modelId="{216B787D-F246-4297-B2E9-6417225BFA09}" type="pres">
      <dgm:prSet presAssocID="{0E01DE14-32BA-48EF-8391-94ED2D833F9D}" presName="composite" presStyleCnt="0"/>
      <dgm:spPr/>
    </dgm:pt>
    <dgm:pt modelId="{90CF10EB-9232-4719-A4D9-FD100FA5EF5F}" type="pres">
      <dgm:prSet presAssocID="{0E01DE14-32BA-48EF-8391-94ED2D833F9D}" presName="parentText" presStyleLbl="alignNode1" presStyleIdx="2" presStyleCnt="4" custLinFactNeighborX="-3421" custLinFactNeighborY="-170">
        <dgm:presLayoutVars>
          <dgm:chMax val="1"/>
          <dgm:bulletEnabled val="1"/>
        </dgm:presLayoutVars>
      </dgm:prSet>
      <dgm:spPr/>
      <dgm:t>
        <a:bodyPr/>
        <a:lstStyle/>
        <a:p>
          <a:endParaRPr lang="en-US"/>
        </a:p>
      </dgm:t>
    </dgm:pt>
    <dgm:pt modelId="{AA7F6AB2-FA2C-4695-86CA-0B8266A646B7}" type="pres">
      <dgm:prSet presAssocID="{0E01DE14-32BA-48EF-8391-94ED2D833F9D}" presName="descendantText" presStyleLbl="alignAcc1" presStyleIdx="2" presStyleCnt="4" custLinFactNeighborX="-382" custLinFactNeighborY="-262">
        <dgm:presLayoutVars>
          <dgm:bulletEnabled val="1"/>
        </dgm:presLayoutVars>
      </dgm:prSet>
      <dgm:spPr/>
      <dgm:t>
        <a:bodyPr/>
        <a:lstStyle/>
        <a:p>
          <a:endParaRPr lang="en-US"/>
        </a:p>
      </dgm:t>
    </dgm:pt>
    <dgm:pt modelId="{BB0770ED-4328-44CE-A42F-81297FC41717}" type="pres">
      <dgm:prSet presAssocID="{DAAEAC19-887C-4984-80A4-C66CE2BC16E3}" presName="sp" presStyleCnt="0"/>
      <dgm:spPr/>
    </dgm:pt>
    <dgm:pt modelId="{484A4B83-5272-4D67-BFA6-59209BC1FA73}" type="pres">
      <dgm:prSet presAssocID="{B86F4C17-ABE3-42A4-8BA6-27F0D7494E70}" presName="composite" presStyleCnt="0"/>
      <dgm:spPr/>
    </dgm:pt>
    <dgm:pt modelId="{25D23577-7D9A-427F-ABB0-252446D1ECBD}" type="pres">
      <dgm:prSet presAssocID="{B86F4C17-ABE3-42A4-8BA6-27F0D7494E70}" presName="parentText" presStyleLbl="alignNode1" presStyleIdx="3" presStyleCnt="4" custLinFactNeighborX="-3421" custLinFactNeighborY="-170">
        <dgm:presLayoutVars>
          <dgm:chMax val="1"/>
          <dgm:bulletEnabled val="1"/>
        </dgm:presLayoutVars>
      </dgm:prSet>
      <dgm:spPr/>
      <dgm:t>
        <a:bodyPr/>
        <a:lstStyle/>
        <a:p>
          <a:endParaRPr lang="en-US"/>
        </a:p>
      </dgm:t>
    </dgm:pt>
    <dgm:pt modelId="{35E4A125-5DA0-432F-B121-0FEAF9FE4822}" type="pres">
      <dgm:prSet presAssocID="{B86F4C17-ABE3-42A4-8BA6-27F0D7494E70}" presName="descendantText" presStyleLbl="alignAcc1" presStyleIdx="3" presStyleCnt="4" custLinFactNeighborX="-382" custLinFactNeighborY="-262">
        <dgm:presLayoutVars>
          <dgm:bulletEnabled val="1"/>
        </dgm:presLayoutVars>
      </dgm:prSet>
      <dgm:spPr/>
      <dgm:t>
        <a:bodyPr/>
        <a:lstStyle/>
        <a:p>
          <a:endParaRPr lang="en-US"/>
        </a:p>
      </dgm:t>
    </dgm:pt>
  </dgm:ptLst>
  <dgm:cxnLst>
    <dgm:cxn modelId="{6C18A00C-932D-488C-AE17-AB15DDED4A6C}" type="presOf" srcId="{707F6DA9-5F51-4369-AFD7-846F4D318ADD}" destId="{EE46E088-674B-443B-BAC5-53059C59E469}" srcOrd="0" destOrd="1" presId="urn:microsoft.com/office/officeart/2005/8/layout/chevron2"/>
    <dgm:cxn modelId="{2EE7B020-DFEB-477C-B15E-372D0D8B6B3C}" srcId="{4DD4E382-534C-4A60-8AD5-45E0C0D49BB3}" destId="{B86F4C17-ABE3-42A4-8BA6-27F0D7494E70}" srcOrd="3" destOrd="0" parTransId="{719B3429-583C-46A0-9D5C-4A3666A653D7}" sibTransId="{C890FDFE-AF53-4F20-BF24-5AF689C34452}"/>
    <dgm:cxn modelId="{5383F684-1593-41D6-92D5-E7621C5141B4}" srcId="{0E01DE14-32BA-48EF-8391-94ED2D833F9D}" destId="{294AD83F-B451-4519-8DCD-A082A2496831}" srcOrd="1" destOrd="0" parTransId="{E1DD9683-D883-4183-AE6D-E889C5C9CBA8}" sibTransId="{F0E69FC1-FEAC-4BBF-9108-7B1C77197419}"/>
    <dgm:cxn modelId="{4C9781C2-B17E-48F6-B823-C11449953D37}" type="presOf" srcId="{4DD4E382-534C-4A60-8AD5-45E0C0D49BB3}" destId="{2AEE0A5D-A2EC-4B01-BA65-1D9C570A9A91}" srcOrd="0" destOrd="0" presId="urn:microsoft.com/office/officeart/2005/8/layout/chevron2"/>
    <dgm:cxn modelId="{66B56D37-5EFD-4307-9F5D-AF4FD90D4CB6}" srcId="{D2DD3FE3-6D0B-445A-BEEB-13927AC1477C}" destId="{FE619398-1ED7-4B70-8A02-99513D8FC260}" srcOrd="0" destOrd="0" parTransId="{2D92524E-320B-4762-AF6F-CB503157AF72}" sibTransId="{BAE91C68-6D5E-462C-BB26-44E82D0961A8}"/>
    <dgm:cxn modelId="{6E4E2621-EA3E-4272-9FAF-D5AF49461F0A}" type="presOf" srcId="{294AD83F-B451-4519-8DCD-A082A2496831}" destId="{AA7F6AB2-FA2C-4695-86CA-0B8266A646B7}" srcOrd="0" destOrd="1" presId="urn:microsoft.com/office/officeart/2005/8/layout/chevron2"/>
    <dgm:cxn modelId="{36274A2B-91A1-41E2-AE95-A63B62D9F429}" srcId="{4DD4E382-534C-4A60-8AD5-45E0C0D49BB3}" destId="{4EAD073C-DD99-4988-83C6-C4ABA52DEACA}" srcOrd="0" destOrd="0" parTransId="{AE7535B4-E436-4FA1-B3C8-6EFDDC968546}" sibTransId="{30C4365B-EBFB-4679-851E-EE63AC260121}"/>
    <dgm:cxn modelId="{D0CDAEEA-CFED-4B29-992F-A15C45E8DCEB}" srcId="{4DD4E382-534C-4A60-8AD5-45E0C0D49BB3}" destId="{0E01DE14-32BA-48EF-8391-94ED2D833F9D}" srcOrd="2" destOrd="0" parTransId="{F5F1EEAB-51C7-4A67-9057-8BD79A279A3C}" sibTransId="{DAAEAC19-887C-4984-80A4-C66CE2BC16E3}"/>
    <dgm:cxn modelId="{7AFA300A-F506-4F37-8D55-64D252227F1E}" srcId="{4DD4E382-534C-4A60-8AD5-45E0C0D49BB3}" destId="{D2DD3FE3-6D0B-445A-BEEB-13927AC1477C}" srcOrd="1" destOrd="0" parTransId="{3AA66AE8-F12E-4E29-B380-84424250E31A}" sibTransId="{7DE12866-1A84-4EC4-95C0-DCF9110AD287}"/>
    <dgm:cxn modelId="{F917F86A-D159-4DA5-BE01-6BF4B7CAB083}" srcId="{D2DD3FE3-6D0B-445A-BEEB-13927AC1477C}" destId="{F2FB02D2-6DBB-4DE6-AF54-51552640E8F7}" srcOrd="1" destOrd="0" parTransId="{0F8D2FEF-0452-4B8F-90E5-C4B19E96F862}" sibTransId="{A5675E65-78A9-45ED-BD4B-A4D06DE72E41}"/>
    <dgm:cxn modelId="{4D8B6B89-992B-4FA5-83B0-CF873BC70E5C}" type="presOf" srcId="{FE619398-1ED7-4B70-8A02-99513D8FC260}" destId="{C435C11E-1A78-440C-8FA1-DAF0607A3895}" srcOrd="0" destOrd="0" presId="urn:microsoft.com/office/officeart/2005/8/layout/chevron2"/>
    <dgm:cxn modelId="{E49216A7-756A-4868-88CD-39193B91570B}" type="presOf" srcId="{0DC598BD-9034-4B22-935A-14058EA09C70}" destId="{35E4A125-5DA0-432F-B121-0FEAF9FE4822}" srcOrd="0" destOrd="1" presId="urn:microsoft.com/office/officeart/2005/8/layout/chevron2"/>
    <dgm:cxn modelId="{D587DED1-A464-4969-8AEF-51BE8766613B}" type="presOf" srcId="{2394D1CF-7D6C-4F20-A969-853F36E9F942}" destId="{EE46E088-674B-443B-BAC5-53059C59E469}" srcOrd="0" destOrd="0" presId="urn:microsoft.com/office/officeart/2005/8/layout/chevron2"/>
    <dgm:cxn modelId="{734DD436-3AB9-4FDB-8687-A2195EFA02B3}" type="presOf" srcId="{0E01DE14-32BA-48EF-8391-94ED2D833F9D}" destId="{90CF10EB-9232-4719-A4D9-FD100FA5EF5F}" srcOrd="0" destOrd="0" presId="urn:microsoft.com/office/officeart/2005/8/layout/chevron2"/>
    <dgm:cxn modelId="{D43D668A-8A08-4787-BCED-F9CC0F228A0F}" srcId="{0E01DE14-32BA-48EF-8391-94ED2D833F9D}" destId="{E482368D-702C-44D8-8170-B35E3425D2C7}" srcOrd="0" destOrd="0" parTransId="{BFAF3158-2651-4B88-ADB5-2E89C2EB0208}" sibTransId="{7377A227-006D-4411-A962-04B0A1F8707F}"/>
    <dgm:cxn modelId="{4DF3832C-8643-4A3D-AEEE-43BCCF41CEA7}" srcId="{B86F4C17-ABE3-42A4-8BA6-27F0D7494E70}" destId="{0DC598BD-9034-4B22-935A-14058EA09C70}" srcOrd="1" destOrd="0" parTransId="{8376BDC8-9D02-4619-B41D-1F4FD9014604}" sibTransId="{F6F13AD9-1348-421E-A7DB-61D519757B3E}"/>
    <dgm:cxn modelId="{BE8744C3-6381-46F9-B748-AA90A2F2CBEE}" srcId="{4EAD073C-DD99-4988-83C6-C4ABA52DEACA}" destId="{707F6DA9-5F51-4369-AFD7-846F4D318ADD}" srcOrd="1" destOrd="0" parTransId="{D4A411DC-688D-4411-A07D-B4E6A74102AB}" sibTransId="{DB6E93DA-48B9-4956-BBEE-2F4BEA3573C3}"/>
    <dgm:cxn modelId="{5CAF92DF-BC1D-4D98-AFE9-5793A65A348D}" type="presOf" srcId="{58D13947-B8E3-47F8-9EC7-96F4986CC385}" destId="{35E4A125-5DA0-432F-B121-0FEAF9FE4822}" srcOrd="0" destOrd="0" presId="urn:microsoft.com/office/officeart/2005/8/layout/chevron2"/>
    <dgm:cxn modelId="{A033F279-671B-479E-BC5E-9A3F1E877D6C}" srcId="{4EAD073C-DD99-4988-83C6-C4ABA52DEACA}" destId="{2394D1CF-7D6C-4F20-A969-853F36E9F942}" srcOrd="0" destOrd="0" parTransId="{8EADCAE7-723E-4E64-8532-6E04F413EC7A}" sibTransId="{1C692FCF-F075-4A14-AC85-2CF84DF5B712}"/>
    <dgm:cxn modelId="{7706A1B8-D0B1-40BA-AFA9-781D4DA2556B}" type="presOf" srcId="{B86F4C17-ABE3-42A4-8BA6-27F0D7494E70}" destId="{25D23577-7D9A-427F-ABB0-252446D1ECBD}" srcOrd="0" destOrd="0" presId="urn:microsoft.com/office/officeart/2005/8/layout/chevron2"/>
    <dgm:cxn modelId="{D13D2B29-C582-477A-B8B5-F066C1829975}" type="presOf" srcId="{F2FB02D2-6DBB-4DE6-AF54-51552640E8F7}" destId="{C435C11E-1A78-440C-8FA1-DAF0607A3895}" srcOrd="0" destOrd="1" presId="urn:microsoft.com/office/officeart/2005/8/layout/chevron2"/>
    <dgm:cxn modelId="{E326C1E3-42C6-4DDC-A05E-F850D59C45A6}" type="presOf" srcId="{D2DD3FE3-6D0B-445A-BEEB-13927AC1477C}" destId="{E7DFEF65-E776-4565-9D74-01D82DD63B02}" srcOrd="0" destOrd="0" presId="urn:microsoft.com/office/officeart/2005/8/layout/chevron2"/>
    <dgm:cxn modelId="{B22B5CD2-D22B-4CD2-B281-748FC66FB2E1}" srcId="{B86F4C17-ABE3-42A4-8BA6-27F0D7494E70}" destId="{58D13947-B8E3-47F8-9EC7-96F4986CC385}" srcOrd="0" destOrd="0" parTransId="{CE1ECD55-2558-4A63-BF41-A020FAF46BD6}" sibTransId="{582C6ACF-EBC2-4B71-B42A-EBB2F94015E4}"/>
    <dgm:cxn modelId="{38BFE22D-2DB9-48E1-BDC5-550B99A99AB0}" type="presOf" srcId="{E482368D-702C-44D8-8170-B35E3425D2C7}" destId="{AA7F6AB2-FA2C-4695-86CA-0B8266A646B7}" srcOrd="0" destOrd="0" presId="urn:microsoft.com/office/officeart/2005/8/layout/chevron2"/>
    <dgm:cxn modelId="{6063A19B-C44A-405E-AF2C-BA2B495EE4AA}" type="presOf" srcId="{4EAD073C-DD99-4988-83C6-C4ABA52DEACA}" destId="{255D5287-EDD0-4BF0-B8FD-A9F2D3055CA3}" srcOrd="0" destOrd="0" presId="urn:microsoft.com/office/officeart/2005/8/layout/chevron2"/>
    <dgm:cxn modelId="{BD859751-7EA2-46DA-991A-3BA89585E2D6}" type="presParOf" srcId="{2AEE0A5D-A2EC-4B01-BA65-1D9C570A9A91}" destId="{4F7D6F17-A8CB-4AB3-A821-683D22BF3D35}" srcOrd="0" destOrd="0" presId="urn:microsoft.com/office/officeart/2005/8/layout/chevron2"/>
    <dgm:cxn modelId="{252DFB6F-4B62-48E3-BB00-F807ABA7F4B3}" type="presParOf" srcId="{4F7D6F17-A8CB-4AB3-A821-683D22BF3D35}" destId="{255D5287-EDD0-4BF0-B8FD-A9F2D3055CA3}" srcOrd="0" destOrd="0" presId="urn:microsoft.com/office/officeart/2005/8/layout/chevron2"/>
    <dgm:cxn modelId="{09C2F6FA-B813-43AD-84E7-B8D17D959EB9}" type="presParOf" srcId="{4F7D6F17-A8CB-4AB3-A821-683D22BF3D35}" destId="{EE46E088-674B-443B-BAC5-53059C59E469}" srcOrd="1" destOrd="0" presId="urn:microsoft.com/office/officeart/2005/8/layout/chevron2"/>
    <dgm:cxn modelId="{B1B97EA3-93E7-4A7E-BFCD-9CFD529F9297}" type="presParOf" srcId="{2AEE0A5D-A2EC-4B01-BA65-1D9C570A9A91}" destId="{00BE007B-69F9-4EC7-BDC3-98A80B56DCA8}" srcOrd="1" destOrd="0" presId="urn:microsoft.com/office/officeart/2005/8/layout/chevron2"/>
    <dgm:cxn modelId="{F676148A-CBFF-43B6-B80E-75F8B5913E1C}" type="presParOf" srcId="{2AEE0A5D-A2EC-4B01-BA65-1D9C570A9A91}" destId="{D3B9D139-ED4E-49C3-9016-2065DADC30F4}" srcOrd="2" destOrd="0" presId="urn:microsoft.com/office/officeart/2005/8/layout/chevron2"/>
    <dgm:cxn modelId="{7D771F70-1B35-4AED-B4B9-4D1BC0E9E85A}" type="presParOf" srcId="{D3B9D139-ED4E-49C3-9016-2065DADC30F4}" destId="{E7DFEF65-E776-4565-9D74-01D82DD63B02}" srcOrd="0" destOrd="0" presId="urn:microsoft.com/office/officeart/2005/8/layout/chevron2"/>
    <dgm:cxn modelId="{91FD1BCA-8DC9-4B4C-BA80-5AA1EDF9D345}" type="presParOf" srcId="{D3B9D139-ED4E-49C3-9016-2065DADC30F4}" destId="{C435C11E-1A78-440C-8FA1-DAF0607A3895}" srcOrd="1" destOrd="0" presId="urn:microsoft.com/office/officeart/2005/8/layout/chevron2"/>
    <dgm:cxn modelId="{596BB215-B475-463A-B709-762B02590E7B}" type="presParOf" srcId="{2AEE0A5D-A2EC-4B01-BA65-1D9C570A9A91}" destId="{FCA128EC-87F6-42A7-9918-00D03E4A26E2}" srcOrd="3" destOrd="0" presId="urn:microsoft.com/office/officeart/2005/8/layout/chevron2"/>
    <dgm:cxn modelId="{D069D782-1DD3-425A-9FE4-DA98B6F34154}" type="presParOf" srcId="{2AEE0A5D-A2EC-4B01-BA65-1D9C570A9A91}" destId="{216B787D-F246-4297-B2E9-6417225BFA09}" srcOrd="4" destOrd="0" presId="urn:microsoft.com/office/officeart/2005/8/layout/chevron2"/>
    <dgm:cxn modelId="{AB7E20EF-E95F-469C-BDA4-F65A544FDB8A}" type="presParOf" srcId="{216B787D-F246-4297-B2E9-6417225BFA09}" destId="{90CF10EB-9232-4719-A4D9-FD100FA5EF5F}" srcOrd="0" destOrd="0" presId="urn:microsoft.com/office/officeart/2005/8/layout/chevron2"/>
    <dgm:cxn modelId="{B84CCC0B-EE7F-46EA-8F90-A86CE07602CC}" type="presParOf" srcId="{216B787D-F246-4297-B2E9-6417225BFA09}" destId="{AA7F6AB2-FA2C-4695-86CA-0B8266A646B7}" srcOrd="1" destOrd="0" presId="urn:microsoft.com/office/officeart/2005/8/layout/chevron2"/>
    <dgm:cxn modelId="{4A482A56-6E30-434E-ABEE-AE09FC6A8EC4}" type="presParOf" srcId="{2AEE0A5D-A2EC-4B01-BA65-1D9C570A9A91}" destId="{BB0770ED-4328-44CE-A42F-81297FC41717}" srcOrd="5" destOrd="0" presId="urn:microsoft.com/office/officeart/2005/8/layout/chevron2"/>
    <dgm:cxn modelId="{45B84FB3-A51C-4495-BCB5-14F027A750FC}" type="presParOf" srcId="{2AEE0A5D-A2EC-4B01-BA65-1D9C570A9A91}" destId="{484A4B83-5272-4D67-BFA6-59209BC1FA73}" srcOrd="6" destOrd="0" presId="urn:microsoft.com/office/officeart/2005/8/layout/chevron2"/>
    <dgm:cxn modelId="{8BD892CF-FD8E-47E9-BF16-BB4D7B5296BD}" type="presParOf" srcId="{484A4B83-5272-4D67-BFA6-59209BC1FA73}" destId="{25D23577-7D9A-427F-ABB0-252446D1ECBD}" srcOrd="0" destOrd="0" presId="urn:microsoft.com/office/officeart/2005/8/layout/chevron2"/>
    <dgm:cxn modelId="{DD29AAC4-476C-495B-915D-E51E04B60F0C}" type="presParOf" srcId="{484A4B83-5272-4D67-BFA6-59209BC1FA73}" destId="{35E4A125-5DA0-432F-B121-0FEAF9FE482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F2CD8E-C6F4-4133-BFB9-313B381661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3743DC-7B58-430B-8BDA-486FEF159B5A}">
      <dgm:prSet phldrT="[Text]"/>
      <dgm:spPr>
        <a:solidFill>
          <a:schemeClr val="bg1">
            <a:lumMod val="75000"/>
            <a:lumOff val="25000"/>
          </a:schemeClr>
        </a:solidFill>
      </dgm:spPr>
      <dgm:t>
        <a:bodyPr/>
        <a:lstStyle/>
        <a:p>
          <a:r>
            <a:rPr lang="en-US" dirty="0" smtClean="0"/>
            <a:t>Minimum Service Standards in Waste Management</a:t>
          </a:r>
          <a:endParaRPr lang="en-US" dirty="0"/>
        </a:p>
      </dgm:t>
    </dgm:pt>
    <dgm:pt modelId="{05C6A9FC-390E-4E56-AC90-7243F691CCE1}" type="parTrans" cxnId="{381E4220-0705-415F-859B-03F8F642A0EC}">
      <dgm:prSet/>
      <dgm:spPr/>
      <dgm:t>
        <a:bodyPr/>
        <a:lstStyle/>
        <a:p>
          <a:endParaRPr lang="en-US"/>
        </a:p>
      </dgm:t>
    </dgm:pt>
    <dgm:pt modelId="{7EBB47FE-7EFB-4D36-B8FC-6DDC44A9C635}" type="sibTrans" cxnId="{381E4220-0705-415F-859B-03F8F642A0EC}">
      <dgm:prSet/>
      <dgm:spPr/>
      <dgm:t>
        <a:bodyPr/>
        <a:lstStyle/>
        <a:p>
          <a:endParaRPr lang="en-US"/>
        </a:p>
      </dgm:t>
    </dgm:pt>
    <dgm:pt modelId="{5E264351-75AD-44E2-8587-184DCDE28051}">
      <dgm:prSet phldrT="[Text]"/>
      <dgm:spPr>
        <a:solidFill>
          <a:schemeClr val="bg2">
            <a:lumMod val="20000"/>
            <a:lumOff val="80000"/>
            <a:alpha val="90000"/>
          </a:schemeClr>
        </a:solidFill>
      </dgm:spPr>
      <dgm:t>
        <a:bodyPr/>
        <a:lstStyle/>
        <a:p>
          <a:r>
            <a:rPr lang="en-US" dirty="0" smtClean="0"/>
            <a:t>Jakarta Province, Bandung City, </a:t>
          </a:r>
          <a:r>
            <a:rPr lang="en-US" dirty="0" err="1" smtClean="0"/>
            <a:t>Bekasi</a:t>
          </a:r>
          <a:r>
            <a:rPr lang="en-US" dirty="0" smtClean="0"/>
            <a:t> and </a:t>
          </a:r>
          <a:r>
            <a:rPr lang="en-US" dirty="0" err="1" smtClean="0"/>
            <a:t>Gianyar</a:t>
          </a:r>
          <a:r>
            <a:rPr lang="en-US" dirty="0" smtClean="0"/>
            <a:t> have released the </a:t>
          </a:r>
          <a:r>
            <a:rPr lang="en-US" dirty="0" smtClean="0"/>
            <a:t>Minimum Service Standards in </a:t>
          </a:r>
          <a:r>
            <a:rPr lang="en-US" dirty="0" smtClean="0">
              <a:effectLst/>
            </a:rPr>
            <a:t>Local Development Goals related to waste management (updated every 5 years)</a:t>
          </a:r>
          <a:endParaRPr lang="en-US" dirty="0"/>
        </a:p>
      </dgm:t>
    </dgm:pt>
    <dgm:pt modelId="{8CC97E19-2ED3-4B1D-AAFA-669789AFCD18}" type="parTrans" cxnId="{1B847B7C-1824-4000-AF0D-1678B1B51A2F}">
      <dgm:prSet/>
      <dgm:spPr/>
      <dgm:t>
        <a:bodyPr/>
        <a:lstStyle/>
        <a:p>
          <a:endParaRPr lang="en-US"/>
        </a:p>
      </dgm:t>
    </dgm:pt>
    <dgm:pt modelId="{576FD7BE-FE71-44A0-B085-4E2006C9D88A}" type="sibTrans" cxnId="{1B847B7C-1824-4000-AF0D-1678B1B51A2F}">
      <dgm:prSet/>
      <dgm:spPr/>
      <dgm:t>
        <a:bodyPr/>
        <a:lstStyle/>
        <a:p>
          <a:endParaRPr lang="en-US"/>
        </a:p>
      </dgm:t>
    </dgm:pt>
    <dgm:pt modelId="{934CED5B-C196-46CB-AB76-E29171AABACC}">
      <dgm:prSet phldrT="[Text]"/>
      <dgm:spPr>
        <a:solidFill>
          <a:schemeClr val="bg1">
            <a:lumMod val="75000"/>
            <a:lumOff val="25000"/>
          </a:schemeClr>
        </a:solidFill>
      </dgm:spPr>
      <dgm:t>
        <a:bodyPr/>
        <a:lstStyle/>
        <a:p>
          <a:r>
            <a:rPr lang="en-US" dirty="0" smtClean="0"/>
            <a:t>Dumpster and Landfill Management</a:t>
          </a:r>
          <a:endParaRPr lang="en-US" dirty="0"/>
        </a:p>
      </dgm:t>
    </dgm:pt>
    <dgm:pt modelId="{3B6C66FB-1441-4431-A54B-E98476B99942}" type="parTrans" cxnId="{8B9E4A8F-72A5-4149-AC55-EC1D3484257F}">
      <dgm:prSet/>
      <dgm:spPr/>
      <dgm:t>
        <a:bodyPr/>
        <a:lstStyle/>
        <a:p>
          <a:endParaRPr lang="en-US"/>
        </a:p>
      </dgm:t>
    </dgm:pt>
    <dgm:pt modelId="{11C1443D-672C-4FA1-A1E6-E2BCDADB52AB}" type="sibTrans" cxnId="{8B9E4A8F-72A5-4149-AC55-EC1D3484257F}">
      <dgm:prSet/>
      <dgm:spPr/>
      <dgm:t>
        <a:bodyPr/>
        <a:lstStyle/>
        <a:p>
          <a:endParaRPr lang="en-US"/>
        </a:p>
      </dgm:t>
    </dgm:pt>
    <dgm:pt modelId="{CE99C349-05FC-4C90-B490-7F380D644455}">
      <dgm:prSet phldrT="[Text]"/>
      <dgm:spPr>
        <a:solidFill>
          <a:schemeClr val="bg2">
            <a:lumMod val="20000"/>
            <a:lumOff val="80000"/>
            <a:alpha val="90000"/>
          </a:schemeClr>
        </a:solidFill>
      </dgm:spPr>
      <dgm:t>
        <a:bodyPr/>
        <a:lstStyle/>
        <a:p>
          <a:r>
            <a:rPr lang="en-US" dirty="0" smtClean="0"/>
            <a:t>Overloaded/nearly overloaded Dumpster or Landfills stopped its activity to prevent a serious damage to environment nearby. Waste </a:t>
          </a:r>
          <a:r>
            <a:rPr lang="en-US" dirty="0" err="1" smtClean="0"/>
            <a:t>thensent</a:t>
          </a:r>
          <a:r>
            <a:rPr lang="en-US" dirty="0" smtClean="0"/>
            <a:t> to another available landfill. The overloaded one is “having a rest” for years to let it become green open spaces. </a:t>
          </a:r>
          <a:r>
            <a:rPr lang="en-US" dirty="0" err="1" smtClean="0"/>
            <a:t>I.e</a:t>
          </a:r>
          <a:r>
            <a:rPr lang="en-US" dirty="0" smtClean="0"/>
            <a:t> </a:t>
          </a:r>
          <a:r>
            <a:rPr lang="en-US" dirty="0" err="1" smtClean="0"/>
            <a:t>Pasir</a:t>
          </a:r>
          <a:r>
            <a:rPr lang="en-US" dirty="0" smtClean="0"/>
            <a:t> </a:t>
          </a:r>
          <a:r>
            <a:rPr lang="en-US" dirty="0" err="1" smtClean="0"/>
            <a:t>Impun</a:t>
          </a:r>
          <a:r>
            <a:rPr lang="en-US" dirty="0" smtClean="0"/>
            <a:t> and </a:t>
          </a:r>
          <a:r>
            <a:rPr lang="en-US" dirty="0" err="1" smtClean="0"/>
            <a:t>Leuwi</a:t>
          </a:r>
          <a:r>
            <a:rPr lang="en-US" dirty="0" smtClean="0"/>
            <a:t> Gajah (Bandung)</a:t>
          </a:r>
          <a:endParaRPr lang="en-US" dirty="0"/>
        </a:p>
      </dgm:t>
    </dgm:pt>
    <dgm:pt modelId="{03C1F894-289F-4740-A85A-0AF24D4AEB41}" type="parTrans" cxnId="{454D437C-ECC8-45D1-AC02-4927514AABDB}">
      <dgm:prSet/>
      <dgm:spPr/>
      <dgm:t>
        <a:bodyPr/>
        <a:lstStyle/>
        <a:p>
          <a:endParaRPr lang="en-US"/>
        </a:p>
      </dgm:t>
    </dgm:pt>
    <dgm:pt modelId="{466018FE-13EA-4164-83D4-F5DFAB390137}" type="sibTrans" cxnId="{454D437C-ECC8-45D1-AC02-4927514AABDB}">
      <dgm:prSet/>
      <dgm:spPr/>
      <dgm:t>
        <a:bodyPr/>
        <a:lstStyle/>
        <a:p>
          <a:endParaRPr lang="en-US"/>
        </a:p>
      </dgm:t>
    </dgm:pt>
    <dgm:pt modelId="{17F2CB21-8CF5-4280-8AAC-C4CD08FBD488}">
      <dgm:prSet phldrT="[Text]"/>
      <dgm:spPr>
        <a:solidFill>
          <a:schemeClr val="bg2">
            <a:lumMod val="20000"/>
            <a:lumOff val="80000"/>
            <a:alpha val="90000"/>
          </a:schemeClr>
        </a:solidFill>
      </dgm:spPr>
      <dgm:t>
        <a:bodyPr/>
        <a:lstStyle/>
        <a:p>
          <a:r>
            <a:rPr lang="en-US" dirty="0" smtClean="0"/>
            <a:t>Landfill utilize to become a power plant (using its methane gas). </a:t>
          </a:r>
          <a:r>
            <a:rPr lang="en-US" dirty="0" err="1" smtClean="0"/>
            <a:t>i.e</a:t>
          </a:r>
          <a:r>
            <a:rPr lang="en-US" dirty="0" smtClean="0"/>
            <a:t> </a:t>
          </a:r>
          <a:r>
            <a:rPr lang="en-US" dirty="0" err="1" smtClean="0"/>
            <a:t>Bantar</a:t>
          </a:r>
          <a:r>
            <a:rPr lang="en-US" dirty="0" smtClean="0"/>
            <a:t> </a:t>
          </a:r>
          <a:r>
            <a:rPr lang="en-US" dirty="0" err="1" smtClean="0"/>
            <a:t>Gebang</a:t>
          </a:r>
          <a:r>
            <a:rPr lang="en-US" dirty="0" smtClean="0"/>
            <a:t> (</a:t>
          </a:r>
          <a:r>
            <a:rPr lang="en-US" dirty="0" err="1" smtClean="0"/>
            <a:t>Bekasi</a:t>
          </a:r>
          <a:r>
            <a:rPr lang="en-US" dirty="0" smtClean="0"/>
            <a:t>) and </a:t>
          </a:r>
          <a:r>
            <a:rPr lang="en-US" dirty="0" err="1" smtClean="0"/>
            <a:t>Gede</a:t>
          </a:r>
          <a:r>
            <a:rPr lang="en-US" dirty="0" smtClean="0"/>
            <a:t> </a:t>
          </a:r>
          <a:r>
            <a:rPr lang="en-US" dirty="0" err="1" smtClean="0"/>
            <a:t>Bage</a:t>
          </a:r>
          <a:r>
            <a:rPr lang="en-US" dirty="0" smtClean="0"/>
            <a:t> (Bandung – </a:t>
          </a:r>
          <a:r>
            <a:rPr lang="en-US" i="1" dirty="0" smtClean="0"/>
            <a:t>on progress</a:t>
          </a:r>
          <a:r>
            <a:rPr lang="en-US" dirty="0" smtClean="0"/>
            <a:t>)</a:t>
          </a:r>
          <a:endParaRPr lang="en-US" dirty="0"/>
        </a:p>
      </dgm:t>
    </dgm:pt>
    <dgm:pt modelId="{1495D377-3D52-4861-AE2C-40215EDD76A2}" type="parTrans" cxnId="{642DF139-CAD9-4F6F-8A78-C730EA0E03C1}">
      <dgm:prSet/>
      <dgm:spPr/>
      <dgm:t>
        <a:bodyPr/>
        <a:lstStyle/>
        <a:p>
          <a:endParaRPr lang="en-US"/>
        </a:p>
      </dgm:t>
    </dgm:pt>
    <dgm:pt modelId="{AD8BF0FB-4028-4B65-A3A6-119C7D05053B}" type="sibTrans" cxnId="{642DF139-CAD9-4F6F-8A78-C730EA0E03C1}">
      <dgm:prSet/>
      <dgm:spPr/>
      <dgm:t>
        <a:bodyPr/>
        <a:lstStyle/>
        <a:p>
          <a:endParaRPr lang="en-US"/>
        </a:p>
      </dgm:t>
    </dgm:pt>
    <dgm:pt modelId="{DA344343-6799-4733-B1CF-C6920750D793}">
      <dgm:prSet phldrT="[Text]"/>
      <dgm:spPr>
        <a:solidFill>
          <a:schemeClr val="bg2">
            <a:lumMod val="20000"/>
            <a:lumOff val="80000"/>
            <a:alpha val="90000"/>
          </a:schemeClr>
        </a:solidFill>
      </dgm:spPr>
      <dgm:t>
        <a:bodyPr/>
        <a:lstStyle/>
        <a:p>
          <a:r>
            <a:rPr lang="en-US" dirty="0" smtClean="0"/>
            <a:t>Some temporary dumpster has been replaced by household waste recycling centre to optimize the 3R activity </a:t>
          </a:r>
          <a:endParaRPr lang="en-US" dirty="0"/>
        </a:p>
      </dgm:t>
    </dgm:pt>
    <dgm:pt modelId="{75DF4948-1406-4D17-88C2-69D0741283D9}" type="parTrans" cxnId="{9FB2962E-882E-4F6F-8F42-5CC7346ACAFE}">
      <dgm:prSet/>
      <dgm:spPr/>
      <dgm:t>
        <a:bodyPr/>
        <a:lstStyle/>
        <a:p>
          <a:endParaRPr lang="en-US"/>
        </a:p>
      </dgm:t>
    </dgm:pt>
    <dgm:pt modelId="{EB8F92EC-2B1D-42B2-AF32-0E421F4E227B}" type="sibTrans" cxnId="{9FB2962E-882E-4F6F-8F42-5CC7346ACAFE}">
      <dgm:prSet/>
      <dgm:spPr/>
      <dgm:t>
        <a:bodyPr/>
        <a:lstStyle/>
        <a:p>
          <a:endParaRPr lang="en-US"/>
        </a:p>
      </dgm:t>
    </dgm:pt>
    <dgm:pt modelId="{CAF4D1C0-A90F-4027-AC68-0E5D155DB8DB}" type="pres">
      <dgm:prSet presAssocID="{7DF2CD8E-C6F4-4133-BFB9-313B381661C4}" presName="Name0" presStyleCnt="0">
        <dgm:presLayoutVars>
          <dgm:dir/>
          <dgm:animLvl val="lvl"/>
          <dgm:resizeHandles val="exact"/>
        </dgm:presLayoutVars>
      </dgm:prSet>
      <dgm:spPr/>
      <dgm:t>
        <a:bodyPr/>
        <a:lstStyle/>
        <a:p>
          <a:endParaRPr lang="en-US"/>
        </a:p>
      </dgm:t>
    </dgm:pt>
    <dgm:pt modelId="{89E813B1-ED05-4C2F-88B0-29A20732C04A}" type="pres">
      <dgm:prSet presAssocID="{EA3743DC-7B58-430B-8BDA-486FEF159B5A}" presName="linNode" presStyleCnt="0"/>
      <dgm:spPr/>
    </dgm:pt>
    <dgm:pt modelId="{D071C1FF-B015-4E79-8C29-898F008B843D}" type="pres">
      <dgm:prSet presAssocID="{EA3743DC-7B58-430B-8BDA-486FEF159B5A}" presName="parentText" presStyleLbl="node1" presStyleIdx="0" presStyleCnt="2">
        <dgm:presLayoutVars>
          <dgm:chMax val="1"/>
          <dgm:bulletEnabled val="1"/>
        </dgm:presLayoutVars>
      </dgm:prSet>
      <dgm:spPr/>
      <dgm:t>
        <a:bodyPr/>
        <a:lstStyle/>
        <a:p>
          <a:endParaRPr lang="en-US"/>
        </a:p>
      </dgm:t>
    </dgm:pt>
    <dgm:pt modelId="{F255295A-BA82-443B-B6A4-4391EB566E5C}" type="pres">
      <dgm:prSet presAssocID="{EA3743DC-7B58-430B-8BDA-486FEF159B5A}" presName="descendantText" presStyleLbl="alignAccFollowNode1" presStyleIdx="0" presStyleCnt="2" custScaleX="134632">
        <dgm:presLayoutVars>
          <dgm:bulletEnabled val="1"/>
        </dgm:presLayoutVars>
      </dgm:prSet>
      <dgm:spPr/>
      <dgm:t>
        <a:bodyPr/>
        <a:lstStyle/>
        <a:p>
          <a:endParaRPr lang="en-US"/>
        </a:p>
      </dgm:t>
    </dgm:pt>
    <dgm:pt modelId="{D605F0A5-E74D-4C3A-BA7A-64CC4C28BB44}" type="pres">
      <dgm:prSet presAssocID="{7EBB47FE-7EFB-4D36-B8FC-6DDC44A9C635}" presName="sp" presStyleCnt="0"/>
      <dgm:spPr/>
    </dgm:pt>
    <dgm:pt modelId="{3ABFBD22-99BF-43CE-88F7-070D84FD76EC}" type="pres">
      <dgm:prSet presAssocID="{934CED5B-C196-46CB-AB76-E29171AABACC}" presName="linNode" presStyleCnt="0"/>
      <dgm:spPr/>
    </dgm:pt>
    <dgm:pt modelId="{02186355-CCE6-48A7-8433-84F8EC5BD1F8}" type="pres">
      <dgm:prSet presAssocID="{934CED5B-C196-46CB-AB76-E29171AABACC}" presName="parentText" presStyleLbl="node1" presStyleIdx="1" presStyleCnt="2">
        <dgm:presLayoutVars>
          <dgm:chMax val="1"/>
          <dgm:bulletEnabled val="1"/>
        </dgm:presLayoutVars>
      </dgm:prSet>
      <dgm:spPr/>
      <dgm:t>
        <a:bodyPr/>
        <a:lstStyle/>
        <a:p>
          <a:endParaRPr lang="en-US"/>
        </a:p>
      </dgm:t>
    </dgm:pt>
    <dgm:pt modelId="{0604D322-F099-46E8-AD04-DFDA049F1EC2}" type="pres">
      <dgm:prSet presAssocID="{934CED5B-C196-46CB-AB76-E29171AABACC}" presName="descendantText" presStyleLbl="alignAccFollowNode1" presStyleIdx="1" presStyleCnt="2" custScaleX="134632">
        <dgm:presLayoutVars>
          <dgm:bulletEnabled val="1"/>
        </dgm:presLayoutVars>
      </dgm:prSet>
      <dgm:spPr/>
      <dgm:t>
        <a:bodyPr/>
        <a:lstStyle/>
        <a:p>
          <a:endParaRPr lang="en-US"/>
        </a:p>
      </dgm:t>
    </dgm:pt>
  </dgm:ptLst>
  <dgm:cxnLst>
    <dgm:cxn modelId="{70C62088-D67B-4989-891C-8C11BF7CEBA5}" type="presOf" srcId="{CE99C349-05FC-4C90-B490-7F380D644455}" destId="{0604D322-F099-46E8-AD04-DFDA049F1EC2}" srcOrd="0" destOrd="0" presId="urn:microsoft.com/office/officeart/2005/8/layout/vList5"/>
    <dgm:cxn modelId="{295D71F9-D3E5-4FC5-BB0C-640DD509F37A}" type="presOf" srcId="{5E264351-75AD-44E2-8587-184DCDE28051}" destId="{F255295A-BA82-443B-B6A4-4391EB566E5C}" srcOrd="0" destOrd="0" presId="urn:microsoft.com/office/officeart/2005/8/layout/vList5"/>
    <dgm:cxn modelId="{A196B38C-34AE-4B06-9F44-7A9D1054472F}" type="presOf" srcId="{EA3743DC-7B58-430B-8BDA-486FEF159B5A}" destId="{D071C1FF-B015-4E79-8C29-898F008B843D}" srcOrd="0" destOrd="0" presId="urn:microsoft.com/office/officeart/2005/8/layout/vList5"/>
    <dgm:cxn modelId="{A97ECAA5-2660-47B9-8493-46B454B9797C}" type="presOf" srcId="{934CED5B-C196-46CB-AB76-E29171AABACC}" destId="{02186355-CCE6-48A7-8433-84F8EC5BD1F8}" srcOrd="0" destOrd="0" presId="urn:microsoft.com/office/officeart/2005/8/layout/vList5"/>
    <dgm:cxn modelId="{79F449EA-4C47-4037-A952-531A5D7B3DC6}" type="presOf" srcId="{7DF2CD8E-C6F4-4133-BFB9-313B381661C4}" destId="{CAF4D1C0-A90F-4027-AC68-0E5D155DB8DB}" srcOrd="0" destOrd="0" presId="urn:microsoft.com/office/officeart/2005/8/layout/vList5"/>
    <dgm:cxn modelId="{454D437C-ECC8-45D1-AC02-4927514AABDB}" srcId="{934CED5B-C196-46CB-AB76-E29171AABACC}" destId="{CE99C349-05FC-4C90-B490-7F380D644455}" srcOrd="0" destOrd="0" parTransId="{03C1F894-289F-4740-A85A-0AF24D4AEB41}" sibTransId="{466018FE-13EA-4164-83D4-F5DFAB390137}"/>
    <dgm:cxn modelId="{7B39CDA1-82C0-4747-993A-4C2681DC2863}" type="presOf" srcId="{17F2CB21-8CF5-4280-8AAC-C4CD08FBD488}" destId="{0604D322-F099-46E8-AD04-DFDA049F1EC2}" srcOrd="0" destOrd="1" presId="urn:microsoft.com/office/officeart/2005/8/layout/vList5"/>
    <dgm:cxn modelId="{381E4220-0705-415F-859B-03F8F642A0EC}" srcId="{7DF2CD8E-C6F4-4133-BFB9-313B381661C4}" destId="{EA3743DC-7B58-430B-8BDA-486FEF159B5A}" srcOrd="0" destOrd="0" parTransId="{05C6A9FC-390E-4E56-AC90-7243F691CCE1}" sibTransId="{7EBB47FE-7EFB-4D36-B8FC-6DDC44A9C635}"/>
    <dgm:cxn modelId="{A8E28F7D-FE2D-4520-BB92-8196741B9279}" type="presOf" srcId="{DA344343-6799-4733-B1CF-C6920750D793}" destId="{0604D322-F099-46E8-AD04-DFDA049F1EC2}" srcOrd="0" destOrd="2" presId="urn:microsoft.com/office/officeart/2005/8/layout/vList5"/>
    <dgm:cxn modelId="{1B847B7C-1824-4000-AF0D-1678B1B51A2F}" srcId="{EA3743DC-7B58-430B-8BDA-486FEF159B5A}" destId="{5E264351-75AD-44E2-8587-184DCDE28051}" srcOrd="0" destOrd="0" parTransId="{8CC97E19-2ED3-4B1D-AAFA-669789AFCD18}" sibTransId="{576FD7BE-FE71-44A0-B085-4E2006C9D88A}"/>
    <dgm:cxn modelId="{8B9E4A8F-72A5-4149-AC55-EC1D3484257F}" srcId="{7DF2CD8E-C6F4-4133-BFB9-313B381661C4}" destId="{934CED5B-C196-46CB-AB76-E29171AABACC}" srcOrd="1" destOrd="0" parTransId="{3B6C66FB-1441-4431-A54B-E98476B99942}" sibTransId="{11C1443D-672C-4FA1-A1E6-E2BCDADB52AB}"/>
    <dgm:cxn modelId="{9FB2962E-882E-4F6F-8F42-5CC7346ACAFE}" srcId="{934CED5B-C196-46CB-AB76-E29171AABACC}" destId="{DA344343-6799-4733-B1CF-C6920750D793}" srcOrd="2" destOrd="0" parTransId="{75DF4948-1406-4D17-88C2-69D0741283D9}" sibTransId="{EB8F92EC-2B1D-42B2-AF32-0E421F4E227B}"/>
    <dgm:cxn modelId="{642DF139-CAD9-4F6F-8A78-C730EA0E03C1}" srcId="{934CED5B-C196-46CB-AB76-E29171AABACC}" destId="{17F2CB21-8CF5-4280-8AAC-C4CD08FBD488}" srcOrd="1" destOrd="0" parTransId="{1495D377-3D52-4861-AE2C-40215EDD76A2}" sibTransId="{AD8BF0FB-4028-4B65-A3A6-119C7D05053B}"/>
    <dgm:cxn modelId="{39739344-B43A-4637-A56E-093D58B59C1F}" type="presParOf" srcId="{CAF4D1C0-A90F-4027-AC68-0E5D155DB8DB}" destId="{89E813B1-ED05-4C2F-88B0-29A20732C04A}" srcOrd="0" destOrd="0" presId="urn:microsoft.com/office/officeart/2005/8/layout/vList5"/>
    <dgm:cxn modelId="{E5191790-D28A-4D4A-B763-A19784655BFF}" type="presParOf" srcId="{89E813B1-ED05-4C2F-88B0-29A20732C04A}" destId="{D071C1FF-B015-4E79-8C29-898F008B843D}" srcOrd="0" destOrd="0" presId="urn:microsoft.com/office/officeart/2005/8/layout/vList5"/>
    <dgm:cxn modelId="{61039C45-9F3B-4886-A19F-ED1679E0ABD3}" type="presParOf" srcId="{89E813B1-ED05-4C2F-88B0-29A20732C04A}" destId="{F255295A-BA82-443B-B6A4-4391EB566E5C}" srcOrd="1" destOrd="0" presId="urn:microsoft.com/office/officeart/2005/8/layout/vList5"/>
    <dgm:cxn modelId="{F6CD946A-706A-4373-8A20-D10A43437362}" type="presParOf" srcId="{CAF4D1C0-A90F-4027-AC68-0E5D155DB8DB}" destId="{D605F0A5-E74D-4C3A-BA7A-64CC4C28BB44}" srcOrd="1" destOrd="0" presId="urn:microsoft.com/office/officeart/2005/8/layout/vList5"/>
    <dgm:cxn modelId="{A03398FB-A2AA-459A-8A09-3BBBFBAD9F39}" type="presParOf" srcId="{CAF4D1C0-A90F-4027-AC68-0E5D155DB8DB}" destId="{3ABFBD22-99BF-43CE-88F7-070D84FD76EC}" srcOrd="2" destOrd="0" presId="urn:microsoft.com/office/officeart/2005/8/layout/vList5"/>
    <dgm:cxn modelId="{B063E0D5-E682-4EE6-96A5-DF59543DF4E4}" type="presParOf" srcId="{3ABFBD22-99BF-43CE-88F7-070D84FD76EC}" destId="{02186355-CCE6-48A7-8433-84F8EC5BD1F8}" srcOrd="0" destOrd="0" presId="urn:microsoft.com/office/officeart/2005/8/layout/vList5"/>
    <dgm:cxn modelId="{C750A35C-9A9D-4755-B86A-9E4A32C9E2C6}" type="presParOf" srcId="{3ABFBD22-99BF-43CE-88F7-070D84FD76EC}" destId="{0604D322-F099-46E8-AD04-DFDA049F1E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F2CD8E-C6F4-4133-BFB9-313B381661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3743DC-7B58-430B-8BDA-486FEF159B5A}">
      <dgm:prSet phldrT="[Text]"/>
      <dgm:spPr>
        <a:solidFill>
          <a:schemeClr val="bg1">
            <a:lumMod val="75000"/>
            <a:lumOff val="25000"/>
          </a:schemeClr>
        </a:solidFill>
      </dgm:spPr>
      <dgm:t>
        <a:bodyPr/>
        <a:lstStyle/>
        <a:p>
          <a:r>
            <a:rPr lang="en-US" dirty="0" smtClean="0"/>
            <a:t>Landfill Management</a:t>
          </a:r>
          <a:endParaRPr lang="en-US" dirty="0"/>
        </a:p>
      </dgm:t>
    </dgm:pt>
    <dgm:pt modelId="{05C6A9FC-390E-4E56-AC90-7243F691CCE1}" type="parTrans" cxnId="{381E4220-0705-415F-859B-03F8F642A0EC}">
      <dgm:prSet/>
      <dgm:spPr/>
      <dgm:t>
        <a:bodyPr/>
        <a:lstStyle/>
        <a:p>
          <a:endParaRPr lang="en-US"/>
        </a:p>
      </dgm:t>
    </dgm:pt>
    <dgm:pt modelId="{7EBB47FE-7EFB-4D36-B8FC-6DDC44A9C635}" type="sibTrans" cxnId="{381E4220-0705-415F-859B-03F8F642A0EC}">
      <dgm:prSet/>
      <dgm:spPr/>
      <dgm:t>
        <a:bodyPr/>
        <a:lstStyle/>
        <a:p>
          <a:endParaRPr lang="en-US"/>
        </a:p>
      </dgm:t>
    </dgm:pt>
    <dgm:pt modelId="{5E264351-75AD-44E2-8587-184DCDE28051}">
      <dgm:prSet phldrT="[Text]"/>
      <dgm:spPr>
        <a:solidFill>
          <a:schemeClr val="bg2">
            <a:lumMod val="20000"/>
            <a:lumOff val="80000"/>
            <a:alpha val="90000"/>
          </a:schemeClr>
        </a:solidFill>
      </dgm:spPr>
      <dgm:t>
        <a:bodyPr/>
        <a:lstStyle/>
        <a:p>
          <a:r>
            <a:rPr lang="en-US" dirty="0" smtClean="0"/>
            <a:t>378 landfills (2008) </a:t>
          </a:r>
          <a:r>
            <a:rPr lang="en-US" dirty="0" smtClean="0">
              <a:sym typeface="Wingdings" pitchFamily="2" charset="2"/>
            </a:rPr>
            <a:t></a:t>
          </a:r>
          <a:r>
            <a:rPr lang="en-US" dirty="0" smtClean="0"/>
            <a:t> 438 landfills (Feb 2014) </a:t>
          </a:r>
          <a:endParaRPr lang="en-US" dirty="0"/>
        </a:p>
      </dgm:t>
    </dgm:pt>
    <dgm:pt modelId="{8CC97E19-2ED3-4B1D-AAFA-669789AFCD18}" type="parTrans" cxnId="{1B847B7C-1824-4000-AF0D-1678B1B51A2F}">
      <dgm:prSet/>
      <dgm:spPr/>
      <dgm:t>
        <a:bodyPr/>
        <a:lstStyle/>
        <a:p>
          <a:endParaRPr lang="en-US"/>
        </a:p>
      </dgm:t>
    </dgm:pt>
    <dgm:pt modelId="{576FD7BE-FE71-44A0-B085-4E2006C9D88A}" type="sibTrans" cxnId="{1B847B7C-1824-4000-AF0D-1678B1B51A2F}">
      <dgm:prSet/>
      <dgm:spPr/>
      <dgm:t>
        <a:bodyPr/>
        <a:lstStyle/>
        <a:p>
          <a:endParaRPr lang="en-US"/>
        </a:p>
      </dgm:t>
    </dgm:pt>
    <dgm:pt modelId="{63FC3889-F2A0-4D5A-BCC6-AC8E5E9628D6}">
      <dgm:prSet phldrT="[Text]"/>
      <dgm:spPr>
        <a:solidFill>
          <a:schemeClr val="bg2">
            <a:lumMod val="20000"/>
            <a:lumOff val="80000"/>
            <a:alpha val="90000"/>
          </a:schemeClr>
        </a:solidFill>
      </dgm:spPr>
      <dgm:t>
        <a:bodyPr/>
        <a:lstStyle/>
        <a:p>
          <a:r>
            <a:rPr lang="en-US" dirty="0" smtClean="0"/>
            <a:t>Rehabilitation</a:t>
          </a:r>
          <a:endParaRPr lang="en-US" dirty="0"/>
        </a:p>
      </dgm:t>
    </dgm:pt>
    <dgm:pt modelId="{1D8EA47D-FF70-4A7E-8DA0-82390206B990}" type="parTrans" cxnId="{6AF543D7-8CC1-41DB-BB74-C702773E035A}">
      <dgm:prSet/>
      <dgm:spPr/>
      <dgm:t>
        <a:bodyPr/>
        <a:lstStyle/>
        <a:p>
          <a:endParaRPr lang="en-US"/>
        </a:p>
      </dgm:t>
    </dgm:pt>
    <dgm:pt modelId="{522ED873-38D6-454E-A3E4-B06729CCA76A}" type="sibTrans" cxnId="{6AF543D7-8CC1-41DB-BB74-C702773E035A}">
      <dgm:prSet/>
      <dgm:spPr/>
      <dgm:t>
        <a:bodyPr/>
        <a:lstStyle/>
        <a:p>
          <a:endParaRPr lang="en-US"/>
        </a:p>
      </dgm:t>
    </dgm:pt>
    <dgm:pt modelId="{934CED5B-C196-46CB-AB76-E29171AABACC}">
      <dgm:prSet phldrT="[Text]"/>
      <dgm:spPr>
        <a:solidFill>
          <a:schemeClr val="bg1">
            <a:lumMod val="75000"/>
            <a:lumOff val="25000"/>
          </a:schemeClr>
        </a:solidFill>
      </dgm:spPr>
      <dgm:t>
        <a:bodyPr/>
        <a:lstStyle/>
        <a:p>
          <a:r>
            <a:rPr lang="en-US" dirty="0" smtClean="0"/>
            <a:t>3R Waste Treatment Facilities</a:t>
          </a:r>
          <a:endParaRPr lang="en-US" dirty="0"/>
        </a:p>
      </dgm:t>
    </dgm:pt>
    <dgm:pt modelId="{3B6C66FB-1441-4431-A54B-E98476B99942}" type="parTrans" cxnId="{8B9E4A8F-72A5-4149-AC55-EC1D3484257F}">
      <dgm:prSet/>
      <dgm:spPr/>
      <dgm:t>
        <a:bodyPr/>
        <a:lstStyle/>
        <a:p>
          <a:endParaRPr lang="en-US"/>
        </a:p>
      </dgm:t>
    </dgm:pt>
    <dgm:pt modelId="{11C1443D-672C-4FA1-A1E6-E2BCDADB52AB}" type="sibTrans" cxnId="{8B9E4A8F-72A5-4149-AC55-EC1D3484257F}">
      <dgm:prSet/>
      <dgm:spPr/>
      <dgm:t>
        <a:bodyPr/>
        <a:lstStyle/>
        <a:p>
          <a:endParaRPr lang="en-US"/>
        </a:p>
      </dgm:t>
    </dgm:pt>
    <dgm:pt modelId="{CE99C349-05FC-4C90-B490-7F380D644455}">
      <dgm:prSet phldrT="[Text]"/>
      <dgm:spPr>
        <a:solidFill>
          <a:schemeClr val="bg2">
            <a:lumMod val="20000"/>
            <a:lumOff val="80000"/>
            <a:alpha val="90000"/>
          </a:schemeClr>
        </a:solidFill>
      </dgm:spPr>
      <dgm:t>
        <a:bodyPr/>
        <a:lstStyle/>
        <a:p>
          <a:r>
            <a:rPr lang="en-US" dirty="0" smtClean="0"/>
            <a:t>Total 525 (2010-2014)</a:t>
          </a:r>
          <a:endParaRPr lang="en-US" dirty="0"/>
        </a:p>
      </dgm:t>
    </dgm:pt>
    <dgm:pt modelId="{03C1F894-289F-4740-A85A-0AF24D4AEB41}" type="parTrans" cxnId="{454D437C-ECC8-45D1-AC02-4927514AABDB}">
      <dgm:prSet/>
      <dgm:spPr/>
      <dgm:t>
        <a:bodyPr/>
        <a:lstStyle/>
        <a:p>
          <a:endParaRPr lang="en-US"/>
        </a:p>
      </dgm:t>
    </dgm:pt>
    <dgm:pt modelId="{466018FE-13EA-4164-83D4-F5DFAB390137}" type="sibTrans" cxnId="{454D437C-ECC8-45D1-AC02-4927514AABDB}">
      <dgm:prSet/>
      <dgm:spPr/>
      <dgm:t>
        <a:bodyPr/>
        <a:lstStyle/>
        <a:p>
          <a:endParaRPr lang="en-US"/>
        </a:p>
      </dgm:t>
    </dgm:pt>
    <dgm:pt modelId="{17F2CB21-8CF5-4280-8AAC-C4CD08FBD488}">
      <dgm:prSet phldrT="[Text]"/>
      <dgm:spPr>
        <a:solidFill>
          <a:schemeClr val="bg2">
            <a:lumMod val="20000"/>
            <a:lumOff val="80000"/>
            <a:alpha val="90000"/>
          </a:schemeClr>
        </a:solidFill>
      </dgm:spPr>
      <dgm:t>
        <a:bodyPr/>
        <a:lstStyle/>
        <a:p>
          <a:r>
            <a:rPr lang="en-US" dirty="0" smtClean="0"/>
            <a:t>Including household waste recycling centre, Integrated waste treatment facilities, composting facilities, incinerator, etc</a:t>
          </a:r>
          <a:endParaRPr lang="en-US" dirty="0"/>
        </a:p>
      </dgm:t>
    </dgm:pt>
    <dgm:pt modelId="{1495D377-3D52-4861-AE2C-40215EDD76A2}" type="parTrans" cxnId="{642DF139-CAD9-4F6F-8A78-C730EA0E03C1}">
      <dgm:prSet/>
      <dgm:spPr/>
      <dgm:t>
        <a:bodyPr/>
        <a:lstStyle/>
        <a:p>
          <a:endParaRPr lang="en-US"/>
        </a:p>
      </dgm:t>
    </dgm:pt>
    <dgm:pt modelId="{AD8BF0FB-4028-4B65-A3A6-119C7D05053B}" type="sibTrans" cxnId="{642DF139-CAD9-4F6F-8A78-C730EA0E03C1}">
      <dgm:prSet/>
      <dgm:spPr/>
      <dgm:t>
        <a:bodyPr/>
        <a:lstStyle/>
        <a:p>
          <a:endParaRPr lang="en-US"/>
        </a:p>
      </dgm:t>
    </dgm:pt>
    <dgm:pt modelId="{CAF4D1C0-A90F-4027-AC68-0E5D155DB8DB}" type="pres">
      <dgm:prSet presAssocID="{7DF2CD8E-C6F4-4133-BFB9-313B381661C4}" presName="Name0" presStyleCnt="0">
        <dgm:presLayoutVars>
          <dgm:dir/>
          <dgm:animLvl val="lvl"/>
          <dgm:resizeHandles val="exact"/>
        </dgm:presLayoutVars>
      </dgm:prSet>
      <dgm:spPr/>
      <dgm:t>
        <a:bodyPr/>
        <a:lstStyle/>
        <a:p>
          <a:endParaRPr lang="en-US"/>
        </a:p>
      </dgm:t>
    </dgm:pt>
    <dgm:pt modelId="{89E813B1-ED05-4C2F-88B0-29A20732C04A}" type="pres">
      <dgm:prSet presAssocID="{EA3743DC-7B58-430B-8BDA-486FEF159B5A}" presName="linNode" presStyleCnt="0"/>
      <dgm:spPr/>
    </dgm:pt>
    <dgm:pt modelId="{D071C1FF-B015-4E79-8C29-898F008B843D}" type="pres">
      <dgm:prSet presAssocID="{EA3743DC-7B58-430B-8BDA-486FEF159B5A}" presName="parentText" presStyleLbl="node1" presStyleIdx="0" presStyleCnt="2">
        <dgm:presLayoutVars>
          <dgm:chMax val="1"/>
          <dgm:bulletEnabled val="1"/>
        </dgm:presLayoutVars>
      </dgm:prSet>
      <dgm:spPr/>
      <dgm:t>
        <a:bodyPr/>
        <a:lstStyle/>
        <a:p>
          <a:endParaRPr lang="en-US"/>
        </a:p>
      </dgm:t>
    </dgm:pt>
    <dgm:pt modelId="{F255295A-BA82-443B-B6A4-4391EB566E5C}" type="pres">
      <dgm:prSet presAssocID="{EA3743DC-7B58-430B-8BDA-486FEF159B5A}" presName="descendantText" presStyleLbl="alignAccFollowNode1" presStyleIdx="0" presStyleCnt="2">
        <dgm:presLayoutVars>
          <dgm:bulletEnabled val="1"/>
        </dgm:presLayoutVars>
      </dgm:prSet>
      <dgm:spPr/>
      <dgm:t>
        <a:bodyPr/>
        <a:lstStyle/>
        <a:p>
          <a:endParaRPr lang="en-US"/>
        </a:p>
      </dgm:t>
    </dgm:pt>
    <dgm:pt modelId="{D605F0A5-E74D-4C3A-BA7A-64CC4C28BB44}" type="pres">
      <dgm:prSet presAssocID="{7EBB47FE-7EFB-4D36-B8FC-6DDC44A9C635}" presName="sp" presStyleCnt="0"/>
      <dgm:spPr/>
    </dgm:pt>
    <dgm:pt modelId="{3ABFBD22-99BF-43CE-88F7-070D84FD76EC}" type="pres">
      <dgm:prSet presAssocID="{934CED5B-C196-46CB-AB76-E29171AABACC}" presName="linNode" presStyleCnt="0"/>
      <dgm:spPr/>
    </dgm:pt>
    <dgm:pt modelId="{02186355-CCE6-48A7-8433-84F8EC5BD1F8}" type="pres">
      <dgm:prSet presAssocID="{934CED5B-C196-46CB-AB76-E29171AABACC}" presName="parentText" presStyleLbl="node1" presStyleIdx="1" presStyleCnt="2">
        <dgm:presLayoutVars>
          <dgm:chMax val="1"/>
          <dgm:bulletEnabled val="1"/>
        </dgm:presLayoutVars>
      </dgm:prSet>
      <dgm:spPr/>
      <dgm:t>
        <a:bodyPr/>
        <a:lstStyle/>
        <a:p>
          <a:endParaRPr lang="en-US"/>
        </a:p>
      </dgm:t>
    </dgm:pt>
    <dgm:pt modelId="{0604D322-F099-46E8-AD04-DFDA049F1EC2}" type="pres">
      <dgm:prSet presAssocID="{934CED5B-C196-46CB-AB76-E29171AABACC}" presName="descendantText" presStyleLbl="alignAccFollowNode1" presStyleIdx="1" presStyleCnt="2">
        <dgm:presLayoutVars>
          <dgm:bulletEnabled val="1"/>
        </dgm:presLayoutVars>
      </dgm:prSet>
      <dgm:spPr/>
      <dgm:t>
        <a:bodyPr/>
        <a:lstStyle/>
        <a:p>
          <a:endParaRPr lang="en-US"/>
        </a:p>
      </dgm:t>
    </dgm:pt>
  </dgm:ptLst>
  <dgm:cxnLst>
    <dgm:cxn modelId="{A1440E81-15E6-40C3-89A7-65016230C4CD}" type="presOf" srcId="{17F2CB21-8CF5-4280-8AAC-C4CD08FBD488}" destId="{0604D322-F099-46E8-AD04-DFDA049F1EC2}" srcOrd="0" destOrd="1" presId="urn:microsoft.com/office/officeart/2005/8/layout/vList5"/>
    <dgm:cxn modelId="{454D437C-ECC8-45D1-AC02-4927514AABDB}" srcId="{934CED5B-C196-46CB-AB76-E29171AABACC}" destId="{CE99C349-05FC-4C90-B490-7F380D644455}" srcOrd="0" destOrd="0" parTransId="{03C1F894-289F-4740-A85A-0AF24D4AEB41}" sibTransId="{466018FE-13EA-4164-83D4-F5DFAB390137}"/>
    <dgm:cxn modelId="{38A41766-B932-47BD-86C9-17D2CBB6C9B7}" type="presOf" srcId="{5E264351-75AD-44E2-8587-184DCDE28051}" destId="{F255295A-BA82-443B-B6A4-4391EB566E5C}" srcOrd="0" destOrd="0" presId="urn:microsoft.com/office/officeart/2005/8/layout/vList5"/>
    <dgm:cxn modelId="{6AF543D7-8CC1-41DB-BB74-C702773E035A}" srcId="{EA3743DC-7B58-430B-8BDA-486FEF159B5A}" destId="{63FC3889-F2A0-4D5A-BCC6-AC8E5E9628D6}" srcOrd="1" destOrd="0" parTransId="{1D8EA47D-FF70-4A7E-8DA0-82390206B990}" sibTransId="{522ED873-38D6-454E-A3E4-B06729CCA76A}"/>
    <dgm:cxn modelId="{565D01E4-5D81-467A-8D13-FC0A79E8F008}" type="presOf" srcId="{CE99C349-05FC-4C90-B490-7F380D644455}" destId="{0604D322-F099-46E8-AD04-DFDA049F1EC2}" srcOrd="0" destOrd="0" presId="urn:microsoft.com/office/officeart/2005/8/layout/vList5"/>
    <dgm:cxn modelId="{0F8484FB-89E1-4B07-BAFC-2C3D7F61A889}" type="presOf" srcId="{934CED5B-C196-46CB-AB76-E29171AABACC}" destId="{02186355-CCE6-48A7-8433-84F8EC5BD1F8}" srcOrd="0" destOrd="0" presId="urn:microsoft.com/office/officeart/2005/8/layout/vList5"/>
    <dgm:cxn modelId="{34778328-AECE-4EC1-8AEA-B339910D1AB3}" type="presOf" srcId="{7DF2CD8E-C6F4-4133-BFB9-313B381661C4}" destId="{CAF4D1C0-A90F-4027-AC68-0E5D155DB8DB}" srcOrd="0" destOrd="0" presId="urn:microsoft.com/office/officeart/2005/8/layout/vList5"/>
    <dgm:cxn modelId="{381E4220-0705-415F-859B-03F8F642A0EC}" srcId="{7DF2CD8E-C6F4-4133-BFB9-313B381661C4}" destId="{EA3743DC-7B58-430B-8BDA-486FEF159B5A}" srcOrd="0" destOrd="0" parTransId="{05C6A9FC-390E-4E56-AC90-7243F691CCE1}" sibTransId="{7EBB47FE-7EFB-4D36-B8FC-6DDC44A9C635}"/>
    <dgm:cxn modelId="{2514CCE1-2755-467A-85E0-C8301443FEBD}" type="presOf" srcId="{EA3743DC-7B58-430B-8BDA-486FEF159B5A}" destId="{D071C1FF-B015-4E79-8C29-898F008B843D}" srcOrd="0" destOrd="0" presId="urn:microsoft.com/office/officeart/2005/8/layout/vList5"/>
    <dgm:cxn modelId="{1B847B7C-1824-4000-AF0D-1678B1B51A2F}" srcId="{EA3743DC-7B58-430B-8BDA-486FEF159B5A}" destId="{5E264351-75AD-44E2-8587-184DCDE28051}" srcOrd="0" destOrd="0" parTransId="{8CC97E19-2ED3-4B1D-AAFA-669789AFCD18}" sibTransId="{576FD7BE-FE71-44A0-B085-4E2006C9D88A}"/>
    <dgm:cxn modelId="{EE074388-932B-4192-AFD0-703FEB3505A4}" type="presOf" srcId="{63FC3889-F2A0-4D5A-BCC6-AC8E5E9628D6}" destId="{F255295A-BA82-443B-B6A4-4391EB566E5C}" srcOrd="0" destOrd="1" presId="urn:microsoft.com/office/officeart/2005/8/layout/vList5"/>
    <dgm:cxn modelId="{8B9E4A8F-72A5-4149-AC55-EC1D3484257F}" srcId="{7DF2CD8E-C6F4-4133-BFB9-313B381661C4}" destId="{934CED5B-C196-46CB-AB76-E29171AABACC}" srcOrd="1" destOrd="0" parTransId="{3B6C66FB-1441-4431-A54B-E98476B99942}" sibTransId="{11C1443D-672C-4FA1-A1E6-E2BCDADB52AB}"/>
    <dgm:cxn modelId="{642DF139-CAD9-4F6F-8A78-C730EA0E03C1}" srcId="{934CED5B-C196-46CB-AB76-E29171AABACC}" destId="{17F2CB21-8CF5-4280-8AAC-C4CD08FBD488}" srcOrd="1" destOrd="0" parTransId="{1495D377-3D52-4861-AE2C-40215EDD76A2}" sibTransId="{AD8BF0FB-4028-4B65-A3A6-119C7D05053B}"/>
    <dgm:cxn modelId="{F1A44C02-B90F-4550-96DA-86E4A1EDA5CF}" type="presParOf" srcId="{CAF4D1C0-A90F-4027-AC68-0E5D155DB8DB}" destId="{89E813B1-ED05-4C2F-88B0-29A20732C04A}" srcOrd="0" destOrd="0" presId="urn:microsoft.com/office/officeart/2005/8/layout/vList5"/>
    <dgm:cxn modelId="{48990171-6EEC-49EF-B013-4AB7FD99F97B}" type="presParOf" srcId="{89E813B1-ED05-4C2F-88B0-29A20732C04A}" destId="{D071C1FF-B015-4E79-8C29-898F008B843D}" srcOrd="0" destOrd="0" presId="urn:microsoft.com/office/officeart/2005/8/layout/vList5"/>
    <dgm:cxn modelId="{392D6013-65C3-4FD4-9D3D-DB7CA06CE639}" type="presParOf" srcId="{89E813B1-ED05-4C2F-88B0-29A20732C04A}" destId="{F255295A-BA82-443B-B6A4-4391EB566E5C}" srcOrd="1" destOrd="0" presId="urn:microsoft.com/office/officeart/2005/8/layout/vList5"/>
    <dgm:cxn modelId="{CC90C2BA-36D4-4D93-A9A6-0ED7FA28B168}" type="presParOf" srcId="{CAF4D1C0-A90F-4027-AC68-0E5D155DB8DB}" destId="{D605F0A5-E74D-4C3A-BA7A-64CC4C28BB44}" srcOrd="1" destOrd="0" presId="urn:microsoft.com/office/officeart/2005/8/layout/vList5"/>
    <dgm:cxn modelId="{E464C636-DE31-444B-91D3-8E499A3F7E2D}" type="presParOf" srcId="{CAF4D1C0-A90F-4027-AC68-0E5D155DB8DB}" destId="{3ABFBD22-99BF-43CE-88F7-070D84FD76EC}" srcOrd="2" destOrd="0" presId="urn:microsoft.com/office/officeart/2005/8/layout/vList5"/>
    <dgm:cxn modelId="{5FE6E899-5937-4AB9-BF19-B49E950EE1DE}" type="presParOf" srcId="{3ABFBD22-99BF-43CE-88F7-070D84FD76EC}" destId="{02186355-CCE6-48A7-8433-84F8EC5BD1F8}" srcOrd="0" destOrd="0" presId="urn:microsoft.com/office/officeart/2005/8/layout/vList5"/>
    <dgm:cxn modelId="{03C0D988-0462-4874-95A2-C39A442F6926}" type="presParOf" srcId="{3ABFBD22-99BF-43CE-88F7-070D84FD76EC}" destId="{0604D322-F099-46E8-AD04-DFDA049F1E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F2CD8E-C6F4-4133-BFB9-313B381661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3743DC-7B58-430B-8BDA-486FEF159B5A}">
      <dgm:prSet phldrT="[Text]"/>
      <dgm:spPr>
        <a:solidFill>
          <a:schemeClr val="bg1">
            <a:lumMod val="75000"/>
            <a:lumOff val="25000"/>
          </a:schemeClr>
        </a:solidFill>
      </dgm:spPr>
      <dgm:t>
        <a:bodyPr/>
        <a:lstStyle/>
        <a:p>
          <a:r>
            <a:rPr lang="en-US" dirty="0" err="1" smtClean="0"/>
            <a:t>Adipura</a:t>
          </a:r>
          <a:r>
            <a:rPr lang="en-US" dirty="0" smtClean="0"/>
            <a:t> Award</a:t>
          </a:r>
          <a:endParaRPr lang="en-US" dirty="0"/>
        </a:p>
      </dgm:t>
    </dgm:pt>
    <dgm:pt modelId="{05C6A9FC-390E-4E56-AC90-7243F691CCE1}" type="parTrans" cxnId="{381E4220-0705-415F-859B-03F8F642A0EC}">
      <dgm:prSet/>
      <dgm:spPr/>
      <dgm:t>
        <a:bodyPr/>
        <a:lstStyle/>
        <a:p>
          <a:endParaRPr lang="en-US"/>
        </a:p>
      </dgm:t>
    </dgm:pt>
    <dgm:pt modelId="{7EBB47FE-7EFB-4D36-B8FC-6DDC44A9C635}" type="sibTrans" cxnId="{381E4220-0705-415F-859B-03F8F642A0EC}">
      <dgm:prSet/>
      <dgm:spPr/>
      <dgm:t>
        <a:bodyPr/>
        <a:lstStyle/>
        <a:p>
          <a:endParaRPr lang="en-US"/>
        </a:p>
      </dgm:t>
    </dgm:pt>
    <dgm:pt modelId="{5E264351-75AD-44E2-8587-184DCDE28051}">
      <dgm:prSet phldrT="[Text]"/>
      <dgm:spPr>
        <a:solidFill>
          <a:schemeClr val="bg2">
            <a:lumMod val="20000"/>
            <a:lumOff val="80000"/>
            <a:alpha val="90000"/>
          </a:schemeClr>
        </a:solidFill>
      </dgm:spPr>
      <dgm:t>
        <a:bodyPr/>
        <a:lstStyle/>
        <a:p>
          <a:r>
            <a:rPr lang="en-US" dirty="0" smtClean="0"/>
            <a:t>Yearly award for local government (town, city, and metropolitan area) based on the cleanest  and the availability of green open spaces</a:t>
          </a:r>
          <a:endParaRPr lang="en-US" dirty="0"/>
        </a:p>
      </dgm:t>
    </dgm:pt>
    <dgm:pt modelId="{8CC97E19-2ED3-4B1D-AAFA-669789AFCD18}" type="parTrans" cxnId="{1B847B7C-1824-4000-AF0D-1678B1B51A2F}">
      <dgm:prSet/>
      <dgm:spPr/>
      <dgm:t>
        <a:bodyPr/>
        <a:lstStyle/>
        <a:p>
          <a:endParaRPr lang="en-US"/>
        </a:p>
      </dgm:t>
    </dgm:pt>
    <dgm:pt modelId="{576FD7BE-FE71-44A0-B085-4E2006C9D88A}" type="sibTrans" cxnId="{1B847B7C-1824-4000-AF0D-1678B1B51A2F}">
      <dgm:prSet/>
      <dgm:spPr/>
      <dgm:t>
        <a:bodyPr/>
        <a:lstStyle/>
        <a:p>
          <a:endParaRPr lang="en-US"/>
        </a:p>
      </dgm:t>
    </dgm:pt>
    <dgm:pt modelId="{63FC3889-F2A0-4D5A-BCC6-AC8E5E9628D6}">
      <dgm:prSet phldrT="[Text]"/>
      <dgm:spPr>
        <a:solidFill>
          <a:schemeClr val="bg2">
            <a:lumMod val="20000"/>
            <a:lumOff val="80000"/>
            <a:alpha val="90000"/>
          </a:schemeClr>
        </a:solidFill>
      </dgm:spPr>
      <dgm:t>
        <a:bodyPr/>
        <a:lstStyle/>
        <a:p>
          <a:r>
            <a:rPr lang="en-US" dirty="0" smtClean="0"/>
            <a:t>Assessment highly based on waste management and its result</a:t>
          </a:r>
          <a:endParaRPr lang="en-US" dirty="0"/>
        </a:p>
      </dgm:t>
    </dgm:pt>
    <dgm:pt modelId="{1D8EA47D-FF70-4A7E-8DA0-82390206B990}" type="parTrans" cxnId="{6AF543D7-8CC1-41DB-BB74-C702773E035A}">
      <dgm:prSet/>
      <dgm:spPr/>
      <dgm:t>
        <a:bodyPr/>
        <a:lstStyle/>
        <a:p>
          <a:endParaRPr lang="en-US"/>
        </a:p>
      </dgm:t>
    </dgm:pt>
    <dgm:pt modelId="{522ED873-38D6-454E-A3E4-B06729CCA76A}" type="sibTrans" cxnId="{6AF543D7-8CC1-41DB-BB74-C702773E035A}">
      <dgm:prSet/>
      <dgm:spPr/>
      <dgm:t>
        <a:bodyPr/>
        <a:lstStyle/>
        <a:p>
          <a:endParaRPr lang="en-US"/>
        </a:p>
      </dgm:t>
    </dgm:pt>
    <dgm:pt modelId="{2B6A3490-7039-453A-B932-C145196DA759}">
      <dgm:prSet phldrT="[Text]"/>
      <dgm:spPr>
        <a:solidFill>
          <a:schemeClr val="bg2">
            <a:lumMod val="20000"/>
            <a:lumOff val="80000"/>
            <a:alpha val="90000"/>
          </a:schemeClr>
        </a:solidFill>
      </dgm:spPr>
      <dgm:t>
        <a:bodyPr/>
        <a:lstStyle/>
        <a:p>
          <a:r>
            <a:rPr lang="en-US" dirty="0" smtClean="0"/>
            <a:t>Ministry of the Environment is the leader, with helps from Provincial Government, Academics, NGO, and Mass Media</a:t>
          </a:r>
          <a:endParaRPr lang="en-US" dirty="0"/>
        </a:p>
      </dgm:t>
    </dgm:pt>
    <dgm:pt modelId="{41B1BAD8-3D03-466B-9D05-3A3C6ECB9A4E}" type="parTrans" cxnId="{86D432BD-0D78-4A05-9087-D68457AA4274}">
      <dgm:prSet/>
      <dgm:spPr/>
    </dgm:pt>
    <dgm:pt modelId="{988087C5-9B91-46B2-9B9D-C4570522AB32}" type="sibTrans" cxnId="{86D432BD-0D78-4A05-9087-D68457AA4274}">
      <dgm:prSet/>
      <dgm:spPr/>
    </dgm:pt>
    <dgm:pt modelId="{CAF4D1C0-A90F-4027-AC68-0E5D155DB8DB}" type="pres">
      <dgm:prSet presAssocID="{7DF2CD8E-C6F4-4133-BFB9-313B381661C4}" presName="Name0" presStyleCnt="0">
        <dgm:presLayoutVars>
          <dgm:dir/>
          <dgm:animLvl val="lvl"/>
          <dgm:resizeHandles val="exact"/>
        </dgm:presLayoutVars>
      </dgm:prSet>
      <dgm:spPr/>
      <dgm:t>
        <a:bodyPr/>
        <a:lstStyle/>
        <a:p>
          <a:endParaRPr lang="en-US"/>
        </a:p>
      </dgm:t>
    </dgm:pt>
    <dgm:pt modelId="{89E813B1-ED05-4C2F-88B0-29A20732C04A}" type="pres">
      <dgm:prSet presAssocID="{EA3743DC-7B58-430B-8BDA-486FEF159B5A}" presName="linNode" presStyleCnt="0"/>
      <dgm:spPr/>
    </dgm:pt>
    <dgm:pt modelId="{D071C1FF-B015-4E79-8C29-898F008B843D}" type="pres">
      <dgm:prSet presAssocID="{EA3743DC-7B58-430B-8BDA-486FEF159B5A}" presName="parentText" presStyleLbl="node1" presStyleIdx="0" presStyleCnt="1">
        <dgm:presLayoutVars>
          <dgm:chMax val="1"/>
          <dgm:bulletEnabled val="1"/>
        </dgm:presLayoutVars>
      </dgm:prSet>
      <dgm:spPr/>
      <dgm:t>
        <a:bodyPr/>
        <a:lstStyle/>
        <a:p>
          <a:endParaRPr lang="en-US"/>
        </a:p>
      </dgm:t>
    </dgm:pt>
    <dgm:pt modelId="{F255295A-BA82-443B-B6A4-4391EB566E5C}" type="pres">
      <dgm:prSet presAssocID="{EA3743DC-7B58-430B-8BDA-486FEF159B5A}" presName="descendantText" presStyleLbl="alignAccFollowNode1" presStyleIdx="0" presStyleCnt="1">
        <dgm:presLayoutVars>
          <dgm:bulletEnabled val="1"/>
        </dgm:presLayoutVars>
      </dgm:prSet>
      <dgm:spPr/>
      <dgm:t>
        <a:bodyPr/>
        <a:lstStyle/>
        <a:p>
          <a:endParaRPr lang="en-US"/>
        </a:p>
      </dgm:t>
    </dgm:pt>
  </dgm:ptLst>
  <dgm:cxnLst>
    <dgm:cxn modelId="{86D432BD-0D78-4A05-9087-D68457AA4274}" srcId="{EA3743DC-7B58-430B-8BDA-486FEF159B5A}" destId="{2B6A3490-7039-453A-B932-C145196DA759}" srcOrd="2" destOrd="0" parTransId="{41B1BAD8-3D03-466B-9D05-3A3C6ECB9A4E}" sibTransId="{988087C5-9B91-46B2-9B9D-C4570522AB32}"/>
    <dgm:cxn modelId="{CB0119BB-4E9D-484C-8311-80523293900B}" type="presOf" srcId="{63FC3889-F2A0-4D5A-BCC6-AC8E5E9628D6}" destId="{F255295A-BA82-443B-B6A4-4391EB566E5C}" srcOrd="0" destOrd="1" presId="urn:microsoft.com/office/officeart/2005/8/layout/vList5"/>
    <dgm:cxn modelId="{A8229229-DD4B-45CD-99B6-638B63F2467C}" type="presOf" srcId="{5E264351-75AD-44E2-8587-184DCDE28051}" destId="{F255295A-BA82-443B-B6A4-4391EB566E5C}" srcOrd="0" destOrd="0" presId="urn:microsoft.com/office/officeart/2005/8/layout/vList5"/>
    <dgm:cxn modelId="{6AF543D7-8CC1-41DB-BB74-C702773E035A}" srcId="{EA3743DC-7B58-430B-8BDA-486FEF159B5A}" destId="{63FC3889-F2A0-4D5A-BCC6-AC8E5E9628D6}" srcOrd="1" destOrd="0" parTransId="{1D8EA47D-FF70-4A7E-8DA0-82390206B990}" sibTransId="{522ED873-38D6-454E-A3E4-B06729CCA76A}"/>
    <dgm:cxn modelId="{381E4220-0705-415F-859B-03F8F642A0EC}" srcId="{7DF2CD8E-C6F4-4133-BFB9-313B381661C4}" destId="{EA3743DC-7B58-430B-8BDA-486FEF159B5A}" srcOrd="0" destOrd="0" parTransId="{05C6A9FC-390E-4E56-AC90-7243F691CCE1}" sibTransId="{7EBB47FE-7EFB-4D36-B8FC-6DDC44A9C635}"/>
    <dgm:cxn modelId="{E343373D-911C-4AF2-9EF6-89A3BA69980C}" type="presOf" srcId="{7DF2CD8E-C6F4-4133-BFB9-313B381661C4}" destId="{CAF4D1C0-A90F-4027-AC68-0E5D155DB8DB}" srcOrd="0" destOrd="0" presId="urn:microsoft.com/office/officeart/2005/8/layout/vList5"/>
    <dgm:cxn modelId="{1B847B7C-1824-4000-AF0D-1678B1B51A2F}" srcId="{EA3743DC-7B58-430B-8BDA-486FEF159B5A}" destId="{5E264351-75AD-44E2-8587-184DCDE28051}" srcOrd="0" destOrd="0" parTransId="{8CC97E19-2ED3-4B1D-AAFA-669789AFCD18}" sibTransId="{576FD7BE-FE71-44A0-B085-4E2006C9D88A}"/>
    <dgm:cxn modelId="{E0D38AAA-7242-41E3-9670-504743F20D1A}" type="presOf" srcId="{2B6A3490-7039-453A-B932-C145196DA759}" destId="{F255295A-BA82-443B-B6A4-4391EB566E5C}" srcOrd="0" destOrd="2" presId="urn:microsoft.com/office/officeart/2005/8/layout/vList5"/>
    <dgm:cxn modelId="{DCECD130-D366-4EF5-BC34-F429B6323F60}" type="presOf" srcId="{EA3743DC-7B58-430B-8BDA-486FEF159B5A}" destId="{D071C1FF-B015-4E79-8C29-898F008B843D}" srcOrd="0" destOrd="0" presId="urn:microsoft.com/office/officeart/2005/8/layout/vList5"/>
    <dgm:cxn modelId="{7C5D5388-E4F3-4839-ADF1-323FB9F045CF}" type="presParOf" srcId="{CAF4D1C0-A90F-4027-AC68-0E5D155DB8DB}" destId="{89E813B1-ED05-4C2F-88B0-29A20732C04A}" srcOrd="0" destOrd="0" presId="urn:microsoft.com/office/officeart/2005/8/layout/vList5"/>
    <dgm:cxn modelId="{7964FD28-BC7B-4ADF-A9D8-5D5CCA7B385E}" type="presParOf" srcId="{89E813B1-ED05-4C2F-88B0-29A20732C04A}" destId="{D071C1FF-B015-4E79-8C29-898F008B843D}" srcOrd="0" destOrd="0" presId="urn:microsoft.com/office/officeart/2005/8/layout/vList5"/>
    <dgm:cxn modelId="{1FEA35E1-057D-4238-8A33-C604245773CE}" type="presParOf" srcId="{89E813B1-ED05-4C2F-88B0-29A20732C04A}" destId="{F255295A-BA82-443B-B6A4-4391EB566E5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F2CD8E-C6F4-4133-BFB9-313B381661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3743DC-7B58-430B-8BDA-486FEF159B5A}">
      <dgm:prSet phldrT="[Text]"/>
      <dgm:spPr>
        <a:solidFill>
          <a:schemeClr val="bg1">
            <a:lumMod val="75000"/>
            <a:lumOff val="25000"/>
          </a:schemeClr>
        </a:solidFill>
      </dgm:spPr>
      <dgm:t>
        <a:bodyPr/>
        <a:lstStyle/>
        <a:p>
          <a:r>
            <a:rPr lang="en-US" dirty="0" smtClean="0"/>
            <a:t>Waste Bank</a:t>
          </a:r>
          <a:endParaRPr lang="en-US" dirty="0"/>
        </a:p>
      </dgm:t>
    </dgm:pt>
    <dgm:pt modelId="{05C6A9FC-390E-4E56-AC90-7243F691CCE1}" type="parTrans" cxnId="{381E4220-0705-415F-859B-03F8F642A0EC}">
      <dgm:prSet/>
      <dgm:spPr/>
      <dgm:t>
        <a:bodyPr/>
        <a:lstStyle/>
        <a:p>
          <a:endParaRPr lang="en-US"/>
        </a:p>
      </dgm:t>
    </dgm:pt>
    <dgm:pt modelId="{7EBB47FE-7EFB-4D36-B8FC-6DDC44A9C635}" type="sibTrans" cxnId="{381E4220-0705-415F-859B-03F8F642A0EC}">
      <dgm:prSet/>
      <dgm:spPr/>
      <dgm:t>
        <a:bodyPr/>
        <a:lstStyle/>
        <a:p>
          <a:endParaRPr lang="en-US"/>
        </a:p>
      </dgm:t>
    </dgm:pt>
    <dgm:pt modelId="{5E264351-75AD-44E2-8587-184DCDE28051}">
      <dgm:prSet phldrT="[Text]"/>
      <dgm:spPr>
        <a:solidFill>
          <a:schemeClr val="bg2">
            <a:lumMod val="20000"/>
            <a:lumOff val="80000"/>
            <a:alpha val="90000"/>
          </a:schemeClr>
        </a:solidFill>
      </dgm:spPr>
      <dgm:t>
        <a:bodyPr/>
        <a:lstStyle/>
        <a:p>
          <a:r>
            <a:rPr lang="en-US" dirty="0" smtClean="0"/>
            <a:t>The concept of waste collection (sorted) that can be exchanged for money</a:t>
          </a:r>
          <a:endParaRPr lang="en-US" dirty="0"/>
        </a:p>
      </dgm:t>
    </dgm:pt>
    <dgm:pt modelId="{8CC97E19-2ED3-4B1D-AAFA-669789AFCD18}" type="parTrans" cxnId="{1B847B7C-1824-4000-AF0D-1678B1B51A2F}">
      <dgm:prSet/>
      <dgm:spPr/>
      <dgm:t>
        <a:bodyPr/>
        <a:lstStyle/>
        <a:p>
          <a:endParaRPr lang="en-US"/>
        </a:p>
      </dgm:t>
    </dgm:pt>
    <dgm:pt modelId="{576FD7BE-FE71-44A0-B085-4E2006C9D88A}" type="sibTrans" cxnId="{1B847B7C-1824-4000-AF0D-1678B1B51A2F}">
      <dgm:prSet/>
      <dgm:spPr/>
      <dgm:t>
        <a:bodyPr/>
        <a:lstStyle/>
        <a:p>
          <a:endParaRPr lang="en-US"/>
        </a:p>
      </dgm:t>
    </dgm:pt>
    <dgm:pt modelId="{63FC3889-F2A0-4D5A-BCC6-AC8E5E9628D6}">
      <dgm:prSet phldrT="[Text]"/>
      <dgm:spPr>
        <a:solidFill>
          <a:schemeClr val="bg2">
            <a:lumMod val="20000"/>
            <a:lumOff val="80000"/>
            <a:alpha val="90000"/>
          </a:schemeClr>
        </a:solidFill>
      </dgm:spPr>
      <dgm:t>
        <a:bodyPr/>
        <a:lstStyle/>
        <a:p>
          <a:r>
            <a:rPr lang="en-US" dirty="0" smtClean="0"/>
            <a:t>In May 2012 there are total 886 active waste banks, &gt;2,000 tons waste managed monthly, 84,623 depositors, and generates Rp3.182.281.000,00 monthly ($280,000.00 per month) – </a:t>
          </a:r>
          <a:r>
            <a:rPr lang="en-US" i="1" dirty="0" smtClean="0"/>
            <a:t>Indonesia’s waste bank profile 2012</a:t>
          </a:r>
          <a:endParaRPr lang="en-US" i="1" dirty="0"/>
        </a:p>
      </dgm:t>
    </dgm:pt>
    <dgm:pt modelId="{1D8EA47D-FF70-4A7E-8DA0-82390206B990}" type="parTrans" cxnId="{6AF543D7-8CC1-41DB-BB74-C702773E035A}">
      <dgm:prSet/>
      <dgm:spPr/>
      <dgm:t>
        <a:bodyPr/>
        <a:lstStyle/>
        <a:p>
          <a:endParaRPr lang="en-US"/>
        </a:p>
      </dgm:t>
    </dgm:pt>
    <dgm:pt modelId="{522ED873-38D6-454E-A3E4-B06729CCA76A}" type="sibTrans" cxnId="{6AF543D7-8CC1-41DB-BB74-C702773E035A}">
      <dgm:prSet/>
      <dgm:spPr/>
      <dgm:t>
        <a:bodyPr/>
        <a:lstStyle/>
        <a:p>
          <a:endParaRPr lang="en-US"/>
        </a:p>
      </dgm:t>
    </dgm:pt>
    <dgm:pt modelId="{2B6A3490-7039-453A-B932-C145196DA759}">
      <dgm:prSet phldrT="[Text]"/>
      <dgm:spPr>
        <a:solidFill>
          <a:schemeClr val="bg2">
            <a:lumMod val="20000"/>
            <a:lumOff val="80000"/>
            <a:alpha val="90000"/>
          </a:schemeClr>
        </a:solidFill>
      </dgm:spPr>
      <dgm:t>
        <a:bodyPr/>
        <a:lstStyle/>
        <a:p>
          <a:r>
            <a:rPr lang="en-US" dirty="0" smtClean="0"/>
            <a:t>Ministry of the Environment provide tools such as composter, crusher, cart, sorter tool, office equipment, etc.</a:t>
          </a:r>
          <a:endParaRPr lang="en-US" dirty="0"/>
        </a:p>
      </dgm:t>
    </dgm:pt>
    <dgm:pt modelId="{41B1BAD8-3D03-466B-9D05-3A3C6ECB9A4E}" type="parTrans" cxnId="{86D432BD-0D78-4A05-9087-D68457AA4274}">
      <dgm:prSet/>
      <dgm:spPr/>
      <dgm:t>
        <a:bodyPr/>
        <a:lstStyle/>
        <a:p>
          <a:endParaRPr lang="en-US"/>
        </a:p>
      </dgm:t>
    </dgm:pt>
    <dgm:pt modelId="{988087C5-9B91-46B2-9B9D-C4570522AB32}" type="sibTrans" cxnId="{86D432BD-0D78-4A05-9087-D68457AA4274}">
      <dgm:prSet/>
      <dgm:spPr/>
      <dgm:t>
        <a:bodyPr/>
        <a:lstStyle/>
        <a:p>
          <a:endParaRPr lang="en-US"/>
        </a:p>
      </dgm:t>
    </dgm:pt>
    <dgm:pt modelId="{096640EB-0353-4143-8B19-AE1629A2D51C}">
      <dgm:prSet phldrT="[Text]"/>
      <dgm:spPr>
        <a:solidFill>
          <a:schemeClr val="bg2">
            <a:lumMod val="20000"/>
            <a:lumOff val="80000"/>
            <a:alpha val="90000"/>
          </a:schemeClr>
        </a:solidFill>
      </dgm:spPr>
      <dgm:t>
        <a:bodyPr/>
        <a:lstStyle/>
        <a:p>
          <a:r>
            <a:rPr lang="en-US" dirty="0" smtClean="0"/>
            <a:t>Run by local community throughout Indonesia</a:t>
          </a:r>
          <a:endParaRPr lang="en-US" dirty="0"/>
        </a:p>
      </dgm:t>
    </dgm:pt>
    <dgm:pt modelId="{ADE2854F-E732-42BF-8BE0-25A15182F3E8}" type="parTrans" cxnId="{DB08B048-8FF9-4786-90B2-2F3FD955B4BA}">
      <dgm:prSet/>
      <dgm:spPr/>
      <dgm:t>
        <a:bodyPr/>
        <a:lstStyle/>
        <a:p>
          <a:endParaRPr lang="en-US"/>
        </a:p>
      </dgm:t>
    </dgm:pt>
    <dgm:pt modelId="{BD5B60E9-8F24-4DB3-839D-50C56780D51A}" type="sibTrans" cxnId="{DB08B048-8FF9-4786-90B2-2F3FD955B4BA}">
      <dgm:prSet/>
      <dgm:spPr/>
      <dgm:t>
        <a:bodyPr/>
        <a:lstStyle/>
        <a:p>
          <a:endParaRPr lang="en-US"/>
        </a:p>
      </dgm:t>
    </dgm:pt>
    <dgm:pt modelId="{F4E30B6F-683D-47C0-ACB3-337378A9EAFE}">
      <dgm:prSet phldrT="[Text]"/>
      <dgm:spPr>
        <a:solidFill>
          <a:schemeClr val="bg2">
            <a:lumMod val="20000"/>
            <a:lumOff val="80000"/>
            <a:alpha val="90000"/>
          </a:schemeClr>
        </a:solidFill>
      </dgm:spPr>
      <dgm:t>
        <a:bodyPr/>
        <a:lstStyle/>
        <a:p>
          <a:r>
            <a:rPr lang="en-US" dirty="0" smtClean="0"/>
            <a:t>Waste collected then recycled to gain potential economics value, such as fertilizer, accessories, recycled paper, etc</a:t>
          </a:r>
          <a:endParaRPr lang="en-US" dirty="0"/>
        </a:p>
      </dgm:t>
    </dgm:pt>
    <dgm:pt modelId="{27C53855-1905-4F06-95C7-8E8FB4C455EA}" type="parTrans" cxnId="{019437CE-FC49-4035-8E3D-4A81D8D9A4B8}">
      <dgm:prSet/>
      <dgm:spPr/>
      <dgm:t>
        <a:bodyPr/>
        <a:lstStyle/>
        <a:p>
          <a:endParaRPr lang="en-US"/>
        </a:p>
      </dgm:t>
    </dgm:pt>
    <dgm:pt modelId="{040247D9-C264-49F9-81C1-4B66F3E36357}" type="sibTrans" cxnId="{019437CE-FC49-4035-8E3D-4A81D8D9A4B8}">
      <dgm:prSet/>
      <dgm:spPr/>
      <dgm:t>
        <a:bodyPr/>
        <a:lstStyle/>
        <a:p>
          <a:endParaRPr lang="en-US"/>
        </a:p>
      </dgm:t>
    </dgm:pt>
    <dgm:pt modelId="{ACF91783-FB57-4FFF-9D91-E36E69A2BB95}">
      <dgm:prSet phldrT="[Text]"/>
      <dgm:spPr>
        <a:solidFill>
          <a:schemeClr val="bg2">
            <a:lumMod val="20000"/>
            <a:lumOff val="80000"/>
            <a:alpha val="90000"/>
          </a:schemeClr>
        </a:solidFill>
      </dgm:spPr>
      <dgm:t>
        <a:bodyPr/>
        <a:lstStyle/>
        <a:p>
          <a:r>
            <a:rPr lang="en-US" dirty="0" smtClean="0"/>
            <a:t>In Dec 2013 there are total 1,443 waste banks, and generates around Rp15.700.000.000,00 monthly ($1,350,000.00) - </a:t>
          </a:r>
          <a:r>
            <a:rPr lang="en-US" i="1" dirty="0" smtClean="0"/>
            <a:t>prediction</a:t>
          </a:r>
          <a:endParaRPr lang="en-US" i="1" dirty="0"/>
        </a:p>
      </dgm:t>
    </dgm:pt>
    <dgm:pt modelId="{99C88BFA-AEB8-40E3-98B6-157E0E74B9D9}" type="parTrans" cxnId="{FE972943-A1B8-40D3-9AE4-6BAD4D5CE903}">
      <dgm:prSet/>
      <dgm:spPr/>
      <dgm:t>
        <a:bodyPr/>
        <a:lstStyle/>
        <a:p>
          <a:endParaRPr lang="en-US"/>
        </a:p>
      </dgm:t>
    </dgm:pt>
    <dgm:pt modelId="{F8893DA2-8388-4A9C-97EF-D149C11C605E}" type="sibTrans" cxnId="{FE972943-A1B8-40D3-9AE4-6BAD4D5CE903}">
      <dgm:prSet/>
      <dgm:spPr/>
      <dgm:t>
        <a:bodyPr/>
        <a:lstStyle/>
        <a:p>
          <a:endParaRPr lang="en-US"/>
        </a:p>
      </dgm:t>
    </dgm:pt>
    <dgm:pt modelId="{CAF4D1C0-A90F-4027-AC68-0E5D155DB8DB}" type="pres">
      <dgm:prSet presAssocID="{7DF2CD8E-C6F4-4133-BFB9-313B381661C4}" presName="Name0" presStyleCnt="0">
        <dgm:presLayoutVars>
          <dgm:dir/>
          <dgm:animLvl val="lvl"/>
          <dgm:resizeHandles val="exact"/>
        </dgm:presLayoutVars>
      </dgm:prSet>
      <dgm:spPr/>
      <dgm:t>
        <a:bodyPr/>
        <a:lstStyle/>
        <a:p>
          <a:endParaRPr lang="en-US"/>
        </a:p>
      </dgm:t>
    </dgm:pt>
    <dgm:pt modelId="{89E813B1-ED05-4C2F-88B0-29A20732C04A}" type="pres">
      <dgm:prSet presAssocID="{EA3743DC-7B58-430B-8BDA-486FEF159B5A}" presName="linNode" presStyleCnt="0"/>
      <dgm:spPr/>
    </dgm:pt>
    <dgm:pt modelId="{D071C1FF-B015-4E79-8C29-898F008B843D}" type="pres">
      <dgm:prSet presAssocID="{EA3743DC-7B58-430B-8BDA-486FEF159B5A}" presName="parentText" presStyleLbl="node1" presStyleIdx="0" presStyleCnt="1">
        <dgm:presLayoutVars>
          <dgm:chMax val="1"/>
          <dgm:bulletEnabled val="1"/>
        </dgm:presLayoutVars>
      </dgm:prSet>
      <dgm:spPr/>
      <dgm:t>
        <a:bodyPr/>
        <a:lstStyle/>
        <a:p>
          <a:endParaRPr lang="en-US"/>
        </a:p>
      </dgm:t>
    </dgm:pt>
    <dgm:pt modelId="{F255295A-BA82-443B-B6A4-4391EB566E5C}" type="pres">
      <dgm:prSet presAssocID="{EA3743DC-7B58-430B-8BDA-486FEF159B5A}" presName="descendantText" presStyleLbl="alignAccFollowNode1" presStyleIdx="0" presStyleCnt="1" custScaleX="196829">
        <dgm:presLayoutVars>
          <dgm:bulletEnabled val="1"/>
        </dgm:presLayoutVars>
      </dgm:prSet>
      <dgm:spPr/>
      <dgm:t>
        <a:bodyPr/>
        <a:lstStyle/>
        <a:p>
          <a:endParaRPr lang="en-US"/>
        </a:p>
      </dgm:t>
    </dgm:pt>
  </dgm:ptLst>
  <dgm:cxnLst>
    <dgm:cxn modelId="{86D432BD-0D78-4A05-9087-D68457AA4274}" srcId="{EA3743DC-7B58-430B-8BDA-486FEF159B5A}" destId="{2B6A3490-7039-453A-B932-C145196DA759}" srcOrd="5" destOrd="0" parTransId="{41B1BAD8-3D03-466B-9D05-3A3C6ECB9A4E}" sibTransId="{988087C5-9B91-46B2-9B9D-C4570522AB32}"/>
    <dgm:cxn modelId="{019437CE-FC49-4035-8E3D-4A81D8D9A4B8}" srcId="{EA3743DC-7B58-430B-8BDA-486FEF159B5A}" destId="{F4E30B6F-683D-47C0-ACB3-337378A9EAFE}" srcOrd="1" destOrd="0" parTransId="{27C53855-1905-4F06-95C7-8E8FB4C455EA}" sibTransId="{040247D9-C264-49F9-81C1-4B66F3E36357}"/>
    <dgm:cxn modelId="{DB08B048-8FF9-4786-90B2-2F3FD955B4BA}" srcId="{EA3743DC-7B58-430B-8BDA-486FEF159B5A}" destId="{096640EB-0353-4143-8B19-AE1629A2D51C}" srcOrd="2" destOrd="0" parTransId="{ADE2854F-E732-42BF-8BE0-25A15182F3E8}" sibTransId="{BD5B60E9-8F24-4DB3-839D-50C56780D51A}"/>
    <dgm:cxn modelId="{BC967092-D2E5-4F74-A912-16D9210FD35F}" type="presOf" srcId="{EA3743DC-7B58-430B-8BDA-486FEF159B5A}" destId="{D071C1FF-B015-4E79-8C29-898F008B843D}" srcOrd="0" destOrd="0" presId="urn:microsoft.com/office/officeart/2005/8/layout/vList5"/>
    <dgm:cxn modelId="{6AF543D7-8CC1-41DB-BB74-C702773E035A}" srcId="{EA3743DC-7B58-430B-8BDA-486FEF159B5A}" destId="{63FC3889-F2A0-4D5A-BCC6-AC8E5E9628D6}" srcOrd="3" destOrd="0" parTransId="{1D8EA47D-FF70-4A7E-8DA0-82390206B990}" sibTransId="{522ED873-38D6-454E-A3E4-B06729CCA76A}"/>
    <dgm:cxn modelId="{A43E36B0-0E5A-456D-9708-15024088F258}" type="presOf" srcId="{ACF91783-FB57-4FFF-9D91-E36E69A2BB95}" destId="{F255295A-BA82-443B-B6A4-4391EB566E5C}" srcOrd="0" destOrd="4" presId="urn:microsoft.com/office/officeart/2005/8/layout/vList5"/>
    <dgm:cxn modelId="{381E4220-0705-415F-859B-03F8F642A0EC}" srcId="{7DF2CD8E-C6F4-4133-BFB9-313B381661C4}" destId="{EA3743DC-7B58-430B-8BDA-486FEF159B5A}" srcOrd="0" destOrd="0" parTransId="{05C6A9FC-390E-4E56-AC90-7243F691CCE1}" sibTransId="{7EBB47FE-7EFB-4D36-B8FC-6DDC44A9C635}"/>
    <dgm:cxn modelId="{3D073D77-8059-4D14-942A-1132CA12A22C}" type="presOf" srcId="{7DF2CD8E-C6F4-4133-BFB9-313B381661C4}" destId="{CAF4D1C0-A90F-4027-AC68-0E5D155DB8DB}" srcOrd="0" destOrd="0" presId="urn:microsoft.com/office/officeart/2005/8/layout/vList5"/>
    <dgm:cxn modelId="{FE972943-A1B8-40D3-9AE4-6BAD4D5CE903}" srcId="{EA3743DC-7B58-430B-8BDA-486FEF159B5A}" destId="{ACF91783-FB57-4FFF-9D91-E36E69A2BB95}" srcOrd="4" destOrd="0" parTransId="{99C88BFA-AEB8-40E3-98B6-157E0E74B9D9}" sibTransId="{F8893DA2-8388-4A9C-97EF-D149C11C605E}"/>
    <dgm:cxn modelId="{43AB960B-2684-4264-BE4D-33711AD0614A}" type="presOf" srcId="{2B6A3490-7039-453A-B932-C145196DA759}" destId="{F255295A-BA82-443B-B6A4-4391EB566E5C}" srcOrd="0" destOrd="5" presId="urn:microsoft.com/office/officeart/2005/8/layout/vList5"/>
    <dgm:cxn modelId="{9BB6F596-6294-4A90-AE0E-8BF347BB6AD0}" type="presOf" srcId="{5E264351-75AD-44E2-8587-184DCDE28051}" destId="{F255295A-BA82-443B-B6A4-4391EB566E5C}" srcOrd="0" destOrd="0" presId="urn:microsoft.com/office/officeart/2005/8/layout/vList5"/>
    <dgm:cxn modelId="{26C99C03-B6F0-46D1-8A8B-CFBA72AE62C3}" type="presOf" srcId="{096640EB-0353-4143-8B19-AE1629A2D51C}" destId="{F255295A-BA82-443B-B6A4-4391EB566E5C}" srcOrd="0" destOrd="2" presId="urn:microsoft.com/office/officeart/2005/8/layout/vList5"/>
    <dgm:cxn modelId="{1B847B7C-1824-4000-AF0D-1678B1B51A2F}" srcId="{EA3743DC-7B58-430B-8BDA-486FEF159B5A}" destId="{5E264351-75AD-44E2-8587-184DCDE28051}" srcOrd="0" destOrd="0" parTransId="{8CC97E19-2ED3-4B1D-AAFA-669789AFCD18}" sibTransId="{576FD7BE-FE71-44A0-B085-4E2006C9D88A}"/>
    <dgm:cxn modelId="{D15AACF9-E060-4E74-BDEE-21A32ACBD740}" type="presOf" srcId="{F4E30B6F-683D-47C0-ACB3-337378A9EAFE}" destId="{F255295A-BA82-443B-B6A4-4391EB566E5C}" srcOrd="0" destOrd="1" presId="urn:microsoft.com/office/officeart/2005/8/layout/vList5"/>
    <dgm:cxn modelId="{E245844E-53C8-4D44-9798-A6FB73D398A2}" type="presOf" srcId="{63FC3889-F2A0-4D5A-BCC6-AC8E5E9628D6}" destId="{F255295A-BA82-443B-B6A4-4391EB566E5C}" srcOrd="0" destOrd="3" presId="urn:microsoft.com/office/officeart/2005/8/layout/vList5"/>
    <dgm:cxn modelId="{C89F8F0A-0486-4B7F-9D8D-7828316F4CD7}" type="presParOf" srcId="{CAF4D1C0-A90F-4027-AC68-0E5D155DB8DB}" destId="{89E813B1-ED05-4C2F-88B0-29A20732C04A}" srcOrd="0" destOrd="0" presId="urn:microsoft.com/office/officeart/2005/8/layout/vList5"/>
    <dgm:cxn modelId="{625217A2-561A-4937-93B0-CA333A11B9A0}" type="presParOf" srcId="{89E813B1-ED05-4C2F-88B0-29A20732C04A}" destId="{D071C1FF-B015-4E79-8C29-898F008B843D}" srcOrd="0" destOrd="0" presId="urn:microsoft.com/office/officeart/2005/8/layout/vList5"/>
    <dgm:cxn modelId="{C6382634-A723-4B10-A62A-B61CCBB9A0E0}" type="presParOf" srcId="{89E813B1-ED05-4C2F-88B0-29A20732C04A}" destId="{F255295A-BA82-443B-B6A4-4391EB566E5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F2CD8E-C6F4-4133-BFB9-313B381661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3743DC-7B58-430B-8BDA-486FEF159B5A}">
      <dgm:prSet phldrT="[Text]"/>
      <dgm:spPr>
        <a:solidFill>
          <a:schemeClr val="bg1">
            <a:lumMod val="75000"/>
            <a:lumOff val="25000"/>
          </a:schemeClr>
        </a:solidFill>
      </dgm:spPr>
      <dgm:t>
        <a:bodyPr/>
        <a:lstStyle/>
        <a:p>
          <a:r>
            <a:rPr lang="en-US" dirty="0" smtClean="0"/>
            <a:t>Performance Audit Related to Solid Waste</a:t>
          </a:r>
          <a:endParaRPr lang="en-US" dirty="0"/>
        </a:p>
      </dgm:t>
    </dgm:pt>
    <dgm:pt modelId="{05C6A9FC-390E-4E56-AC90-7243F691CCE1}" type="parTrans" cxnId="{381E4220-0705-415F-859B-03F8F642A0EC}">
      <dgm:prSet/>
      <dgm:spPr/>
      <dgm:t>
        <a:bodyPr/>
        <a:lstStyle/>
        <a:p>
          <a:endParaRPr lang="en-US"/>
        </a:p>
      </dgm:t>
    </dgm:pt>
    <dgm:pt modelId="{7EBB47FE-7EFB-4D36-B8FC-6DDC44A9C635}" type="sibTrans" cxnId="{381E4220-0705-415F-859B-03F8F642A0EC}">
      <dgm:prSet/>
      <dgm:spPr/>
      <dgm:t>
        <a:bodyPr/>
        <a:lstStyle/>
        <a:p>
          <a:endParaRPr lang="en-US"/>
        </a:p>
      </dgm:t>
    </dgm:pt>
    <dgm:pt modelId="{5E264351-75AD-44E2-8587-184DCDE28051}">
      <dgm:prSet phldrT="[Text]"/>
      <dgm:spPr>
        <a:solidFill>
          <a:schemeClr val="bg2">
            <a:lumMod val="20000"/>
            <a:lumOff val="80000"/>
            <a:alpha val="90000"/>
          </a:schemeClr>
        </a:solidFill>
      </dgm:spPr>
      <dgm:t>
        <a:bodyPr/>
        <a:lstStyle/>
        <a:p>
          <a:pPr>
            <a:spcAft>
              <a:spcPct val="15000"/>
            </a:spcAft>
          </a:pPr>
          <a:r>
            <a:rPr lang="en-US" sz="1800" dirty="0" smtClean="0"/>
            <a:t>Audit in </a:t>
          </a:r>
          <a:r>
            <a:rPr lang="en-US" sz="1800" dirty="0" err="1" smtClean="0"/>
            <a:t>Citarum</a:t>
          </a:r>
          <a:r>
            <a:rPr lang="en-US" sz="1800" dirty="0" smtClean="0"/>
            <a:t> Drainage Basin Management – 2012</a:t>
          </a:r>
          <a:endParaRPr lang="en-US" sz="1800" dirty="0"/>
        </a:p>
      </dgm:t>
    </dgm:pt>
    <dgm:pt modelId="{8CC97E19-2ED3-4B1D-AAFA-669789AFCD18}" type="parTrans" cxnId="{1B847B7C-1824-4000-AF0D-1678B1B51A2F}">
      <dgm:prSet/>
      <dgm:spPr/>
      <dgm:t>
        <a:bodyPr/>
        <a:lstStyle/>
        <a:p>
          <a:endParaRPr lang="en-US"/>
        </a:p>
      </dgm:t>
    </dgm:pt>
    <dgm:pt modelId="{576FD7BE-FE71-44A0-B085-4E2006C9D88A}" type="sibTrans" cxnId="{1B847B7C-1824-4000-AF0D-1678B1B51A2F}">
      <dgm:prSet/>
      <dgm:spPr/>
      <dgm:t>
        <a:bodyPr/>
        <a:lstStyle/>
        <a:p>
          <a:endParaRPr lang="en-US"/>
        </a:p>
      </dgm:t>
    </dgm:pt>
    <dgm:pt modelId="{096640EB-0353-4143-8B19-AE1629A2D51C}">
      <dgm:prSet phldrT="[Text]"/>
      <dgm:spPr>
        <a:solidFill>
          <a:schemeClr val="bg2">
            <a:lumMod val="20000"/>
            <a:lumOff val="80000"/>
            <a:alpha val="90000"/>
          </a:schemeClr>
        </a:solidFill>
      </dgm:spPr>
      <dgm:t>
        <a:bodyPr/>
        <a:lstStyle/>
        <a:p>
          <a:pPr>
            <a:spcAft>
              <a:spcPct val="15000"/>
            </a:spcAft>
          </a:pPr>
          <a:r>
            <a:rPr lang="en-US" sz="1800" dirty="0" smtClean="0"/>
            <a:t>Audit in Toxic Waste Management - 2013</a:t>
          </a:r>
          <a:endParaRPr lang="en-US" sz="1800" dirty="0"/>
        </a:p>
      </dgm:t>
    </dgm:pt>
    <dgm:pt modelId="{ADE2854F-E732-42BF-8BE0-25A15182F3E8}" type="parTrans" cxnId="{DB08B048-8FF9-4786-90B2-2F3FD955B4BA}">
      <dgm:prSet/>
      <dgm:spPr/>
      <dgm:t>
        <a:bodyPr/>
        <a:lstStyle/>
        <a:p>
          <a:endParaRPr lang="en-US"/>
        </a:p>
      </dgm:t>
    </dgm:pt>
    <dgm:pt modelId="{BD5B60E9-8F24-4DB3-839D-50C56780D51A}" type="sibTrans" cxnId="{DB08B048-8FF9-4786-90B2-2F3FD955B4BA}">
      <dgm:prSet/>
      <dgm:spPr/>
      <dgm:t>
        <a:bodyPr/>
        <a:lstStyle/>
        <a:p>
          <a:endParaRPr lang="en-US"/>
        </a:p>
      </dgm:t>
    </dgm:pt>
    <dgm:pt modelId="{F4E30B6F-683D-47C0-ACB3-337378A9EAFE}">
      <dgm:prSet phldrT="[Text]"/>
      <dgm:spPr>
        <a:solidFill>
          <a:schemeClr val="bg2">
            <a:lumMod val="20000"/>
            <a:lumOff val="80000"/>
            <a:alpha val="90000"/>
          </a:schemeClr>
        </a:solidFill>
      </dgm:spPr>
      <dgm:t>
        <a:bodyPr/>
        <a:lstStyle/>
        <a:p>
          <a:pPr>
            <a:spcAft>
              <a:spcPct val="15000"/>
            </a:spcAft>
          </a:pPr>
          <a:r>
            <a:rPr lang="en-US" sz="1800" dirty="0" smtClean="0"/>
            <a:t>Audit in </a:t>
          </a:r>
          <a:r>
            <a:rPr lang="en-US" sz="1800" dirty="0" err="1" smtClean="0"/>
            <a:t>Brantas</a:t>
          </a:r>
          <a:r>
            <a:rPr lang="en-US" sz="1800" dirty="0" smtClean="0"/>
            <a:t> Drainage Basin Management - 2013</a:t>
          </a:r>
          <a:endParaRPr lang="en-US" sz="1800" dirty="0"/>
        </a:p>
      </dgm:t>
    </dgm:pt>
    <dgm:pt modelId="{27C53855-1905-4F06-95C7-8E8FB4C455EA}" type="parTrans" cxnId="{019437CE-FC49-4035-8E3D-4A81D8D9A4B8}">
      <dgm:prSet/>
      <dgm:spPr/>
      <dgm:t>
        <a:bodyPr/>
        <a:lstStyle/>
        <a:p>
          <a:endParaRPr lang="en-US"/>
        </a:p>
      </dgm:t>
    </dgm:pt>
    <dgm:pt modelId="{040247D9-C264-49F9-81C1-4B66F3E36357}" type="sibTrans" cxnId="{019437CE-FC49-4035-8E3D-4A81D8D9A4B8}">
      <dgm:prSet/>
      <dgm:spPr/>
      <dgm:t>
        <a:bodyPr/>
        <a:lstStyle/>
        <a:p>
          <a:endParaRPr lang="en-US"/>
        </a:p>
      </dgm:t>
    </dgm:pt>
    <dgm:pt modelId="{B54C5779-1601-400F-8748-391AD1250EB2}">
      <dgm:prSet phldrT="[Text]" custT="1"/>
      <dgm:spPr>
        <a:solidFill>
          <a:schemeClr val="bg2">
            <a:lumMod val="20000"/>
            <a:lumOff val="80000"/>
            <a:alpha val="90000"/>
          </a:schemeClr>
        </a:solidFill>
      </dgm:spPr>
      <dgm:t>
        <a:bodyPr/>
        <a:lstStyle/>
        <a:p>
          <a:pPr>
            <a:spcAft>
              <a:spcPts val="1800"/>
            </a:spcAft>
          </a:pPr>
          <a:r>
            <a:rPr lang="en-US" sz="1400" i="1" dirty="0" smtClean="0"/>
            <a:t>cover some of Indonesia’s biggest city such as Jakarta and Bandung (West Java Province Capital)</a:t>
          </a:r>
          <a:endParaRPr lang="en-US" sz="1400" i="1" dirty="0"/>
        </a:p>
      </dgm:t>
    </dgm:pt>
    <dgm:pt modelId="{8BA744AA-57BF-483E-A951-F4CBD72A724E}" type="parTrans" cxnId="{B6AB222E-2A4A-4CA8-92BD-0D34A4D1EF79}">
      <dgm:prSet/>
      <dgm:spPr/>
      <dgm:t>
        <a:bodyPr/>
        <a:lstStyle/>
        <a:p>
          <a:endParaRPr lang="en-US"/>
        </a:p>
      </dgm:t>
    </dgm:pt>
    <dgm:pt modelId="{2F51CBDE-CF88-4396-9D28-A8F79679A88D}" type="sibTrans" cxnId="{B6AB222E-2A4A-4CA8-92BD-0D34A4D1EF79}">
      <dgm:prSet/>
      <dgm:spPr/>
      <dgm:t>
        <a:bodyPr/>
        <a:lstStyle/>
        <a:p>
          <a:endParaRPr lang="en-US"/>
        </a:p>
      </dgm:t>
    </dgm:pt>
    <dgm:pt modelId="{AC189C1F-9A04-4C45-8A4B-8BB1B726A3A7}">
      <dgm:prSet phldrT="[Text]" custT="1"/>
      <dgm:spPr>
        <a:solidFill>
          <a:schemeClr val="bg2">
            <a:lumMod val="20000"/>
            <a:lumOff val="80000"/>
            <a:alpha val="90000"/>
          </a:schemeClr>
        </a:solidFill>
      </dgm:spPr>
      <dgm:t>
        <a:bodyPr/>
        <a:lstStyle/>
        <a:p>
          <a:pPr>
            <a:spcAft>
              <a:spcPts val="1800"/>
            </a:spcAft>
          </a:pPr>
          <a:r>
            <a:rPr lang="en-US" sz="1400" i="1" dirty="0" smtClean="0"/>
            <a:t>cover some of Indonesia’s biggest city such as Surabaya (East Java Province Capital) and Malang </a:t>
          </a:r>
          <a:endParaRPr lang="en-US" sz="1400" i="1" dirty="0"/>
        </a:p>
      </dgm:t>
    </dgm:pt>
    <dgm:pt modelId="{CD607CA7-7DDB-4776-85E3-C8AA936D4667}" type="parTrans" cxnId="{F0BD62FA-ACF6-4CD2-8188-6AC312D3C895}">
      <dgm:prSet/>
      <dgm:spPr/>
      <dgm:t>
        <a:bodyPr/>
        <a:lstStyle/>
        <a:p>
          <a:endParaRPr lang="en-US"/>
        </a:p>
      </dgm:t>
    </dgm:pt>
    <dgm:pt modelId="{BC77208E-8B0F-4418-97BA-D9FBA00BFC49}" type="sibTrans" cxnId="{F0BD62FA-ACF6-4CD2-8188-6AC312D3C895}">
      <dgm:prSet/>
      <dgm:spPr/>
      <dgm:t>
        <a:bodyPr/>
        <a:lstStyle/>
        <a:p>
          <a:endParaRPr lang="en-US"/>
        </a:p>
      </dgm:t>
    </dgm:pt>
    <dgm:pt modelId="{CAF4D1C0-A90F-4027-AC68-0E5D155DB8DB}" type="pres">
      <dgm:prSet presAssocID="{7DF2CD8E-C6F4-4133-BFB9-313B381661C4}" presName="Name0" presStyleCnt="0">
        <dgm:presLayoutVars>
          <dgm:dir/>
          <dgm:animLvl val="lvl"/>
          <dgm:resizeHandles val="exact"/>
        </dgm:presLayoutVars>
      </dgm:prSet>
      <dgm:spPr/>
      <dgm:t>
        <a:bodyPr/>
        <a:lstStyle/>
        <a:p>
          <a:endParaRPr lang="en-US"/>
        </a:p>
      </dgm:t>
    </dgm:pt>
    <dgm:pt modelId="{89E813B1-ED05-4C2F-88B0-29A20732C04A}" type="pres">
      <dgm:prSet presAssocID="{EA3743DC-7B58-430B-8BDA-486FEF159B5A}" presName="linNode" presStyleCnt="0"/>
      <dgm:spPr/>
    </dgm:pt>
    <dgm:pt modelId="{D071C1FF-B015-4E79-8C29-898F008B843D}" type="pres">
      <dgm:prSet presAssocID="{EA3743DC-7B58-430B-8BDA-486FEF159B5A}" presName="parentText" presStyleLbl="node1" presStyleIdx="0" presStyleCnt="1" custScaleX="77413">
        <dgm:presLayoutVars>
          <dgm:chMax val="1"/>
          <dgm:bulletEnabled val="1"/>
        </dgm:presLayoutVars>
      </dgm:prSet>
      <dgm:spPr/>
      <dgm:t>
        <a:bodyPr/>
        <a:lstStyle/>
        <a:p>
          <a:endParaRPr lang="en-US"/>
        </a:p>
      </dgm:t>
    </dgm:pt>
    <dgm:pt modelId="{F255295A-BA82-443B-B6A4-4391EB566E5C}" type="pres">
      <dgm:prSet presAssocID="{EA3743DC-7B58-430B-8BDA-486FEF159B5A}" presName="descendantText" presStyleLbl="alignAccFollowNode1" presStyleIdx="0" presStyleCnt="1" custScaleX="196829">
        <dgm:presLayoutVars>
          <dgm:bulletEnabled val="1"/>
        </dgm:presLayoutVars>
      </dgm:prSet>
      <dgm:spPr/>
      <dgm:t>
        <a:bodyPr/>
        <a:lstStyle/>
        <a:p>
          <a:endParaRPr lang="en-US"/>
        </a:p>
      </dgm:t>
    </dgm:pt>
  </dgm:ptLst>
  <dgm:cxnLst>
    <dgm:cxn modelId="{FADB8875-DFE6-4E91-8D96-52B9BCDDCC7E}" type="presOf" srcId="{EA3743DC-7B58-430B-8BDA-486FEF159B5A}" destId="{D071C1FF-B015-4E79-8C29-898F008B843D}" srcOrd="0" destOrd="0" presId="urn:microsoft.com/office/officeart/2005/8/layout/vList5"/>
    <dgm:cxn modelId="{B6AB222E-2A4A-4CA8-92BD-0D34A4D1EF79}" srcId="{5E264351-75AD-44E2-8587-184DCDE28051}" destId="{B54C5779-1601-400F-8748-391AD1250EB2}" srcOrd="0" destOrd="0" parTransId="{8BA744AA-57BF-483E-A951-F4CBD72A724E}" sibTransId="{2F51CBDE-CF88-4396-9D28-A8F79679A88D}"/>
    <dgm:cxn modelId="{CC9BFDCF-1061-40AC-8097-FB7AF6A27311}" type="presOf" srcId="{F4E30B6F-683D-47C0-ACB3-337378A9EAFE}" destId="{F255295A-BA82-443B-B6A4-4391EB566E5C}" srcOrd="0" destOrd="2" presId="urn:microsoft.com/office/officeart/2005/8/layout/vList5"/>
    <dgm:cxn modelId="{019437CE-FC49-4035-8E3D-4A81D8D9A4B8}" srcId="{EA3743DC-7B58-430B-8BDA-486FEF159B5A}" destId="{F4E30B6F-683D-47C0-ACB3-337378A9EAFE}" srcOrd="1" destOrd="0" parTransId="{27C53855-1905-4F06-95C7-8E8FB4C455EA}" sibTransId="{040247D9-C264-49F9-81C1-4B66F3E36357}"/>
    <dgm:cxn modelId="{CACE8674-B68F-4DCE-A119-7ABFD4CEAF06}" type="presOf" srcId="{096640EB-0353-4143-8B19-AE1629A2D51C}" destId="{F255295A-BA82-443B-B6A4-4391EB566E5C}" srcOrd="0" destOrd="4" presId="urn:microsoft.com/office/officeart/2005/8/layout/vList5"/>
    <dgm:cxn modelId="{DB08B048-8FF9-4786-90B2-2F3FD955B4BA}" srcId="{EA3743DC-7B58-430B-8BDA-486FEF159B5A}" destId="{096640EB-0353-4143-8B19-AE1629A2D51C}" srcOrd="2" destOrd="0" parTransId="{ADE2854F-E732-42BF-8BE0-25A15182F3E8}" sibTransId="{BD5B60E9-8F24-4DB3-839D-50C56780D51A}"/>
    <dgm:cxn modelId="{F0BD62FA-ACF6-4CD2-8188-6AC312D3C895}" srcId="{F4E30B6F-683D-47C0-ACB3-337378A9EAFE}" destId="{AC189C1F-9A04-4C45-8A4B-8BB1B726A3A7}" srcOrd="0" destOrd="0" parTransId="{CD607CA7-7DDB-4776-85E3-C8AA936D4667}" sibTransId="{BC77208E-8B0F-4418-97BA-D9FBA00BFC49}"/>
    <dgm:cxn modelId="{531BDC11-5EF8-4316-AB3C-869A32F13271}" type="presOf" srcId="{AC189C1F-9A04-4C45-8A4B-8BB1B726A3A7}" destId="{F255295A-BA82-443B-B6A4-4391EB566E5C}" srcOrd="0" destOrd="3" presId="urn:microsoft.com/office/officeart/2005/8/layout/vList5"/>
    <dgm:cxn modelId="{381E4220-0705-415F-859B-03F8F642A0EC}" srcId="{7DF2CD8E-C6F4-4133-BFB9-313B381661C4}" destId="{EA3743DC-7B58-430B-8BDA-486FEF159B5A}" srcOrd="0" destOrd="0" parTransId="{05C6A9FC-390E-4E56-AC90-7243F691CCE1}" sibTransId="{7EBB47FE-7EFB-4D36-B8FC-6DDC44A9C635}"/>
    <dgm:cxn modelId="{B0315C40-05C9-4525-8469-CB05ADB69377}" type="presOf" srcId="{7DF2CD8E-C6F4-4133-BFB9-313B381661C4}" destId="{CAF4D1C0-A90F-4027-AC68-0E5D155DB8DB}" srcOrd="0" destOrd="0" presId="urn:microsoft.com/office/officeart/2005/8/layout/vList5"/>
    <dgm:cxn modelId="{CA907D6F-3510-4433-9BCB-A135B68982FD}" type="presOf" srcId="{5E264351-75AD-44E2-8587-184DCDE28051}" destId="{F255295A-BA82-443B-B6A4-4391EB566E5C}" srcOrd="0" destOrd="0" presId="urn:microsoft.com/office/officeart/2005/8/layout/vList5"/>
    <dgm:cxn modelId="{976A74F8-5144-4D33-A915-D89F9B960C95}" type="presOf" srcId="{B54C5779-1601-400F-8748-391AD1250EB2}" destId="{F255295A-BA82-443B-B6A4-4391EB566E5C}" srcOrd="0" destOrd="1" presId="urn:microsoft.com/office/officeart/2005/8/layout/vList5"/>
    <dgm:cxn modelId="{1B847B7C-1824-4000-AF0D-1678B1B51A2F}" srcId="{EA3743DC-7B58-430B-8BDA-486FEF159B5A}" destId="{5E264351-75AD-44E2-8587-184DCDE28051}" srcOrd="0" destOrd="0" parTransId="{8CC97E19-2ED3-4B1D-AAFA-669789AFCD18}" sibTransId="{576FD7BE-FE71-44A0-B085-4E2006C9D88A}"/>
    <dgm:cxn modelId="{32D8C601-75DE-4E5D-9240-590FF0C59DBF}" type="presParOf" srcId="{CAF4D1C0-A90F-4027-AC68-0E5D155DB8DB}" destId="{89E813B1-ED05-4C2F-88B0-29A20732C04A}" srcOrd="0" destOrd="0" presId="urn:microsoft.com/office/officeart/2005/8/layout/vList5"/>
    <dgm:cxn modelId="{D1969F7F-BC31-414E-A8E7-B48304C36BCF}" type="presParOf" srcId="{89E813B1-ED05-4C2F-88B0-29A20732C04A}" destId="{D071C1FF-B015-4E79-8C29-898F008B843D}" srcOrd="0" destOrd="0" presId="urn:microsoft.com/office/officeart/2005/8/layout/vList5"/>
    <dgm:cxn modelId="{E82A1870-0370-4396-B404-B287AD33F4CB}" type="presParOf" srcId="{89E813B1-ED05-4C2F-88B0-29A20732C04A}" destId="{F255295A-BA82-443B-B6A4-4391EB566E5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5E6188-9723-44D7-AA88-DDF1E898D44F}"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E780016-08D3-4760-B8F5-E98499F899EA}">
      <dgm:prSet phldrT="[Text]"/>
      <dgm:spPr>
        <a:solidFill>
          <a:schemeClr val="bg1">
            <a:lumMod val="75000"/>
            <a:lumOff val="25000"/>
          </a:schemeClr>
        </a:solidFill>
      </dgm:spPr>
      <dgm:t>
        <a:bodyPr/>
        <a:lstStyle/>
        <a:p>
          <a:r>
            <a:rPr lang="en-US" dirty="0" smtClean="0"/>
            <a:t>How to determine waste management performance</a:t>
          </a:r>
          <a:r>
            <a:rPr lang="id-ID" dirty="0" smtClean="0"/>
            <a:t> cost benefit correlate to state finance</a:t>
          </a:r>
          <a:r>
            <a:rPr lang="en-US" dirty="0" smtClean="0"/>
            <a:t>?</a:t>
          </a:r>
          <a:endParaRPr lang="en-US" dirty="0"/>
        </a:p>
      </dgm:t>
    </dgm:pt>
    <dgm:pt modelId="{D78320DD-864A-4F82-8BD4-755C71E9D483}" type="parTrans" cxnId="{A294DC55-9290-4BA2-9D17-97570A3F1281}">
      <dgm:prSet/>
      <dgm:spPr/>
      <dgm:t>
        <a:bodyPr/>
        <a:lstStyle/>
        <a:p>
          <a:endParaRPr lang="en-US"/>
        </a:p>
      </dgm:t>
    </dgm:pt>
    <dgm:pt modelId="{67A3EB2E-6BC6-48C0-8755-2B1304E717BD}" type="sibTrans" cxnId="{A294DC55-9290-4BA2-9D17-97570A3F1281}">
      <dgm:prSet/>
      <dgm:spPr/>
      <dgm:t>
        <a:bodyPr/>
        <a:lstStyle/>
        <a:p>
          <a:endParaRPr lang="en-US"/>
        </a:p>
      </dgm:t>
    </dgm:pt>
    <dgm:pt modelId="{9FCBF0F2-2819-457B-A3B7-1D48BD72CAB0}">
      <dgm:prSet phldrT="[Text]"/>
      <dgm:spPr>
        <a:solidFill>
          <a:schemeClr val="bg1">
            <a:lumMod val="75000"/>
            <a:lumOff val="25000"/>
          </a:schemeClr>
        </a:solidFill>
      </dgm:spPr>
      <dgm:t>
        <a:bodyPr/>
        <a:lstStyle/>
        <a:p>
          <a:r>
            <a:rPr lang="en-US" dirty="0" smtClean="0"/>
            <a:t>BPK at that time only has very few auditors from environmental science background</a:t>
          </a:r>
          <a:endParaRPr lang="en-US" dirty="0"/>
        </a:p>
      </dgm:t>
    </dgm:pt>
    <dgm:pt modelId="{C0D2D64D-FA96-4A5B-9BEB-FA27EB426674}" type="parTrans" cxnId="{B5063FE1-1A3F-4ECA-ADCE-B4D2644FA505}">
      <dgm:prSet/>
      <dgm:spPr/>
      <dgm:t>
        <a:bodyPr/>
        <a:lstStyle/>
        <a:p>
          <a:endParaRPr lang="en-US"/>
        </a:p>
      </dgm:t>
    </dgm:pt>
    <dgm:pt modelId="{F9254906-600F-4522-96F1-6028312BE898}" type="sibTrans" cxnId="{B5063FE1-1A3F-4ECA-ADCE-B4D2644FA505}">
      <dgm:prSet/>
      <dgm:spPr/>
      <dgm:t>
        <a:bodyPr/>
        <a:lstStyle/>
        <a:p>
          <a:endParaRPr lang="en-US"/>
        </a:p>
      </dgm:t>
    </dgm:pt>
    <dgm:pt modelId="{E22C3C55-6B28-4872-B512-939D22AC99B6}">
      <dgm:prSet phldrT="[Text]"/>
      <dgm:spPr>
        <a:solidFill>
          <a:schemeClr val="bg1">
            <a:lumMod val="75000"/>
            <a:lumOff val="25000"/>
          </a:schemeClr>
        </a:solidFill>
        <a:ln>
          <a:solidFill>
            <a:schemeClr val="tx1"/>
          </a:solidFill>
        </a:ln>
      </dgm:spPr>
      <dgm:t>
        <a:bodyPr/>
        <a:lstStyle/>
        <a:p>
          <a:r>
            <a:rPr lang="en-US" dirty="0" smtClean="0">
              <a:solidFill>
                <a:schemeClr val="tx1"/>
              </a:solidFill>
            </a:rPr>
            <a:t>These minor problems are able to overcome by the teams with the continuous discussion with related entities/institutions, study the literatures, and also willingness of everyone involved in this audit activity</a:t>
          </a:r>
          <a:endParaRPr lang="en-US" dirty="0">
            <a:solidFill>
              <a:schemeClr val="tx1"/>
            </a:solidFill>
          </a:endParaRPr>
        </a:p>
      </dgm:t>
    </dgm:pt>
    <dgm:pt modelId="{25451AD1-3B18-4B79-8103-F8D69C821001}" type="parTrans" cxnId="{6258DC83-254A-4F83-8356-FA7CD32010E5}">
      <dgm:prSet/>
      <dgm:spPr/>
      <dgm:t>
        <a:bodyPr/>
        <a:lstStyle/>
        <a:p>
          <a:endParaRPr lang="en-US"/>
        </a:p>
      </dgm:t>
    </dgm:pt>
    <dgm:pt modelId="{7483F3D9-D22D-46B8-9923-C961F513398F}" type="sibTrans" cxnId="{6258DC83-254A-4F83-8356-FA7CD32010E5}">
      <dgm:prSet/>
      <dgm:spPr/>
      <dgm:t>
        <a:bodyPr/>
        <a:lstStyle/>
        <a:p>
          <a:endParaRPr lang="en-US"/>
        </a:p>
      </dgm:t>
    </dgm:pt>
    <dgm:pt modelId="{C29FA75E-4698-4119-805A-7601A19761C2}" type="pres">
      <dgm:prSet presAssocID="{E25E6188-9723-44D7-AA88-DDF1E898D44F}" presName="Name0" presStyleCnt="0">
        <dgm:presLayoutVars>
          <dgm:chMax val="4"/>
          <dgm:resizeHandles val="exact"/>
        </dgm:presLayoutVars>
      </dgm:prSet>
      <dgm:spPr/>
      <dgm:t>
        <a:bodyPr/>
        <a:lstStyle/>
        <a:p>
          <a:endParaRPr lang="en-US"/>
        </a:p>
      </dgm:t>
    </dgm:pt>
    <dgm:pt modelId="{45CC8714-88CA-41B3-86FF-32F017C1BB92}" type="pres">
      <dgm:prSet presAssocID="{E25E6188-9723-44D7-AA88-DDF1E898D44F}" presName="ellipse" presStyleLbl="trBgShp" presStyleIdx="0" presStyleCnt="1"/>
      <dgm:spPr/>
    </dgm:pt>
    <dgm:pt modelId="{3037A5D2-BF28-4636-88AA-4AB1DD3CBBC9}" type="pres">
      <dgm:prSet presAssocID="{E25E6188-9723-44D7-AA88-DDF1E898D44F}" presName="arrow1" presStyleLbl="fgShp" presStyleIdx="0" presStyleCnt="1" custScaleY="289606" custLinFactY="-31447" custLinFactNeighborX="-4737" custLinFactNeighborY="-100000"/>
      <dgm:spPr/>
    </dgm:pt>
    <dgm:pt modelId="{EB624B40-36B6-41B2-906D-06AC832133BC}" type="pres">
      <dgm:prSet presAssocID="{E25E6188-9723-44D7-AA88-DDF1E898D44F}" presName="rectangle" presStyleLbl="revTx" presStyleIdx="0" presStyleCnt="1" custScaleX="177193" custLinFactNeighborY="-8947">
        <dgm:presLayoutVars>
          <dgm:bulletEnabled val="1"/>
        </dgm:presLayoutVars>
      </dgm:prSet>
      <dgm:spPr/>
      <dgm:t>
        <a:bodyPr/>
        <a:lstStyle/>
        <a:p>
          <a:endParaRPr lang="en-US"/>
        </a:p>
      </dgm:t>
    </dgm:pt>
    <dgm:pt modelId="{C245D711-7F91-40E6-A746-69081F3F0787}" type="pres">
      <dgm:prSet presAssocID="{9FCBF0F2-2819-457B-A3B7-1D48BD72CAB0}" presName="item1" presStyleLbl="node1" presStyleIdx="0" presStyleCnt="2" custScaleX="160516" custScaleY="153537" custLinFactNeighborX="67474" custLinFactNeighborY="-76207">
        <dgm:presLayoutVars>
          <dgm:bulletEnabled val="1"/>
        </dgm:presLayoutVars>
      </dgm:prSet>
      <dgm:spPr/>
      <dgm:t>
        <a:bodyPr/>
        <a:lstStyle/>
        <a:p>
          <a:endParaRPr lang="en-US"/>
        </a:p>
      </dgm:t>
    </dgm:pt>
    <dgm:pt modelId="{ACE58FAF-F57E-454F-AD25-BE06190136A6}" type="pres">
      <dgm:prSet presAssocID="{E22C3C55-6B28-4872-B512-939D22AC99B6}" presName="item2" presStyleLbl="node1" presStyleIdx="1" presStyleCnt="2" custScaleX="158667" custScaleY="152217" custLinFactNeighborX="-20562" custLinFactNeighborY="-1845">
        <dgm:presLayoutVars>
          <dgm:bulletEnabled val="1"/>
        </dgm:presLayoutVars>
      </dgm:prSet>
      <dgm:spPr/>
      <dgm:t>
        <a:bodyPr/>
        <a:lstStyle/>
        <a:p>
          <a:endParaRPr lang="en-US"/>
        </a:p>
      </dgm:t>
    </dgm:pt>
    <dgm:pt modelId="{BEEFEE39-6F43-4F7E-8CD5-B5F6276F9437}" type="pres">
      <dgm:prSet presAssocID="{E25E6188-9723-44D7-AA88-DDF1E898D44F}" presName="funnel" presStyleLbl="trAlignAcc1" presStyleIdx="0" presStyleCnt="1" custScaleX="151880" custLinFactNeighborX="-1843" custLinFactNeighborY="-893"/>
      <dgm:spPr/>
    </dgm:pt>
  </dgm:ptLst>
  <dgm:cxnLst>
    <dgm:cxn modelId="{16E26F96-2132-4F90-B967-8327A2E9F834}" type="presOf" srcId="{E25E6188-9723-44D7-AA88-DDF1E898D44F}" destId="{C29FA75E-4698-4119-805A-7601A19761C2}" srcOrd="0" destOrd="0" presId="urn:microsoft.com/office/officeart/2005/8/layout/funnel1"/>
    <dgm:cxn modelId="{3CB11FC6-EBD1-406A-90E5-2CB546A7014F}" type="presOf" srcId="{E22C3C55-6B28-4872-B512-939D22AC99B6}" destId="{EB624B40-36B6-41B2-906D-06AC832133BC}" srcOrd="0" destOrd="0" presId="urn:microsoft.com/office/officeart/2005/8/layout/funnel1"/>
    <dgm:cxn modelId="{A294DC55-9290-4BA2-9D17-97570A3F1281}" srcId="{E25E6188-9723-44D7-AA88-DDF1E898D44F}" destId="{FE780016-08D3-4760-B8F5-E98499F899EA}" srcOrd="0" destOrd="0" parTransId="{D78320DD-864A-4F82-8BD4-755C71E9D483}" sibTransId="{67A3EB2E-6BC6-48C0-8755-2B1304E717BD}"/>
    <dgm:cxn modelId="{EB987589-C472-433B-ADF9-4385A27908C9}" type="presOf" srcId="{9FCBF0F2-2819-457B-A3B7-1D48BD72CAB0}" destId="{C245D711-7F91-40E6-A746-69081F3F0787}" srcOrd="0" destOrd="0" presId="urn:microsoft.com/office/officeart/2005/8/layout/funnel1"/>
    <dgm:cxn modelId="{2738ABDC-4CD4-4B2E-AFEB-9722F864D0BE}" type="presOf" srcId="{FE780016-08D3-4760-B8F5-E98499F899EA}" destId="{ACE58FAF-F57E-454F-AD25-BE06190136A6}" srcOrd="0" destOrd="0" presId="urn:microsoft.com/office/officeart/2005/8/layout/funnel1"/>
    <dgm:cxn modelId="{B5063FE1-1A3F-4ECA-ADCE-B4D2644FA505}" srcId="{E25E6188-9723-44D7-AA88-DDF1E898D44F}" destId="{9FCBF0F2-2819-457B-A3B7-1D48BD72CAB0}" srcOrd="1" destOrd="0" parTransId="{C0D2D64D-FA96-4A5B-9BEB-FA27EB426674}" sibTransId="{F9254906-600F-4522-96F1-6028312BE898}"/>
    <dgm:cxn modelId="{6258DC83-254A-4F83-8356-FA7CD32010E5}" srcId="{E25E6188-9723-44D7-AA88-DDF1E898D44F}" destId="{E22C3C55-6B28-4872-B512-939D22AC99B6}" srcOrd="2" destOrd="0" parTransId="{25451AD1-3B18-4B79-8103-F8D69C821001}" sibTransId="{7483F3D9-D22D-46B8-9923-C961F513398F}"/>
    <dgm:cxn modelId="{60599B64-8730-4CBE-8EEE-43AB57B57C38}" type="presParOf" srcId="{C29FA75E-4698-4119-805A-7601A19761C2}" destId="{45CC8714-88CA-41B3-86FF-32F017C1BB92}" srcOrd="0" destOrd="0" presId="urn:microsoft.com/office/officeart/2005/8/layout/funnel1"/>
    <dgm:cxn modelId="{003919FC-DBAD-4727-8966-BA1E9DDA80A9}" type="presParOf" srcId="{C29FA75E-4698-4119-805A-7601A19761C2}" destId="{3037A5D2-BF28-4636-88AA-4AB1DD3CBBC9}" srcOrd="1" destOrd="0" presId="urn:microsoft.com/office/officeart/2005/8/layout/funnel1"/>
    <dgm:cxn modelId="{9825B084-C25C-45B6-8550-EBE8FD614B52}" type="presParOf" srcId="{C29FA75E-4698-4119-805A-7601A19761C2}" destId="{EB624B40-36B6-41B2-906D-06AC832133BC}" srcOrd="2" destOrd="0" presId="urn:microsoft.com/office/officeart/2005/8/layout/funnel1"/>
    <dgm:cxn modelId="{F5CFF832-C3C4-448C-8EB0-28BFED99298D}" type="presParOf" srcId="{C29FA75E-4698-4119-805A-7601A19761C2}" destId="{C245D711-7F91-40E6-A746-69081F3F0787}" srcOrd="3" destOrd="0" presId="urn:microsoft.com/office/officeart/2005/8/layout/funnel1"/>
    <dgm:cxn modelId="{D2FDE958-7F72-4CD0-BA87-68CCD959DCD9}" type="presParOf" srcId="{C29FA75E-4698-4119-805A-7601A19761C2}" destId="{ACE58FAF-F57E-454F-AD25-BE06190136A6}" srcOrd="4" destOrd="0" presId="urn:microsoft.com/office/officeart/2005/8/layout/funnel1"/>
    <dgm:cxn modelId="{FBC1D8A9-FAD4-4785-B1C2-CE777123FC80}" type="presParOf" srcId="{C29FA75E-4698-4119-805A-7601A19761C2}" destId="{BEEFEE39-6F43-4F7E-8CD5-B5F6276F9437}" srcOrd="5"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E483A4-05ED-44B3-87FD-E8F01A5154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BCC8C0-3964-4653-9C38-0763D2F3E7F6}">
      <dgm:prSet phldrT="[Text]"/>
      <dgm:spPr>
        <a:solidFill>
          <a:schemeClr val="bg1">
            <a:lumMod val="75000"/>
            <a:lumOff val="25000"/>
          </a:schemeClr>
        </a:solidFill>
      </dgm:spPr>
      <dgm:t>
        <a:bodyPr/>
        <a:lstStyle/>
        <a:p>
          <a:r>
            <a:rPr lang="en-US" dirty="0" smtClean="0"/>
            <a:t>It is clearly understood that municipal solid waste is become one of a big problem in almost every big city, especially in developed country. It involves a lot of entities, including government, local government, private sectors, and people of the city itself. Population growth also contributes a significant result of the waste management whether it will be success or not</a:t>
          </a:r>
          <a:endParaRPr lang="en-US" dirty="0"/>
        </a:p>
      </dgm:t>
    </dgm:pt>
    <dgm:pt modelId="{288498F4-7809-4447-9B0F-AD7FC32A04C9}" type="parTrans" cxnId="{A88E160C-4782-4571-A51D-6AFE7A3A4E94}">
      <dgm:prSet/>
      <dgm:spPr/>
      <dgm:t>
        <a:bodyPr/>
        <a:lstStyle/>
        <a:p>
          <a:endParaRPr lang="en-US"/>
        </a:p>
      </dgm:t>
    </dgm:pt>
    <dgm:pt modelId="{90BD34E8-97B0-49A6-AE43-8C6FF5B1215D}" type="sibTrans" cxnId="{A88E160C-4782-4571-A51D-6AFE7A3A4E94}">
      <dgm:prSet/>
      <dgm:spPr/>
      <dgm:t>
        <a:bodyPr/>
        <a:lstStyle/>
        <a:p>
          <a:endParaRPr lang="en-US"/>
        </a:p>
      </dgm:t>
    </dgm:pt>
    <dgm:pt modelId="{9F32191C-EF24-4CD2-9746-6F0151AA878B}">
      <dgm:prSet phldrT="[Text]"/>
      <dgm:spPr>
        <a:solidFill>
          <a:schemeClr val="bg1">
            <a:lumMod val="75000"/>
            <a:lumOff val="25000"/>
          </a:schemeClr>
        </a:solidFill>
      </dgm:spPr>
      <dgm:t>
        <a:bodyPr/>
        <a:lstStyle/>
        <a:p>
          <a:r>
            <a:rPr lang="en-US" dirty="0" smtClean="0"/>
            <a:t>Since the auditing principal of this matter is to preventing the worse case that could happen in the long-term situation, it is important for auditor to capture the problem not in a short term only. The regulations must be one of the primary audit subjects to ensure that it will overcome, or at least minimize the problems in the future</a:t>
          </a:r>
          <a:endParaRPr lang="en-US" dirty="0"/>
        </a:p>
      </dgm:t>
    </dgm:pt>
    <dgm:pt modelId="{D359FAB6-213F-4A0D-B329-FCB4CB9F1DA8}" type="parTrans" cxnId="{7DC52589-29A1-4F5B-8964-7CAC38773FD2}">
      <dgm:prSet/>
      <dgm:spPr/>
      <dgm:t>
        <a:bodyPr/>
        <a:lstStyle/>
        <a:p>
          <a:endParaRPr lang="en-US"/>
        </a:p>
      </dgm:t>
    </dgm:pt>
    <dgm:pt modelId="{AFC3EEDB-130E-4F97-96B7-A0CC4BD73A3E}" type="sibTrans" cxnId="{7DC52589-29A1-4F5B-8964-7CAC38773FD2}">
      <dgm:prSet/>
      <dgm:spPr/>
      <dgm:t>
        <a:bodyPr/>
        <a:lstStyle/>
        <a:p>
          <a:endParaRPr lang="en-US"/>
        </a:p>
      </dgm:t>
    </dgm:pt>
    <dgm:pt modelId="{36C691CF-DB56-4EB6-A0AF-A739394BCB87}" type="pres">
      <dgm:prSet presAssocID="{C0E483A4-05ED-44B3-87FD-E8F01A5154A4}" presName="diagram" presStyleCnt="0">
        <dgm:presLayoutVars>
          <dgm:dir/>
          <dgm:resizeHandles val="exact"/>
        </dgm:presLayoutVars>
      </dgm:prSet>
      <dgm:spPr/>
      <dgm:t>
        <a:bodyPr/>
        <a:lstStyle/>
        <a:p>
          <a:endParaRPr lang="en-US"/>
        </a:p>
      </dgm:t>
    </dgm:pt>
    <dgm:pt modelId="{A46D12D1-1AF8-4F89-9B8D-1EDD880FF3B2}" type="pres">
      <dgm:prSet presAssocID="{26BCC8C0-3964-4653-9C38-0763D2F3E7F6}" presName="node" presStyleLbl="node1" presStyleIdx="0" presStyleCnt="2" custScaleX="191402">
        <dgm:presLayoutVars>
          <dgm:bulletEnabled val="1"/>
        </dgm:presLayoutVars>
      </dgm:prSet>
      <dgm:spPr/>
      <dgm:t>
        <a:bodyPr/>
        <a:lstStyle/>
        <a:p>
          <a:endParaRPr lang="en-US"/>
        </a:p>
      </dgm:t>
    </dgm:pt>
    <dgm:pt modelId="{A2F83003-BD54-4300-BF07-950A863FCE9B}" type="pres">
      <dgm:prSet presAssocID="{90BD34E8-97B0-49A6-AE43-8C6FF5B1215D}" presName="sibTrans" presStyleCnt="0"/>
      <dgm:spPr/>
    </dgm:pt>
    <dgm:pt modelId="{14A98CE4-69C9-463B-B2A1-01DC93F0B4C7}" type="pres">
      <dgm:prSet presAssocID="{9F32191C-EF24-4CD2-9746-6F0151AA878B}" presName="node" presStyleLbl="node1" presStyleIdx="1" presStyleCnt="2" custScaleX="191402">
        <dgm:presLayoutVars>
          <dgm:bulletEnabled val="1"/>
        </dgm:presLayoutVars>
      </dgm:prSet>
      <dgm:spPr/>
      <dgm:t>
        <a:bodyPr/>
        <a:lstStyle/>
        <a:p>
          <a:endParaRPr lang="en-US"/>
        </a:p>
      </dgm:t>
    </dgm:pt>
  </dgm:ptLst>
  <dgm:cxnLst>
    <dgm:cxn modelId="{A88E160C-4782-4571-A51D-6AFE7A3A4E94}" srcId="{C0E483A4-05ED-44B3-87FD-E8F01A5154A4}" destId="{26BCC8C0-3964-4653-9C38-0763D2F3E7F6}" srcOrd="0" destOrd="0" parTransId="{288498F4-7809-4447-9B0F-AD7FC32A04C9}" sibTransId="{90BD34E8-97B0-49A6-AE43-8C6FF5B1215D}"/>
    <dgm:cxn modelId="{865E2818-81C3-42BC-B1A5-ADEF1B9EB0A9}" type="presOf" srcId="{9F32191C-EF24-4CD2-9746-6F0151AA878B}" destId="{14A98CE4-69C9-463B-B2A1-01DC93F0B4C7}" srcOrd="0" destOrd="0" presId="urn:microsoft.com/office/officeart/2005/8/layout/default"/>
    <dgm:cxn modelId="{704E59CA-28D6-4A3B-8148-4E1345A65C82}" type="presOf" srcId="{C0E483A4-05ED-44B3-87FD-E8F01A5154A4}" destId="{36C691CF-DB56-4EB6-A0AF-A739394BCB87}" srcOrd="0" destOrd="0" presId="urn:microsoft.com/office/officeart/2005/8/layout/default"/>
    <dgm:cxn modelId="{7DC52589-29A1-4F5B-8964-7CAC38773FD2}" srcId="{C0E483A4-05ED-44B3-87FD-E8F01A5154A4}" destId="{9F32191C-EF24-4CD2-9746-6F0151AA878B}" srcOrd="1" destOrd="0" parTransId="{D359FAB6-213F-4A0D-B329-FCB4CB9F1DA8}" sibTransId="{AFC3EEDB-130E-4F97-96B7-A0CC4BD73A3E}"/>
    <dgm:cxn modelId="{E89A3C94-BA4A-4BAE-80FE-AEC0F9D8EC1F}" type="presOf" srcId="{26BCC8C0-3964-4653-9C38-0763D2F3E7F6}" destId="{A46D12D1-1AF8-4F89-9B8D-1EDD880FF3B2}" srcOrd="0" destOrd="0" presId="urn:microsoft.com/office/officeart/2005/8/layout/default"/>
    <dgm:cxn modelId="{E9ED700D-649A-4757-856F-6715038A4131}" type="presParOf" srcId="{36C691CF-DB56-4EB6-A0AF-A739394BCB87}" destId="{A46D12D1-1AF8-4F89-9B8D-1EDD880FF3B2}" srcOrd="0" destOrd="0" presId="urn:microsoft.com/office/officeart/2005/8/layout/default"/>
    <dgm:cxn modelId="{290C1E24-ADBF-4375-A9FD-1F207FE91835}" type="presParOf" srcId="{36C691CF-DB56-4EB6-A0AF-A739394BCB87}" destId="{A2F83003-BD54-4300-BF07-950A863FCE9B}" srcOrd="1" destOrd="0" presId="urn:microsoft.com/office/officeart/2005/8/layout/default"/>
    <dgm:cxn modelId="{A9843DCA-19FB-468E-9B0F-7B501CCB6945}" type="presParOf" srcId="{36C691CF-DB56-4EB6-A0AF-A739394BCB87}" destId="{14A98CE4-69C9-463B-B2A1-01DC93F0B4C7}"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B1D80-D0A4-4EC0-AEDA-22575937BC4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9EE4625-9EBA-4192-9A3A-99C4539B85F9}">
      <dgm:prSet phldrT="[Text]"/>
      <dgm:spPr>
        <a:solidFill>
          <a:schemeClr val="bg1">
            <a:lumMod val="75000"/>
            <a:lumOff val="25000"/>
          </a:schemeClr>
        </a:solidFill>
      </dgm:spPr>
      <dgm:t>
        <a:bodyPr/>
        <a:lstStyle/>
        <a:p>
          <a:r>
            <a:rPr lang="en-US" dirty="0" smtClean="0">
              <a:effectLst/>
            </a:rPr>
            <a:t>National development goals related to waste management</a:t>
          </a:r>
          <a:endParaRPr lang="en-US" dirty="0">
            <a:effectLst/>
          </a:endParaRPr>
        </a:p>
      </dgm:t>
    </dgm:pt>
    <dgm:pt modelId="{8AAFB0C7-CAC5-4F47-A128-B51A8C46724D}" type="parTrans" cxnId="{BA69A147-F995-49A1-ABE2-C485457363D4}">
      <dgm:prSet/>
      <dgm:spPr/>
      <dgm:t>
        <a:bodyPr/>
        <a:lstStyle/>
        <a:p>
          <a:endParaRPr lang="en-US"/>
        </a:p>
      </dgm:t>
    </dgm:pt>
    <dgm:pt modelId="{704987D5-DF31-4341-A4E9-DF1A53A42B2B}" type="sibTrans" cxnId="{BA69A147-F995-49A1-ABE2-C485457363D4}">
      <dgm:prSet/>
      <dgm:spPr/>
      <dgm:t>
        <a:bodyPr/>
        <a:lstStyle/>
        <a:p>
          <a:endParaRPr lang="en-US"/>
        </a:p>
      </dgm:t>
    </dgm:pt>
    <dgm:pt modelId="{46C29696-0BAB-43F9-8991-F2743DC355C7}">
      <dgm:prSet phldrT="[Text]"/>
      <dgm:spPr>
        <a:solidFill>
          <a:schemeClr val="bg1">
            <a:lumMod val="75000"/>
            <a:lumOff val="25000"/>
          </a:schemeClr>
        </a:solidFill>
      </dgm:spPr>
      <dgm:t>
        <a:bodyPr/>
        <a:lstStyle/>
        <a:p>
          <a:r>
            <a:rPr lang="en-US" dirty="0" smtClean="0">
              <a:effectLst/>
            </a:rPr>
            <a:t>Harmonization of regulations and solid waste development plan</a:t>
          </a:r>
          <a:endParaRPr lang="en-US" dirty="0">
            <a:effectLst/>
          </a:endParaRPr>
        </a:p>
      </dgm:t>
    </dgm:pt>
    <dgm:pt modelId="{266363C2-9512-4CBD-AB59-2024496A6CD6}" type="parTrans" cxnId="{5E22C0EC-B33F-40AA-8401-00303ACA4831}">
      <dgm:prSet/>
      <dgm:spPr/>
      <dgm:t>
        <a:bodyPr/>
        <a:lstStyle/>
        <a:p>
          <a:endParaRPr lang="en-US" dirty="0"/>
        </a:p>
      </dgm:t>
    </dgm:pt>
    <dgm:pt modelId="{183C8016-3744-4428-8D39-D0C26E4ADE3B}" type="sibTrans" cxnId="{5E22C0EC-B33F-40AA-8401-00303ACA4831}">
      <dgm:prSet/>
      <dgm:spPr/>
      <dgm:t>
        <a:bodyPr/>
        <a:lstStyle/>
        <a:p>
          <a:endParaRPr lang="en-US"/>
        </a:p>
      </dgm:t>
    </dgm:pt>
    <dgm:pt modelId="{0BF35F85-A595-4B30-842E-39652B901661}">
      <dgm:prSet phldrT="[Text]"/>
      <dgm:spPr>
        <a:solidFill>
          <a:schemeClr val="bg1">
            <a:lumMod val="75000"/>
            <a:lumOff val="25000"/>
          </a:schemeClr>
        </a:solidFill>
      </dgm:spPr>
      <dgm:t>
        <a:bodyPr/>
        <a:lstStyle/>
        <a:p>
          <a:r>
            <a:rPr lang="en-US" dirty="0" smtClean="0">
              <a:effectLst/>
            </a:rPr>
            <a:t>Effectiveness of the planning and execution of the solid waste development</a:t>
          </a:r>
          <a:endParaRPr lang="en-US" dirty="0">
            <a:effectLst/>
          </a:endParaRPr>
        </a:p>
      </dgm:t>
    </dgm:pt>
    <dgm:pt modelId="{994AFB7F-2191-4AE8-B896-3E66A8905046}" type="parTrans" cxnId="{DFFE0A79-0C67-45AD-9A95-D2A48A0A09EC}">
      <dgm:prSet/>
      <dgm:spPr/>
      <dgm:t>
        <a:bodyPr/>
        <a:lstStyle/>
        <a:p>
          <a:endParaRPr lang="en-US" dirty="0"/>
        </a:p>
      </dgm:t>
    </dgm:pt>
    <dgm:pt modelId="{07811E9D-4770-4733-A7A8-0C1DAB38B16A}" type="sibTrans" cxnId="{DFFE0A79-0C67-45AD-9A95-D2A48A0A09EC}">
      <dgm:prSet/>
      <dgm:spPr/>
      <dgm:t>
        <a:bodyPr/>
        <a:lstStyle/>
        <a:p>
          <a:endParaRPr lang="en-US"/>
        </a:p>
      </dgm:t>
    </dgm:pt>
    <dgm:pt modelId="{46AF2785-BC08-458D-8B6E-FCE778422386}">
      <dgm:prSet phldrT="[Text]"/>
      <dgm:spPr>
        <a:solidFill>
          <a:schemeClr val="bg1">
            <a:lumMod val="75000"/>
            <a:lumOff val="25000"/>
          </a:schemeClr>
        </a:solidFill>
      </dgm:spPr>
      <dgm:t>
        <a:bodyPr/>
        <a:lstStyle/>
        <a:p>
          <a:r>
            <a:rPr lang="en-US" dirty="0" smtClean="0">
              <a:effectLst/>
            </a:rPr>
            <a:t>Effectiveness of the planning and supervision of the Clean Development Mechanism (CDM) </a:t>
          </a:r>
          <a:endParaRPr lang="en-US" dirty="0">
            <a:effectLst/>
          </a:endParaRPr>
        </a:p>
      </dgm:t>
    </dgm:pt>
    <dgm:pt modelId="{4502104C-F3CD-457A-920F-EA9CDC6C20D7}" type="parTrans" cxnId="{46F39D6B-0F60-4F50-A388-2C0FC32DE3D0}">
      <dgm:prSet/>
      <dgm:spPr/>
      <dgm:t>
        <a:bodyPr/>
        <a:lstStyle/>
        <a:p>
          <a:endParaRPr lang="en-US" dirty="0"/>
        </a:p>
      </dgm:t>
    </dgm:pt>
    <dgm:pt modelId="{6B8319C2-A324-4E9A-9056-3B16D8F000A7}" type="sibTrans" cxnId="{46F39D6B-0F60-4F50-A388-2C0FC32DE3D0}">
      <dgm:prSet/>
      <dgm:spPr/>
      <dgm:t>
        <a:bodyPr/>
        <a:lstStyle/>
        <a:p>
          <a:endParaRPr lang="en-US"/>
        </a:p>
      </dgm:t>
    </dgm:pt>
    <dgm:pt modelId="{C355EFD3-A09A-46C9-9942-AC8ABAFDBE2E}" type="pres">
      <dgm:prSet presAssocID="{81CB1D80-D0A4-4EC0-AEDA-22575937BC48}" presName="cycle" presStyleCnt="0">
        <dgm:presLayoutVars>
          <dgm:chMax val="1"/>
          <dgm:dir/>
          <dgm:animLvl val="ctr"/>
          <dgm:resizeHandles val="exact"/>
        </dgm:presLayoutVars>
      </dgm:prSet>
      <dgm:spPr/>
      <dgm:t>
        <a:bodyPr/>
        <a:lstStyle/>
        <a:p>
          <a:endParaRPr lang="en-US"/>
        </a:p>
      </dgm:t>
    </dgm:pt>
    <dgm:pt modelId="{359A6F6E-F1DB-4DDF-A0C4-D371D9657BBD}" type="pres">
      <dgm:prSet presAssocID="{79EE4625-9EBA-4192-9A3A-99C4539B85F9}" presName="centerShape" presStyleLbl="node0" presStyleIdx="0" presStyleCnt="1" custScaleX="83141" custLinFactNeighborX="40830" custLinFactNeighborY="-20749"/>
      <dgm:spPr/>
      <dgm:t>
        <a:bodyPr/>
        <a:lstStyle/>
        <a:p>
          <a:endParaRPr lang="en-US"/>
        </a:p>
      </dgm:t>
    </dgm:pt>
    <dgm:pt modelId="{3660463F-B34C-41D5-B650-B33A997F5A87}" type="pres">
      <dgm:prSet presAssocID="{266363C2-9512-4CBD-AB59-2024496A6CD6}" presName="parTrans" presStyleLbl="bgSibTrans2D1" presStyleIdx="0" presStyleCnt="3"/>
      <dgm:spPr/>
      <dgm:t>
        <a:bodyPr/>
        <a:lstStyle/>
        <a:p>
          <a:endParaRPr lang="en-US"/>
        </a:p>
      </dgm:t>
    </dgm:pt>
    <dgm:pt modelId="{A3AA5506-C016-421D-8A6D-5AB6854D813A}" type="pres">
      <dgm:prSet presAssocID="{46C29696-0BAB-43F9-8991-F2743DC355C7}" presName="node" presStyleLbl="node1" presStyleIdx="0" presStyleCnt="3" custScaleX="178624" custScaleY="60540" custRadScaleRad="76689" custRadScaleInc="2991">
        <dgm:presLayoutVars>
          <dgm:bulletEnabled val="1"/>
        </dgm:presLayoutVars>
      </dgm:prSet>
      <dgm:spPr/>
      <dgm:t>
        <a:bodyPr/>
        <a:lstStyle/>
        <a:p>
          <a:endParaRPr lang="en-US"/>
        </a:p>
      </dgm:t>
    </dgm:pt>
    <dgm:pt modelId="{492A868D-C1C4-446B-BE0D-341ACE84218D}" type="pres">
      <dgm:prSet presAssocID="{994AFB7F-2191-4AE8-B896-3E66A8905046}" presName="parTrans" presStyleLbl="bgSibTrans2D1" presStyleIdx="1" presStyleCnt="3"/>
      <dgm:spPr/>
      <dgm:t>
        <a:bodyPr/>
        <a:lstStyle/>
        <a:p>
          <a:endParaRPr lang="en-US"/>
        </a:p>
      </dgm:t>
    </dgm:pt>
    <dgm:pt modelId="{C41D9CA2-B7D0-4204-98A5-4F48E7277F7F}" type="pres">
      <dgm:prSet presAssocID="{0BF35F85-A595-4B30-842E-39652B901661}" presName="node" presStyleLbl="node1" presStyleIdx="1" presStyleCnt="3" custScaleX="163053" custScaleY="67285" custRadScaleRad="109707" custRadScaleInc="-40447">
        <dgm:presLayoutVars>
          <dgm:bulletEnabled val="1"/>
        </dgm:presLayoutVars>
      </dgm:prSet>
      <dgm:spPr/>
      <dgm:t>
        <a:bodyPr/>
        <a:lstStyle/>
        <a:p>
          <a:endParaRPr lang="en-US"/>
        </a:p>
      </dgm:t>
    </dgm:pt>
    <dgm:pt modelId="{D6AF4A8E-2F70-4218-B4E7-24F999B45F7F}" type="pres">
      <dgm:prSet presAssocID="{4502104C-F3CD-457A-920F-EA9CDC6C20D7}" presName="parTrans" presStyleLbl="bgSibTrans2D1" presStyleIdx="2" presStyleCnt="3"/>
      <dgm:spPr/>
      <dgm:t>
        <a:bodyPr/>
        <a:lstStyle/>
        <a:p>
          <a:endParaRPr lang="en-US"/>
        </a:p>
      </dgm:t>
    </dgm:pt>
    <dgm:pt modelId="{E9AC4D2F-446C-468A-9143-E1CC61F3187C}" type="pres">
      <dgm:prSet presAssocID="{46AF2785-BC08-458D-8B6E-FCE778422386}" presName="node" presStyleLbl="node1" presStyleIdx="2" presStyleCnt="3" custScaleX="169922" custScaleY="71164" custRadScaleRad="47757" custRadScaleInc="-257009">
        <dgm:presLayoutVars>
          <dgm:bulletEnabled val="1"/>
        </dgm:presLayoutVars>
      </dgm:prSet>
      <dgm:spPr/>
      <dgm:t>
        <a:bodyPr/>
        <a:lstStyle/>
        <a:p>
          <a:endParaRPr lang="en-US"/>
        </a:p>
      </dgm:t>
    </dgm:pt>
  </dgm:ptLst>
  <dgm:cxnLst>
    <dgm:cxn modelId="{0DB17539-A131-4656-8596-B7F1AB271C50}" type="presOf" srcId="{4502104C-F3CD-457A-920F-EA9CDC6C20D7}" destId="{D6AF4A8E-2F70-4218-B4E7-24F999B45F7F}" srcOrd="0" destOrd="0" presId="urn:microsoft.com/office/officeart/2005/8/layout/radial4"/>
    <dgm:cxn modelId="{6171F93F-E70D-4A78-87FC-AECB41AAD3A6}" type="presOf" srcId="{266363C2-9512-4CBD-AB59-2024496A6CD6}" destId="{3660463F-B34C-41D5-B650-B33A997F5A87}" srcOrd="0" destOrd="0" presId="urn:microsoft.com/office/officeart/2005/8/layout/radial4"/>
    <dgm:cxn modelId="{46F39D6B-0F60-4F50-A388-2C0FC32DE3D0}" srcId="{79EE4625-9EBA-4192-9A3A-99C4539B85F9}" destId="{46AF2785-BC08-458D-8B6E-FCE778422386}" srcOrd="2" destOrd="0" parTransId="{4502104C-F3CD-457A-920F-EA9CDC6C20D7}" sibTransId="{6B8319C2-A324-4E9A-9056-3B16D8F000A7}"/>
    <dgm:cxn modelId="{624E435F-2CA7-47B6-8D11-C524EF004DC8}" type="presOf" srcId="{46C29696-0BAB-43F9-8991-F2743DC355C7}" destId="{A3AA5506-C016-421D-8A6D-5AB6854D813A}" srcOrd="0" destOrd="0" presId="urn:microsoft.com/office/officeart/2005/8/layout/radial4"/>
    <dgm:cxn modelId="{573C67D9-CA9B-431A-9E38-15D215E9E3FA}" type="presOf" srcId="{81CB1D80-D0A4-4EC0-AEDA-22575937BC48}" destId="{C355EFD3-A09A-46C9-9942-AC8ABAFDBE2E}" srcOrd="0" destOrd="0" presId="urn:microsoft.com/office/officeart/2005/8/layout/radial4"/>
    <dgm:cxn modelId="{BA69A147-F995-49A1-ABE2-C485457363D4}" srcId="{81CB1D80-D0A4-4EC0-AEDA-22575937BC48}" destId="{79EE4625-9EBA-4192-9A3A-99C4539B85F9}" srcOrd="0" destOrd="0" parTransId="{8AAFB0C7-CAC5-4F47-A128-B51A8C46724D}" sibTransId="{704987D5-DF31-4341-A4E9-DF1A53A42B2B}"/>
    <dgm:cxn modelId="{76787F68-6F69-48A4-B87F-82709826E86E}" type="presOf" srcId="{994AFB7F-2191-4AE8-B896-3E66A8905046}" destId="{492A868D-C1C4-446B-BE0D-341ACE84218D}" srcOrd="0" destOrd="0" presId="urn:microsoft.com/office/officeart/2005/8/layout/radial4"/>
    <dgm:cxn modelId="{8759BD84-19AB-405D-A33B-7009D50FC4DB}" type="presOf" srcId="{0BF35F85-A595-4B30-842E-39652B901661}" destId="{C41D9CA2-B7D0-4204-98A5-4F48E7277F7F}" srcOrd="0" destOrd="0" presId="urn:microsoft.com/office/officeart/2005/8/layout/radial4"/>
    <dgm:cxn modelId="{4B48BA4B-470F-42A3-ADFF-87B859C4A257}" type="presOf" srcId="{79EE4625-9EBA-4192-9A3A-99C4539B85F9}" destId="{359A6F6E-F1DB-4DDF-A0C4-D371D9657BBD}" srcOrd="0" destOrd="0" presId="urn:microsoft.com/office/officeart/2005/8/layout/radial4"/>
    <dgm:cxn modelId="{DFFE0A79-0C67-45AD-9A95-D2A48A0A09EC}" srcId="{79EE4625-9EBA-4192-9A3A-99C4539B85F9}" destId="{0BF35F85-A595-4B30-842E-39652B901661}" srcOrd="1" destOrd="0" parTransId="{994AFB7F-2191-4AE8-B896-3E66A8905046}" sibTransId="{07811E9D-4770-4733-A7A8-0C1DAB38B16A}"/>
    <dgm:cxn modelId="{5E22C0EC-B33F-40AA-8401-00303ACA4831}" srcId="{79EE4625-9EBA-4192-9A3A-99C4539B85F9}" destId="{46C29696-0BAB-43F9-8991-F2743DC355C7}" srcOrd="0" destOrd="0" parTransId="{266363C2-9512-4CBD-AB59-2024496A6CD6}" sibTransId="{183C8016-3744-4428-8D39-D0C26E4ADE3B}"/>
    <dgm:cxn modelId="{6C90E55B-1A91-40AD-B735-9738AEAEFF99}" type="presOf" srcId="{46AF2785-BC08-458D-8B6E-FCE778422386}" destId="{E9AC4D2F-446C-468A-9143-E1CC61F3187C}" srcOrd="0" destOrd="0" presId="urn:microsoft.com/office/officeart/2005/8/layout/radial4"/>
    <dgm:cxn modelId="{49F3D343-253D-4402-ABDE-33713DBBFAE3}" type="presParOf" srcId="{C355EFD3-A09A-46C9-9942-AC8ABAFDBE2E}" destId="{359A6F6E-F1DB-4DDF-A0C4-D371D9657BBD}" srcOrd="0" destOrd="0" presId="urn:microsoft.com/office/officeart/2005/8/layout/radial4"/>
    <dgm:cxn modelId="{88F5BE69-A505-4AC4-BBE5-2E932C076E9F}" type="presParOf" srcId="{C355EFD3-A09A-46C9-9942-AC8ABAFDBE2E}" destId="{3660463F-B34C-41D5-B650-B33A997F5A87}" srcOrd="1" destOrd="0" presId="urn:microsoft.com/office/officeart/2005/8/layout/radial4"/>
    <dgm:cxn modelId="{6CACD85E-45D9-46C9-A747-A42CC4C4C6D7}" type="presParOf" srcId="{C355EFD3-A09A-46C9-9942-AC8ABAFDBE2E}" destId="{A3AA5506-C016-421D-8A6D-5AB6854D813A}" srcOrd="2" destOrd="0" presId="urn:microsoft.com/office/officeart/2005/8/layout/radial4"/>
    <dgm:cxn modelId="{0AC1A1F3-EF38-4957-B540-4AE562B8030E}" type="presParOf" srcId="{C355EFD3-A09A-46C9-9942-AC8ABAFDBE2E}" destId="{492A868D-C1C4-446B-BE0D-341ACE84218D}" srcOrd="3" destOrd="0" presId="urn:microsoft.com/office/officeart/2005/8/layout/radial4"/>
    <dgm:cxn modelId="{7DFDBFAD-97DB-44D1-8AA5-85EA6D82719E}" type="presParOf" srcId="{C355EFD3-A09A-46C9-9942-AC8ABAFDBE2E}" destId="{C41D9CA2-B7D0-4204-98A5-4F48E7277F7F}" srcOrd="4" destOrd="0" presId="urn:microsoft.com/office/officeart/2005/8/layout/radial4"/>
    <dgm:cxn modelId="{674927BB-8F87-4F65-BA47-C19A1FDC30D8}" type="presParOf" srcId="{C355EFD3-A09A-46C9-9942-AC8ABAFDBE2E}" destId="{D6AF4A8E-2F70-4218-B4E7-24F999B45F7F}" srcOrd="5" destOrd="0" presId="urn:microsoft.com/office/officeart/2005/8/layout/radial4"/>
    <dgm:cxn modelId="{F7437E22-ACFF-494D-BE40-5332A1F09793}" type="presParOf" srcId="{C355EFD3-A09A-46C9-9942-AC8ABAFDBE2E}" destId="{E9AC4D2F-446C-468A-9143-E1CC61F3187C}"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92C1D-4452-474F-ADC4-0D833FAAB7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AFCE59C-BAA2-4327-88D7-C0A163DA3AD3}">
      <dgm:prSet phldrT="[Text]"/>
      <dgm:spPr>
        <a:solidFill>
          <a:schemeClr val="bg1">
            <a:lumMod val="75000"/>
            <a:lumOff val="25000"/>
          </a:schemeClr>
        </a:solidFill>
      </dgm:spPr>
      <dgm:t>
        <a:bodyPr/>
        <a:lstStyle/>
        <a:p>
          <a:r>
            <a:rPr lang="en-US" dirty="0" smtClean="0"/>
            <a:t>Law Number 18, 2008 Law</a:t>
          </a:r>
          <a:endParaRPr lang="en-US" dirty="0"/>
        </a:p>
      </dgm:t>
    </dgm:pt>
    <dgm:pt modelId="{D02A934D-0CFD-4812-8BDF-B88D919D978B}" type="parTrans" cxnId="{451C269E-8976-4B79-8ED2-FBFC1DEE1EA5}">
      <dgm:prSet/>
      <dgm:spPr/>
      <dgm:t>
        <a:bodyPr/>
        <a:lstStyle/>
        <a:p>
          <a:endParaRPr lang="en-US"/>
        </a:p>
      </dgm:t>
    </dgm:pt>
    <dgm:pt modelId="{D68208C5-D3D2-4213-BAC8-F9C6BE10AA53}" type="sibTrans" cxnId="{451C269E-8976-4B79-8ED2-FBFC1DEE1EA5}">
      <dgm:prSet/>
      <dgm:spPr/>
      <dgm:t>
        <a:bodyPr/>
        <a:lstStyle/>
        <a:p>
          <a:endParaRPr lang="en-US"/>
        </a:p>
      </dgm:t>
    </dgm:pt>
    <dgm:pt modelId="{BB1114E1-2FCA-471B-9BB4-1624B7B8DEAA}">
      <dgm:prSet phldrT="[Text]"/>
      <dgm:spPr>
        <a:solidFill>
          <a:schemeClr val="bg2">
            <a:lumMod val="20000"/>
            <a:lumOff val="80000"/>
            <a:alpha val="90000"/>
          </a:schemeClr>
        </a:solidFill>
      </dgm:spPr>
      <dgm:t>
        <a:bodyPr/>
        <a:lstStyle/>
        <a:p>
          <a:r>
            <a:rPr lang="en-US" dirty="0" smtClean="0"/>
            <a:t>Waste Management</a:t>
          </a:r>
          <a:endParaRPr lang="en-US" dirty="0"/>
        </a:p>
      </dgm:t>
    </dgm:pt>
    <dgm:pt modelId="{7ACAFB64-1BA2-4B4F-B598-6A095C17F9F3}" type="parTrans" cxnId="{D3B759FD-E76C-492F-A829-265CDB2FEE23}">
      <dgm:prSet/>
      <dgm:spPr/>
      <dgm:t>
        <a:bodyPr/>
        <a:lstStyle/>
        <a:p>
          <a:endParaRPr lang="en-US"/>
        </a:p>
      </dgm:t>
    </dgm:pt>
    <dgm:pt modelId="{EB911C0F-F9C6-4BCE-BC9C-0E5010C56098}" type="sibTrans" cxnId="{D3B759FD-E76C-492F-A829-265CDB2FEE23}">
      <dgm:prSet/>
      <dgm:spPr/>
      <dgm:t>
        <a:bodyPr/>
        <a:lstStyle/>
        <a:p>
          <a:endParaRPr lang="en-US"/>
        </a:p>
      </dgm:t>
    </dgm:pt>
    <dgm:pt modelId="{21534C6E-3246-472F-94C9-0A1295C2A747}">
      <dgm:prSet phldrT="[Text]"/>
      <dgm:spPr>
        <a:solidFill>
          <a:schemeClr val="bg1">
            <a:lumMod val="75000"/>
            <a:lumOff val="25000"/>
          </a:schemeClr>
        </a:solidFill>
      </dgm:spPr>
      <dgm:t>
        <a:bodyPr/>
        <a:lstStyle/>
        <a:p>
          <a:r>
            <a:rPr lang="en-US" dirty="0" smtClean="0"/>
            <a:t>Presidential Regulation Number 7, 2005</a:t>
          </a:r>
          <a:endParaRPr lang="en-US" dirty="0"/>
        </a:p>
      </dgm:t>
    </dgm:pt>
    <dgm:pt modelId="{7CF99895-907F-4C1F-849A-9AF194FACC51}" type="parTrans" cxnId="{FD03668B-A62E-4C80-9145-F19674F2DCC2}">
      <dgm:prSet/>
      <dgm:spPr/>
      <dgm:t>
        <a:bodyPr/>
        <a:lstStyle/>
        <a:p>
          <a:endParaRPr lang="en-US"/>
        </a:p>
      </dgm:t>
    </dgm:pt>
    <dgm:pt modelId="{0E6F7438-B6FC-4CBB-99C7-28670CC3EC0F}" type="sibTrans" cxnId="{FD03668B-A62E-4C80-9145-F19674F2DCC2}">
      <dgm:prSet/>
      <dgm:spPr/>
      <dgm:t>
        <a:bodyPr/>
        <a:lstStyle/>
        <a:p>
          <a:endParaRPr lang="en-US"/>
        </a:p>
      </dgm:t>
    </dgm:pt>
    <dgm:pt modelId="{6DE4AC95-5CC5-49D7-93B3-F7A2856FAFEE}">
      <dgm:prSet phldrT="[Text]"/>
      <dgm:spPr>
        <a:solidFill>
          <a:schemeClr val="bg2">
            <a:lumMod val="20000"/>
            <a:lumOff val="80000"/>
            <a:alpha val="90000"/>
          </a:schemeClr>
        </a:solidFill>
      </dgm:spPr>
      <dgm:t>
        <a:bodyPr/>
        <a:lstStyle/>
        <a:p>
          <a:r>
            <a:rPr lang="en-US" dirty="0" smtClean="0">
              <a:effectLst/>
            </a:rPr>
            <a:t>National development goals 2004-2009 (including waste management)</a:t>
          </a:r>
          <a:endParaRPr lang="en-US" dirty="0"/>
        </a:p>
      </dgm:t>
    </dgm:pt>
    <dgm:pt modelId="{568E1B77-9B2C-4DC0-8365-DA172E9A3841}" type="parTrans" cxnId="{49EAB5FB-4671-442F-AADF-4F6974F770DF}">
      <dgm:prSet/>
      <dgm:spPr/>
      <dgm:t>
        <a:bodyPr/>
        <a:lstStyle/>
        <a:p>
          <a:endParaRPr lang="en-US"/>
        </a:p>
      </dgm:t>
    </dgm:pt>
    <dgm:pt modelId="{6693D6CC-45ED-45CF-8907-BD6DF501E96E}" type="sibTrans" cxnId="{49EAB5FB-4671-442F-AADF-4F6974F770DF}">
      <dgm:prSet/>
      <dgm:spPr/>
      <dgm:t>
        <a:bodyPr/>
        <a:lstStyle/>
        <a:p>
          <a:endParaRPr lang="en-US"/>
        </a:p>
      </dgm:t>
    </dgm:pt>
    <dgm:pt modelId="{A18EF29A-8A66-45CF-B1E4-873617A15E27}">
      <dgm:prSet phldrT="[Text]"/>
      <dgm:spPr>
        <a:solidFill>
          <a:schemeClr val="bg1">
            <a:lumMod val="75000"/>
            <a:lumOff val="25000"/>
          </a:schemeClr>
        </a:solidFill>
      </dgm:spPr>
      <dgm:t>
        <a:bodyPr/>
        <a:lstStyle/>
        <a:p>
          <a:r>
            <a:rPr lang="en-US" dirty="0" smtClean="0"/>
            <a:t>Internal Regulation from the State Ministries Related</a:t>
          </a:r>
          <a:endParaRPr lang="en-US" dirty="0"/>
        </a:p>
      </dgm:t>
    </dgm:pt>
    <dgm:pt modelId="{E138E1C5-739A-40BE-AF54-DE75644AC0FF}" type="parTrans" cxnId="{9E305344-EF55-46F0-AD21-7B2F54575DE4}">
      <dgm:prSet/>
      <dgm:spPr/>
      <dgm:t>
        <a:bodyPr/>
        <a:lstStyle/>
        <a:p>
          <a:endParaRPr lang="en-US"/>
        </a:p>
      </dgm:t>
    </dgm:pt>
    <dgm:pt modelId="{1E3CE7AC-3930-4FB8-9218-F6BD12CCB95E}" type="sibTrans" cxnId="{9E305344-EF55-46F0-AD21-7B2F54575DE4}">
      <dgm:prSet/>
      <dgm:spPr/>
      <dgm:t>
        <a:bodyPr/>
        <a:lstStyle/>
        <a:p>
          <a:endParaRPr lang="en-US"/>
        </a:p>
      </dgm:t>
    </dgm:pt>
    <dgm:pt modelId="{80CCDD8A-B01F-4340-8A11-BAD0EC744514}">
      <dgm:prSet phldrT="[Text]"/>
      <dgm:spPr>
        <a:solidFill>
          <a:schemeClr val="bg2">
            <a:lumMod val="20000"/>
            <a:lumOff val="80000"/>
            <a:alpha val="90000"/>
          </a:schemeClr>
        </a:solidFill>
      </dgm:spPr>
      <dgm:t>
        <a:bodyPr/>
        <a:lstStyle/>
        <a:p>
          <a:r>
            <a:rPr lang="en-US" dirty="0" smtClean="0"/>
            <a:t>Ministry of the Environment </a:t>
          </a:r>
          <a:endParaRPr lang="en-US" dirty="0"/>
        </a:p>
      </dgm:t>
    </dgm:pt>
    <dgm:pt modelId="{26AE29D6-0453-44A5-8038-CC13CADF4F62}" type="parTrans" cxnId="{6D3B0DE7-6373-4C08-9345-33CA6FEE2CE0}">
      <dgm:prSet/>
      <dgm:spPr/>
      <dgm:t>
        <a:bodyPr/>
        <a:lstStyle/>
        <a:p>
          <a:endParaRPr lang="en-US"/>
        </a:p>
      </dgm:t>
    </dgm:pt>
    <dgm:pt modelId="{3FBCC4BD-8EA5-411D-9E22-6830F635B4BC}" type="sibTrans" cxnId="{6D3B0DE7-6373-4C08-9345-33CA6FEE2CE0}">
      <dgm:prSet/>
      <dgm:spPr/>
      <dgm:t>
        <a:bodyPr/>
        <a:lstStyle/>
        <a:p>
          <a:endParaRPr lang="en-US"/>
        </a:p>
      </dgm:t>
    </dgm:pt>
    <dgm:pt modelId="{48C8CBB2-5926-452F-BE2D-74ECFA19A4C0}">
      <dgm:prSet phldrT="[Text]"/>
      <dgm:spPr>
        <a:solidFill>
          <a:schemeClr val="bg2">
            <a:lumMod val="20000"/>
            <a:lumOff val="80000"/>
            <a:alpha val="90000"/>
          </a:schemeClr>
        </a:solidFill>
      </dgm:spPr>
      <dgm:t>
        <a:bodyPr/>
        <a:lstStyle/>
        <a:p>
          <a:r>
            <a:rPr lang="en-US" dirty="0" smtClean="0"/>
            <a:t>Ministry of Public Work</a:t>
          </a:r>
          <a:endParaRPr lang="en-US" dirty="0"/>
        </a:p>
      </dgm:t>
    </dgm:pt>
    <dgm:pt modelId="{4A38F46F-DCEA-49AE-A760-150CC340A4B6}" type="parTrans" cxnId="{77561B71-C00C-43B7-A11D-7CBB9EC511E0}">
      <dgm:prSet/>
      <dgm:spPr/>
      <dgm:t>
        <a:bodyPr/>
        <a:lstStyle/>
        <a:p>
          <a:endParaRPr lang="en-US"/>
        </a:p>
      </dgm:t>
    </dgm:pt>
    <dgm:pt modelId="{D979EFC0-843B-486C-99C3-5F90E24BADFC}" type="sibTrans" cxnId="{77561B71-C00C-43B7-A11D-7CBB9EC511E0}">
      <dgm:prSet/>
      <dgm:spPr/>
      <dgm:t>
        <a:bodyPr/>
        <a:lstStyle/>
        <a:p>
          <a:endParaRPr lang="en-US"/>
        </a:p>
      </dgm:t>
    </dgm:pt>
    <dgm:pt modelId="{C91F4F81-8328-413D-8B80-29AA1D959F68}" type="pres">
      <dgm:prSet presAssocID="{73792C1D-4452-474F-ADC4-0D833FAAB7C0}" presName="Name0" presStyleCnt="0">
        <dgm:presLayoutVars>
          <dgm:dir/>
          <dgm:animLvl val="lvl"/>
          <dgm:resizeHandles val="exact"/>
        </dgm:presLayoutVars>
      </dgm:prSet>
      <dgm:spPr/>
      <dgm:t>
        <a:bodyPr/>
        <a:lstStyle/>
        <a:p>
          <a:endParaRPr lang="en-US"/>
        </a:p>
      </dgm:t>
    </dgm:pt>
    <dgm:pt modelId="{794E4776-3D02-421A-BA8C-B2737E1E7D3C}" type="pres">
      <dgm:prSet presAssocID="{1AFCE59C-BAA2-4327-88D7-C0A163DA3AD3}" presName="linNode" presStyleCnt="0"/>
      <dgm:spPr/>
    </dgm:pt>
    <dgm:pt modelId="{A447C810-A5C4-4959-9A65-3209FEFC26E0}" type="pres">
      <dgm:prSet presAssocID="{1AFCE59C-BAA2-4327-88D7-C0A163DA3AD3}" presName="parentText" presStyleLbl="node1" presStyleIdx="0" presStyleCnt="3">
        <dgm:presLayoutVars>
          <dgm:chMax val="1"/>
          <dgm:bulletEnabled val="1"/>
        </dgm:presLayoutVars>
      </dgm:prSet>
      <dgm:spPr/>
      <dgm:t>
        <a:bodyPr/>
        <a:lstStyle/>
        <a:p>
          <a:endParaRPr lang="en-US"/>
        </a:p>
      </dgm:t>
    </dgm:pt>
    <dgm:pt modelId="{0F4B4BF4-36E3-4C29-892F-C515761F7855}" type="pres">
      <dgm:prSet presAssocID="{1AFCE59C-BAA2-4327-88D7-C0A163DA3AD3}" presName="descendantText" presStyleLbl="alignAccFollowNode1" presStyleIdx="0" presStyleCnt="3">
        <dgm:presLayoutVars>
          <dgm:bulletEnabled val="1"/>
        </dgm:presLayoutVars>
      </dgm:prSet>
      <dgm:spPr/>
      <dgm:t>
        <a:bodyPr/>
        <a:lstStyle/>
        <a:p>
          <a:endParaRPr lang="en-US"/>
        </a:p>
      </dgm:t>
    </dgm:pt>
    <dgm:pt modelId="{A0FC480A-470C-469F-942D-E56E0DA1FE75}" type="pres">
      <dgm:prSet presAssocID="{D68208C5-D3D2-4213-BAC8-F9C6BE10AA53}" presName="sp" presStyleCnt="0"/>
      <dgm:spPr/>
    </dgm:pt>
    <dgm:pt modelId="{A7096A82-774C-4A90-9654-0DF895CB3463}" type="pres">
      <dgm:prSet presAssocID="{21534C6E-3246-472F-94C9-0A1295C2A747}" presName="linNode" presStyleCnt="0"/>
      <dgm:spPr/>
    </dgm:pt>
    <dgm:pt modelId="{4757786C-EE6E-4E47-A90A-3BAB9764DA09}" type="pres">
      <dgm:prSet presAssocID="{21534C6E-3246-472F-94C9-0A1295C2A747}" presName="parentText" presStyleLbl="node1" presStyleIdx="1" presStyleCnt="3">
        <dgm:presLayoutVars>
          <dgm:chMax val="1"/>
          <dgm:bulletEnabled val="1"/>
        </dgm:presLayoutVars>
      </dgm:prSet>
      <dgm:spPr/>
      <dgm:t>
        <a:bodyPr/>
        <a:lstStyle/>
        <a:p>
          <a:endParaRPr lang="en-US"/>
        </a:p>
      </dgm:t>
    </dgm:pt>
    <dgm:pt modelId="{591DA521-BE68-4BBA-8E58-488AA9B457BA}" type="pres">
      <dgm:prSet presAssocID="{21534C6E-3246-472F-94C9-0A1295C2A747}" presName="descendantText" presStyleLbl="alignAccFollowNode1" presStyleIdx="1" presStyleCnt="3">
        <dgm:presLayoutVars>
          <dgm:bulletEnabled val="1"/>
        </dgm:presLayoutVars>
      </dgm:prSet>
      <dgm:spPr/>
      <dgm:t>
        <a:bodyPr/>
        <a:lstStyle/>
        <a:p>
          <a:endParaRPr lang="en-US"/>
        </a:p>
      </dgm:t>
    </dgm:pt>
    <dgm:pt modelId="{0C6B5710-7DE8-443C-BDAE-51AFF0308AFE}" type="pres">
      <dgm:prSet presAssocID="{0E6F7438-B6FC-4CBB-99C7-28670CC3EC0F}" presName="sp" presStyleCnt="0"/>
      <dgm:spPr/>
    </dgm:pt>
    <dgm:pt modelId="{C903905D-E977-4496-8E4C-6D488992B10F}" type="pres">
      <dgm:prSet presAssocID="{A18EF29A-8A66-45CF-B1E4-873617A15E27}" presName="linNode" presStyleCnt="0"/>
      <dgm:spPr/>
    </dgm:pt>
    <dgm:pt modelId="{ADD0F1CD-03A3-43F5-8F72-EDC66CC46712}" type="pres">
      <dgm:prSet presAssocID="{A18EF29A-8A66-45CF-B1E4-873617A15E27}" presName="parentText" presStyleLbl="node1" presStyleIdx="2" presStyleCnt="3">
        <dgm:presLayoutVars>
          <dgm:chMax val="1"/>
          <dgm:bulletEnabled val="1"/>
        </dgm:presLayoutVars>
      </dgm:prSet>
      <dgm:spPr/>
      <dgm:t>
        <a:bodyPr/>
        <a:lstStyle/>
        <a:p>
          <a:endParaRPr lang="en-US"/>
        </a:p>
      </dgm:t>
    </dgm:pt>
    <dgm:pt modelId="{CF018100-89F3-4A79-BFA8-57F5D872B626}" type="pres">
      <dgm:prSet presAssocID="{A18EF29A-8A66-45CF-B1E4-873617A15E27}" presName="descendantText" presStyleLbl="alignAccFollowNode1" presStyleIdx="2" presStyleCnt="3">
        <dgm:presLayoutVars>
          <dgm:bulletEnabled val="1"/>
        </dgm:presLayoutVars>
      </dgm:prSet>
      <dgm:spPr/>
      <dgm:t>
        <a:bodyPr/>
        <a:lstStyle/>
        <a:p>
          <a:endParaRPr lang="en-US"/>
        </a:p>
      </dgm:t>
    </dgm:pt>
  </dgm:ptLst>
  <dgm:cxnLst>
    <dgm:cxn modelId="{9E305344-EF55-46F0-AD21-7B2F54575DE4}" srcId="{73792C1D-4452-474F-ADC4-0D833FAAB7C0}" destId="{A18EF29A-8A66-45CF-B1E4-873617A15E27}" srcOrd="2" destOrd="0" parTransId="{E138E1C5-739A-40BE-AF54-DE75644AC0FF}" sibTransId="{1E3CE7AC-3930-4FB8-9218-F6BD12CCB95E}"/>
    <dgm:cxn modelId="{7E5BDFF4-F207-4B42-8895-665BA39A1EAB}" type="presOf" srcId="{80CCDD8A-B01F-4340-8A11-BAD0EC744514}" destId="{CF018100-89F3-4A79-BFA8-57F5D872B626}" srcOrd="0" destOrd="0" presId="urn:microsoft.com/office/officeart/2005/8/layout/vList5"/>
    <dgm:cxn modelId="{B536200F-F508-42AA-9061-5874603E2E01}" type="presOf" srcId="{BB1114E1-2FCA-471B-9BB4-1624B7B8DEAA}" destId="{0F4B4BF4-36E3-4C29-892F-C515761F7855}" srcOrd="0" destOrd="0" presId="urn:microsoft.com/office/officeart/2005/8/layout/vList5"/>
    <dgm:cxn modelId="{5F4348A9-9EE1-4913-A344-46F8E35F26F8}" type="presOf" srcId="{21534C6E-3246-472F-94C9-0A1295C2A747}" destId="{4757786C-EE6E-4E47-A90A-3BAB9764DA09}" srcOrd="0" destOrd="0" presId="urn:microsoft.com/office/officeart/2005/8/layout/vList5"/>
    <dgm:cxn modelId="{FD03668B-A62E-4C80-9145-F19674F2DCC2}" srcId="{73792C1D-4452-474F-ADC4-0D833FAAB7C0}" destId="{21534C6E-3246-472F-94C9-0A1295C2A747}" srcOrd="1" destOrd="0" parTransId="{7CF99895-907F-4C1F-849A-9AF194FACC51}" sibTransId="{0E6F7438-B6FC-4CBB-99C7-28670CC3EC0F}"/>
    <dgm:cxn modelId="{024B11B3-3881-4A26-BF4F-A49B692DC614}" type="presOf" srcId="{48C8CBB2-5926-452F-BE2D-74ECFA19A4C0}" destId="{CF018100-89F3-4A79-BFA8-57F5D872B626}" srcOrd="0" destOrd="1" presId="urn:microsoft.com/office/officeart/2005/8/layout/vList5"/>
    <dgm:cxn modelId="{919D05AB-BB9D-4265-A754-6BC480630378}" type="presOf" srcId="{6DE4AC95-5CC5-49D7-93B3-F7A2856FAFEE}" destId="{591DA521-BE68-4BBA-8E58-488AA9B457BA}" srcOrd="0" destOrd="0" presId="urn:microsoft.com/office/officeart/2005/8/layout/vList5"/>
    <dgm:cxn modelId="{7F049E96-B1CE-48AB-BE9A-A6A5319298AB}" type="presOf" srcId="{73792C1D-4452-474F-ADC4-0D833FAAB7C0}" destId="{C91F4F81-8328-413D-8B80-29AA1D959F68}" srcOrd="0" destOrd="0" presId="urn:microsoft.com/office/officeart/2005/8/layout/vList5"/>
    <dgm:cxn modelId="{89BC66BA-9C84-4A98-8AE8-322FAD742012}" type="presOf" srcId="{A18EF29A-8A66-45CF-B1E4-873617A15E27}" destId="{ADD0F1CD-03A3-43F5-8F72-EDC66CC46712}" srcOrd="0" destOrd="0" presId="urn:microsoft.com/office/officeart/2005/8/layout/vList5"/>
    <dgm:cxn modelId="{49EAB5FB-4671-442F-AADF-4F6974F770DF}" srcId="{21534C6E-3246-472F-94C9-0A1295C2A747}" destId="{6DE4AC95-5CC5-49D7-93B3-F7A2856FAFEE}" srcOrd="0" destOrd="0" parTransId="{568E1B77-9B2C-4DC0-8365-DA172E9A3841}" sibTransId="{6693D6CC-45ED-45CF-8907-BD6DF501E96E}"/>
    <dgm:cxn modelId="{451C269E-8976-4B79-8ED2-FBFC1DEE1EA5}" srcId="{73792C1D-4452-474F-ADC4-0D833FAAB7C0}" destId="{1AFCE59C-BAA2-4327-88D7-C0A163DA3AD3}" srcOrd="0" destOrd="0" parTransId="{D02A934D-0CFD-4812-8BDF-B88D919D978B}" sibTransId="{D68208C5-D3D2-4213-BAC8-F9C6BE10AA53}"/>
    <dgm:cxn modelId="{6D3B0DE7-6373-4C08-9345-33CA6FEE2CE0}" srcId="{A18EF29A-8A66-45CF-B1E4-873617A15E27}" destId="{80CCDD8A-B01F-4340-8A11-BAD0EC744514}" srcOrd="0" destOrd="0" parTransId="{26AE29D6-0453-44A5-8038-CC13CADF4F62}" sibTransId="{3FBCC4BD-8EA5-411D-9E22-6830F635B4BC}"/>
    <dgm:cxn modelId="{77561B71-C00C-43B7-A11D-7CBB9EC511E0}" srcId="{A18EF29A-8A66-45CF-B1E4-873617A15E27}" destId="{48C8CBB2-5926-452F-BE2D-74ECFA19A4C0}" srcOrd="1" destOrd="0" parTransId="{4A38F46F-DCEA-49AE-A760-150CC340A4B6}" sibTransId="{D979EFC0-843B-486C-99C3-5F90E24BADFC}"/>
    <dgm:cxn modelId="{2E159D61-5315-4412-8605-55015B4EAC90}" type="presOf" srcId="{1AFCE59C-BAA2-4327-88D7-C0A163DA3AD3}" destId="{A447C810-A5C4-4959-9A65-3209FEFC26E0}" srcOrd="0" destOrd="0" presId="urn:microsoft.com/office/officeart/2005/8/layout/vList5"/>
    <dgm:cxn modelId="{D3B759FD-E76C-492F-A829-265CDB2FEE23}" srcId="{1AFCE59C-BAA2-4327-88D7-C0A163DA3AD3}" destId="{BB1114E1-2FCA-471B-9BB4-1624B7B8DEAA}" srcOrd="0" destOrd="0" parTransId="{7ACAFB64-1BA2-4B4F-B598-6A095C17F9F3}" sibTransId="{EB911C0F-F9C6-4BCE-BC9C-0E5010C56098}"/>
    <dgm:cxn modelId="{26AED1E7-4766-4BEC-B17D-0A9484939D64}" type="presParOf" srcId="{C91F4F81-8328-413D-8B80-29AA1D959F68}" destId="{794E4776-3D02-421A-BA8C-B2737E1E7D3C}" srcOrd="0" destOrd="0" presId="urn:microsoft.com/office/officeart/2005/8/layout/vList5"/>
    <dgm:cxn modelId="{35ECEA8B-C84B-481F-AD45-6A33C66ED6B3}" type="presParOf" srcId="{794E4776-3D02-421A-BA8C-B2737E1E7D3C}" destId="{A447C810-A5C4-4959-9A65-3209FEFC26E0}" srcOrd="0" destOrd="0" presId="urn:microsoft.com/office/officeart/2005/8/layout/vList5"/>
    <dgm:cxn modelId="{6CBB0371-21EB-488B-8509-19592679461D}" type="presParOf" srcId="{794E4776-3D02-421A-BA8C-B2737E1E7D3C}" destId="{0F4B4BF4-36E3-4C29-892F-C515761F7855}" srcOrd="1" destOrd="0" presId="urn:microsoft.com/office/officeart/2005/8/layout/vList5"/>
    <dgm:cxn modelId="{5E0C8244-7C9F-4953-A72E-AB71940DF996}" type="presParOf" srcId="{C91F4F81-8328-413D-8B80-29AA1D959F68}" destId="{A0FC480A-470C-469F-942D-E56E0DA1FE75}" srcOrd="1" destOrd="0" presId="urn:microsoft.com/office/officeart/2005/8/layout/vList5"/>
    <dgm:cxn modelId="{5EB426DD-57C2-4A6E-BFF1-F710C06601DE}" type="presParOf" srcId="{C91F4F81-8328-413D-8B80-29AA1D959F68}" destId="{A7096A82-774C-4A90-9654-0DF895CB3463}" srcOrd="2" destOrd="0" presId="urn:microsoft.com/office/officeart/2005/8/layout/vList5"/>
    <dgm:cxn modelId="{360DB91D-AA9C-4558-B3D0-DDA43402077F}" type="presParOf" srcId="{A7096A82-774C-4A90-9654-0DF895CB3463}" destId="{4757786C-EE6E-4E47-A90A-3BAB9764DA09}" srcOrd="0" destOrd="0" presId="urn:microsoft.com/office/officeart/2005/8/layout/vList5"/>
    <dgm:cxn modelId="{05049408-0B81-4EF5-8AF7-F6C43DC9812D}" type="presParOf" srcId="{A7096A82-774C-4A90-9654-0DF895CB3463}" destId="{591DA521-BE68-4BBA-8E58-488AA9B457BA}" srcOrd="1" destOrd="0" presId="urn:microsoft.com/office/officeart/2005/8/layout/vList5"/>
    <dgm:cxn modelId="{30DD5CE6-3AFB-46DF-9844-EB0335DAE54F}" type="presParOf" srcId="{C91F4F81-8328-413D-8B80-29AA1D959F68}" destId="{0C6B5710-7DE8-443C-BDAE-51AFF0308AFE}" srcOrd="3" destOrd="0" presId="urn:microsoft.com/office/officeart/2005/8/layout/vList5"/>
    <dgm:cxn modelId="{0A4C6ABD-844F-461D-BB71-92793F14BA35}" type="presParOf" srcId="{C91F4F81-8328-413D-8B80-29AA1D959F68}" destId="{C903905D-E977-4496-8E4C-6D488992B10F}" srcOrd="4" destOrd="0" presId="urn:microsoft.com/office/officeart/2005/8/layout/vList5"/>
    <dgm:cxn modelId="{5473B16D-82BA-458F-BA9F-5D751AAAD206}" type="presParOf" srcId="{C903905D-E977-4496-8E4C-6D488992B10F}" destId="{ADD0F1CD-03A3-43F5-8F72-EDC66CC46712}" srcOrd="0" destOrd="0" presId="urn:microsoft.com/office/officeart/2005/8/layout/vList5"/>
    <dgm:cxn modelId="{5338380C-359F-4709-BA2F-848283F611D1}" type="presParOf" srcId="{C903905D-E977-4496-8E4C-6D488992B10F}" destId="{CF018100-89F3-4A79-BFA8-57F5D872B62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AD0026-67BC-4509-80D8-4981802042A5}" type="doc">
      <dgm:prSet loTypeId="urn:microsoft.com/office/officeart/2005/8/layout/process2" loCatId="process" qsTypeId="urn:microsoft.com/office/officeart/2005/8/quickstyle/simple1" qsCatId="simple" csTypeId="urn:microsoft.com/office/officeart/2005/8/colors/accent1_2" csCatId="accent1" phldr="1"/>
      <dgm:spPr/>
    </dgm:pt>
    <dgm:pt modelId="{BB2A314F-8A2E-41A0-A5A4-41AA2CD744A5}">
      <dgm:prSet phldrT="[Text]"/>
      <dgm:spPr>
        <a:solidFill>
          <a:schemeClr val="bg1">
            <a:lumMod val="75000"/>
            <a:lumOff val="25000"/>
          </a:schemeClr>
        </a:solidFill>
      </dgm:spPr>
      <dgm:t>
        <a:bodyPr/>
        <a:lstStyle/>
        <a:p>
          <a:r>
            <a:rPr lang="en-US" b="0" i="0" dirty="0" smtClean="0"/>
            <a:t>Planning Phase</a:t>
          </a:r>
          <a:endParaRPr lang="en-US" b="0" i="0" dirty="0"/>
        </a:p>
      </dgm:t>
    </dgm:pt>
    <dgm:pt modelId="{5FF6C734-F2B5-4504-A5C0-71C9CDD84B01}" type="parTrans" cxnId="{0BB0BF0C-B8BD-49FE-A499-2E829BC06D97}">
      <dgm:prSet/>
      <dgm:spPr/>
      <dgm:t>
        <a:bodyPr/>
        <a:lstStyle/>
        <a:p>
          <a:endParaRPr lang="en-US"/>
        </a:p>
      </dgm:t>
    </dgm:pt>
    <dgm:pt modelId="{8E5CA684-D673-4235-8CF9-D29203EBBBB3}" type="sibTrans" cxnId="{0BB0BF0C-B8BD-49FE-A499-2E829BC06D97}">
      <dgm:prSet/>
      <dgm:spPr/>
      <dgm:t>
        <a:bodyPr/>
        <a:lstStyle/>
        <a:p>
          <a:endParaRPr lang="en-US" dirty="0"/>
        </a:p>
      </dgm:t>
    </dgm:pt>
    <dgm:pt modelId="{F2F4BAA7-4CF3-4B29-B07C-FD863AA16730}">
      <dgm:prSet phldrT="[Text]"/>
      <dgm:spPr>
        <a:solidFill>
          <a:schemeClr val="bg1">
            <a:lumMod val="75000"/>
            <a:lumOff val="25000"/>
          </a:schemeClr>
        </a:solidFill>
      </dgm:spPr>
      <dgm:t>
        <a:bodyPr/>
        <a:lstStyle/>
        <a:p>
          <a:r>
            <a:rPr lang="en-US" b="0" i="0" dirty="0" smtClean="0"/>
            <a:t>Implementation Phase</a:t>
          </a:r>
          <a:endParaRPr lang="en-US" b="0" i="0" dirty="0"/>
        </a:p>
      </dgm:t>
    </dgm:pt>
    <dgm:pt modelId="{98B074CB-5025-453C-B435-FD4DDB28A104}" type="parTrans" cxnId="{1F83540E-07F4-45E3-B9F2-E288802A2097}">
      <dgm:prSet/>
      <dgm:spPr/>
      <dgm:t>
        <a:bodyPr/>
        <a:lstStyle/>
        <a:p>
          <a:endParaRPr lang="en-US"/>
        </a:p>
      </dgm:t>
    </dgm:pt>
    <dgm:pt modelId="{80E9330F-D7BF-480C-AC8C-24D29E8EA990}" type="sibTrans" cxnId="{1F83540E-07F4-45E3-B9F2-E288802A2097}">
      <dgm:prSet/>
      <dgm:spPr/>
      <dgm:t>
        <a:bodyPr/>
        <a:lstStyle/>
        <a:p>
          <a:endParaRPr lang="en-US" dirty="0"/>
        </a:p>
      </dgm:t>
    </dgm:pt>
    <dgm:pt modelId="{3E49B829-5881-4888-8377-78888ACB39EC}">
      <dgm:prSet phldrT="[Text]"/>
      <dgm:spPr>
        <a:solidFill>
          <a:schemeClr val="bg1">
            <a:lumMod val="75000"/>
            <a:lumOff val="25000"/>
          </a:schemeClr>
        </a:solidFill>
      </dgm:spPr>
      <dgm:t>
        <a:bodyPr/>
        <a:lstStyle/>
        <a:p>
          <a:r>
            <a:rPr lang="en-US" b="0" i="0" dirty="0" smtClean="0"/>
            <a:t>Reporting Phase</a:t>
          </a:r>
          <a:endParaRPr lang="en-US" b="0" i="0" dirty="0"/>
        </a:p>
      </dgm:t>
    </dgm:pt>
    <dgm:pt modelId="{7CE61D1E-E1A5-4D7B-A01F-F171BD28B7E7}" type="parTrans" cxnId="{134273FE-9D9C-4F53-8EFC-6C1A4DAD344D}">
      <dgm:prSet/>
      <dgm:spPr/>
      <dgm:t>
        <a:bodyPr/>
        <a:lstStyle/>
        <a:p>
          <a:endParaRPr lang="en-US"/>
        </a:p>
      </dgm:t>
    </dgm:pt>
    <dgm:pt modelId="{5FC0BB5C-E2EA-474C-9C70-DA972AFFE0B9}" type="sibTrans" cxnId="{134273FE-9D9C-4F53-8EFC-6C1A4DAD344D}">
      <dgm:prSet/>
      <dgm:spPr/>
      <dgm:t>
        <a:bodyPr/>
        <a:lstStyle/>
        <a:p>
          <a:endParaRPr lang="en-US"/>
        </a:p>
      </dgm:t>
    </dgm:pt>
    <dgm:pt modelId="{854D6726-37E3-4D8B-9336-A83DACBCAD03}" type="pres">
      <dgm:prSet presAssocID="{21AD0026-67BC-4509-80D8-4981802042A5}" presName="linearFlow" presStyleCnt="0">
        <dgm:presLayoutVars>
          <dgm:resizeHandles val="exact"/>
        </dgm:presLayoutVars>
      </dgm:prSet>
      <dgm:spPr/>
    </dgm:pt>
    <dgm:pt modelId="{7199C8D4-8D4D-43F7-8C9E-0AC07C9814AE}" type="pres">
      <dgm:prSet presAssocID="{BB2A314F-8A2E-41A0-A5A4-41AA2CD744A5}" presName="node" presStyleLbl="node1" presStyleIdx="0" presStyleCnt="3">
        <dgm:presLayoutVars>
          <dgm:bulletEnabled val="1"/>
        </dgm:presLayoutVars>
      </dgm:prSet>
      <dgm:spPr/>
      <dgm:t>
        <a:bodyPr/>
        <a:lstStyle/>
        <a:p>
          <a:endParaRPr lang="en-US"/>
        </a:p>
      </dgm:t>
    </dgm:pt>
    <dgm:pt modelId="{A6A7048D-6D5C-406A-B1DE-2DB8E2BCBC56}" type="pres">
      <dgm:prSet presAssocID="{8E5CA684-D673-4235-8CF9-D29203EBBBB3}" presName="sibTrans" presStyleLbl="sibTrans2D1" presStyleIdx="0" presStyleCnt="2"/>
      <dgm:spPr/>
      <dgm:t>
        <a:bodyPr/>
        <a:lstStyle/>
        <a:p>
          <a:endParaRPr lang="en-US"/>
        </a:p>
      </dgm:t>
    </dgm:pt>
    <dgm:pt modelId="{905FD822-230A-478A-8B26-BD146EB4621A}" type="pres">
      <dgm:prSet presAssocID="{8E5CA684-D673-4235-8CF9-D29203EBBBB3}" presName="connectorText" presStyleLbl="sibTrans2D1" presStyleIdx="0" presStyleCnt="2"/>
      <dgm:spPr/>
      <dgm:t>
        <a:bodyPr/>
        <a:lstStyle/>
        <a:p>
          <a:endParaRPr lang="en-US"/>
        </a:p>
      </dgm:t>
    </dgm:pt>
    <dgm:pt modelId="{E5DAC66C-D529-4DB8-9246-8DEF05A68C2D}" type="pres">
      <dgm:prSet presAssocID="{F2F4BAA7-4CF3-4B29-B07C-FD863AA16730}" presName="node" presStyleLbl="node1" presStyleIdx="1" presStyleCnt="3">
        <dgm:presLayoutVars>
          <dgm:bulletEnabled val="1"/>
        </dgm:presLayoutVars>
      </dgm:prSet>
      <dgm:spPr/>
      <dgm:t>
        <a:bodyPr/>
        <a:lstStyle/>
        <a:p>
          <a:endParaRPr lang="en-US"/>
        </a:p>
      </dgm:t>
    </dgm:pt>
    <dgm:pt modelId="{B396D893-A47E-411C-8FF5-B1CB9AB2ADE7}" type="pres">
      <dgm:prSet presAssocID="{80E9330F-D7BF-480C-AC8C-24D29E8EA990}" presName="sibTrans" presStyleLbl="sibTrans2D1" presStyleIdx="1" presStyleCnt="2"/>
      <dgm:spPr/>
      <dgm:t>
        <a:bodyPr/>
        <a:lstStyle/>
        <a:p>
          <a:endParaRPr lang="en-US"/>
        </a:p>
      </dgm:t>
    </dgm:pt>
    <dgm:pt modelId="{37395717-95A6-4A90-BB0B-81CE0D15C08F}" type="pres">
      <dgm:prSet presAssocID="{80E9330F-D7BF-480C-AC8C-24D29E8EA990}" presName="connectorText" presStyleLbl="sibTrans2D1" presStyleIdx="1" presStyleCnt="2"/>
      <dgm:spPr/>
      <dgm:t>
        <a:bodyPr/>
        <a:lstStyle/>
        <a:p>
          <a:endParaRPr lang="en-US"/>
        </a:p>
      </dgm:t>
    </dgm:pt>
    <dgm:pt modelId="{447514EC-61D4-42E8-8CCC-6BD14B4AA106}" type="pres">
      <dgm:prSet presAssocID="{3E49B829-5881-4888-8377-78888ACB39EC}" presName="node" presStyleLbl="node1" presStyleIdx="2" presStyleCnt="3">
        <dgm:presLayoutVars>
          <dgm:bulletEnabled val="1"/>
        </dgm:presLayoutVars>
      </dgm:prSet>
      <dgm:spPr/>
      <dgm:t>
        <a:bodyPr/>
        <a:lstStyle/>
        <a:p>
          <a:endParaRPr lang="en-US"/>
        </a:p>
      </dgm:t>
    </dgm:pt>
  </dgm:ptLst>
  <dgm:cxnLst>
    <dgm:cxn modelId="{292EDA50-420A-41CC-B98D-426D35376493}" type="presOf" srcId="{80E9330F-D7BF-480C-AC8C-24D29E8EA990}" destId="{37395717-95A6-4A90-BB0B-81CE0D15C08F}" srcOrd="1" destOrd="0" presId="urn:microsoft.com/office/officeart/2005/8/layout/process2"/>
    <dgm:cxn modelId="{3B93A978-FD17-40FA-AFB0-6DED85E6A4D2}" type="presOf" srcId="{3E49B829-5881-4888-8377-78888ACB39EC}" destId="{447514EC-61D4-42E8-8CCC-6BD14B4AA106}" srcOrd="0" destOrd="0" presId="urn:microsoft.com/office/officeart/2005/8/layout/process2"/>
    <dgm:cxn modelId="{134273FE-9D9C-4F53-8EFC-6C1A4DAD344D}" srcId="{21AD0026-67BC-4509-80D8-4981802042A5}" destId="{3E49B829-5881-4888-8377-78888ACB39EC}" srcOrd="2" destOrd="0" parTransId="{7CE61D1E-E1A5-4D7B-A01F-F171BD28B7E7}" sibTransId="{5FC0BB5C-E2EA-474C-9C70-DA972AFFE0B9}"/>
    <dgm:cxn modelId="{0BB0BF0C-B8BD-49FE-A499-2E829BC06D97}" srcId="{21AD0026-67BC-4509-80D8-4981802042A5}" destId="{BB2A314F-8A2E-41A0-A5A4-41AA2CD744A5}" srcOrd="0" destOrd="0" parTransId="{5FF6C734-F2B5-4504-A5C0-71C9CDD84B01}" sibTransId="{8E5CA684-D673-4235-8CF9-D29203EBBBB3}"/>
    <dgm:cxn modelId="{1F83540E-07F4-45E3-B9F2-E288802A2097}" srcId="{21AD0026-67BC-4509-80D8-4981802042A5}" destId="{F2F4BAA7-4CF3-4B29-B07C-FD863AA16730}" srcOrd="1" destOrd="0" parTransId="{98B074CB-5025-453C-B435-FD4DDB28A104}" sibTransId="{80E9330F-D7BF-480C-AC8C-24D29E8EA990}"/>
    <dgm:cxn modelId="{91B7EAA3-BFF1-47C4-B06A-5A4B201B82AB}" type="presOf" srcId="{F2F4BAA7-4CF3-4B29-B07C-FD863AA16730}" destId="{E5DAC66C-D529-4DB8-9246-8DEF05A68C2D}" srcOrd="0" destOrd="0" presId="urn:microsoft.com/office/officeart/2005/8/layout/process2"/>
    <dgm:cxn modelId="{E1F825F4-1598-4C85-AC7D-BDE04B118268}" type="presOf" srcId="{8E5CA684-D673-4235-8CF9-D29203EBBBB3}" destId="{A6A7048D-6D5C-406A-B1DE-2DB8E2BCBC56}" srcOrd="0" destOrd="0" presId="urn:microsoft.com/office/officeart/2005/8/layout/process2"/>
    <dgm:cxn modelId="{0D4CB62C-7DDC-4319-BF61-EAE447760A8A}" type="presOf" srcId="{8E5CA684-D673-4235-8CF9-D29203EBBBB3}" destId="{905FD822-230A-478A-8B26-BD146EB4621A}" srcOrd="1" destOrd="0" presId="urn:microsoft.com/office/officeart/2005/8/layout/process2"/>
    <dgm:cxn modelId="{484B23A7-DA8F-498E-9C19-DD7D9F48BA40}" type="presOf" srcId="{80E9330F-D7BF-480C-AC8C-24D29E8EA990}" destId="{B396D893-A47E-411C-8FF5-B1CB9AB2ADE7}" srcOrd="0" destOrd="0" presId="urn:microsoft.com/office/officeart/2005/8/layout/process2"/>
    <dgm:cxn modelId="{37AFADD6-0BEA-40CD-BA53-D5ED1C69153A}" type="presOf" srcId="{BB2A314F-8A2E-41A0-A5A4-41AA2CD744A5}" destId="{7199C8D4-8D4D-43F7-8C9E-0AC07C9814AE}" srcOrd="0" destOrd="0" presId="urn:microsoft.com/office/officeart/2005/8/layout/process2"/>
    <dgm:cxn modelId="{9378DAB7-3B96-42A6-9691-15A089CD9A65}" type="presOf" srcId="{21AD0026-67BC-4509-80D8-4981802042A5}" destId="{854D6726-37E3-4D8B-9336-A83DACBCAD03}" srcOrd="0" destOrd="0" presId="urn:microsoft.com/office/officeart/2005/8/layout/process2"/>
    <dgm:cxn modelId="{97189520-BF24-428A-995A-057BA781F302}" type="presParOf" srcId="{854D6726-37E3-4D8B-9336-A83DACBCAD03}" destId="{7199C8D4-8D4D-43F7-8C9E-0AC07C9814AE}" srcOrd="0" destOrd="0" presId="urn:microsoft.com/office/officeart/2005/8/layout/process2"/>
    <dgm:cxn modelId="{4DF64F96-186C-4031-A5C6-99A11FA56684}" type="presParOf" srcId="{854D6726-37E3-4D8B-9336-A83DACBCAD03}" destId="{A6A7048D-6D5C-406A-B1DE-2DB8E2BCBC56}" srcOrd="1" destOrd="0" presId="urn:microsoft.com/office/officeart/2005/8/layout/process2"/>
    <dgm:cxn modelId="{BB814A33-19B7-43D4-AAB3-507C39D21515}" type="presParOf" srcId="{A6A7048D-6D5C-406A-B1DE-2DB8E2BCBC56}" destId="{905FD822-230A-478A-8B26-BD146EB4621A}" srcOrd="0" destOrd="0" presId="urn:microsoft.com/office/officeart/2005/8/layout/process2"/>
    <dgm:cxn modelId="{BC25B6D8-715F-4E8A-9EFC-C1632AD5A71E}" type="presParOf" srcId="{854D6726-37E3-4D8B-9336-A83DACBCAD03}" destId="{E5DAC66C-D529-4DB8-9246-8DEF05A68C2D}" srcOrd="2" destOrd="0" presId="urn:microsoft.com/office/officeart/2005/8/layout/process2"/>
    <dgm:cxn modelId="{378AB6A1-8235-4659-AE25-2633481023AC}" type="presParOf" srcId="{854D6726-37E3-4D8B-9336-A83DACBCAD03}" destId="{B396D893-A47E-411C-8FF5-B1CB9AB2ADE7}" srcOrd="3" destOrd="0" presId="urn:microsoft.com/office/officeart/2005/8/layout/process2"/>
    <dgm:cxn modelId="{C62073FC-0A11-401A-8A52-D0CF8B2D450F}" type="presParOf" srcId="{B396D893-A47E-411C-8FF5-B1CB9AB2ADE7}" destId="{37395717-95A6-4A90-BB0B-81CE0D15C08F}" srcOrd="0" destOrd="0" presId="urn:microsoft.com/office/officeart/2005/8/layout/process2"/>
    <dgm:cxn modelId="{E0DF4CE5-5200-4C64-9EFF-C656DF23E591}" type="presParOf" srcId="{854D6726-37E3-4D8B-9336-A83DACBCAD03}" destId="{447514EC-61D4-42E8-8CCC-6BD14B4AA106}"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43665F-0D56-4AD2-BEF2-6A38BBED71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22F71AC-7B47-4F00-AD5D-8764104A5948}">
      <dgm:prSet phldrT="[Text]"/>
      <dgm:spPr>
        <a:solidFill>
          <a:schemeClr val="bg1">
            <a:lumMod val="75000"/>
            <a:lumOff val="25000"/>
          </a:schemeClr>
        </a:solidFill>
      </dgm:spPr>
      <dgm:t>
        <a:bodyPr/>
        <a:lstStyle/>
        <a:p>
          <a:r>
            <a:rPr lang="en-US" dirty="0" smtClean="0"/>
            <a:t>Reviewing related documents</a:t>
          </a:r>
          <a:endParaRPr lang="en-US" dirty="0"/>
        </a:p>
      </dgm:t>
    </dgm:pt>
    <dgm:pt modelId="{3C4F14C1-E408-490E-BFD2-DD7745660393}" type="parTrans" cxnId="{EB89A3B2-1B32-44F8-896C-E546143FBD45}">
      <dgm:prSet/>
      <dgm:spPr/>
      <dgm:t>
        <a:bodyPr/>
        <a:lstStyle/>
        <a:p>
          <a:endParaRPr lang="en-US"/>
        </a:p>
      </dgm:t>
    </dgm:pt>
    <dgm:pt modelId="{3397E31D-EFE3-44FC-91B7-18DBA09E4455}" type="sibTrans" cxnId="{EB89A3B2-1B32-44F8-896C-E546143FBD45}">
      <dgm:prSet/>
      <dgm:spPr/>
      <dgm:t>
        <a:bodyPr/>
        <a:lstStyle/>
        <a:p>
          <a:endParaRPr lang="en-US"/>
        </a:p>
      </dgm:t>
    </dgm:pt>
    <dgm:pt modelId="{7D1B7387-1910-43C1-BED9-57E2ECD96B22}">
      <dgm:prSet phldrT="[Text]"/>
      <dgm:spPr>
        <a:solidFill>
          <a:schemeClr val="bg1">
            <a:lumMod val="75000"/>
            <a:lumOff val="25000"/>
          </a:schemeClr>
        </a:solidFill>
      </dgm:spPr>
      <dgm:t>
        <a:bodyPr/>
        <a:lstStyle/>
        <a:p>
          <a:r>
            <a:rPr lang="en-US" dirty="0" smtClean="0"/>
            <a:t>Reviewing the results of the preliminary audit</a:t>
          </a:r>
          <a:endParaRPr lang="en-US" dirty="0"/>
        </a:p>
      </dgm:t>
    </dgm:pt>
    <dgm:pt modelId="{ADB1D481-3AC2-4542-A4AA-634EC2CE2ECD}" type="parTrans" cxnId="{F3A9FC52-484A-4A48-AC6F-DEE461B7428D}">
      <dgm:prSet/>
      <dgm:spPr/>
      <dgm:t>
        <a:bodyPr/>
        <a:lstStyle/>
        <a:p>
          <a:endParaRPr lang="en-US"/>
        </a:p>
      </dgm:t>
    </dgm:pt>
    <dgm:pt modelId="{1A621952-673C-4006-B85D-60D17B4B1244}" type="sibTrans" cxnId="{F3A9FC52-484A-4A48-AC6F-DEE461B7428D}">
      <dgm:prSet/>
      <dgm:spPr/>
      <dgm:t>
        <a:bodyPr/>
        <a:lstStyle/>
        <a:p>
          <a:endParaRPr lang="en-US"/>
        </a:p>
      </dgm:t>
    </dgm:pt>
    <dgm:pt modelId="{3F610BDC-A152-41DC-BE53-1DEDEDA59ADD}">
      <dgm:prSet phldrT="[Text]"/>
      <dgm:spPr>
        <a:solidFill>
          <a:schemeClr val="bg2">
            <a:lumMod val="20000"/>
            <a:lumOff val="80000"/>
            <a:alpha val="90000"/>
          </a:schemeClr>
        </a:solidFill>
      </dgm:spPr>
      <dgm:t>
        <a:bodyPr/>
        <a:lstStyle/>
        <a:p>
          <a:r>
            <a:rPr lang="en-US" dirty="0" smtClean="0"/>
            <a:t>Identify problems</a:t>
          </a:r>
          <a:endParaRPr lang="en-US" dirty="0"/>
        </a:p>
      </dgm:t>
    </dgm:pt>
    <dgm:pt modelId="{896C093E-6CD7-4402-B256-B985E4034572}" type="parTrans" cxnId="{A7A251E6-479E-4BED-A793-B60AB2819890}">
      <dgm:prSet/>
      <dgm:spPr/>
      <dgm:t>
        <a:bodyPr/>
        <a:lstStyle/>
        <a:p>
          <a:endParaRPr lang="en-US"/>
        </a:p>
      </dgm:t>
    </dgm:pt>
    <dgm:pt modelId="{8D9E7965-8C95-4E1E-8150-155E5D3A8B77}" type="sibTrans" cxnId="{A7A251E6-479E-4BED-A793-B60AB2819890}">
      <dgm:prSet/>
      <dgm:spPr/>
      <dgm:t>
        <a:bodyPr/>
        <a:lstStyle/>
        <a:p>
          <a:endParaRPr lang="en-US"/>
        </a:p>
      </dgm:t>
    </dgm:pt>
    <dgm:pt modelId="{BDAA8B60-542C-4EEC-8A7A-3DA271BFB701}">
      <dgm:prSet phldrT="[Text]"/>
      <dgm:spPr>
        <a:solidFill>
          <a:schemeClr val="bg2">
            <a:lumMod val="20000"/>
            <a:lumOff val="80000"/>
            <a:alpha val="90000"/>
          </a:schemeClr>
        </a:solidFill>
      </dgm:spPr>
      <dgm:t>
        <a:bodyPr/>
        <a:lstStyle/>
        <a:p>
          <a:r>
            <a:rPr lang="en-US" dirty="0" smtClean="0"/>
            <a:t>Determine Object Inspection</a:t>
          </a:r>
          <a:endParaRPr lang="en-US" dirty="0"/>
        </a:p>
      </dgm:t>
    </dgm:pt>
    <dgm:pt modelId="{5C5B47A9-EEC0-4E11-80F7-C8082E2CC1CD}" type="parTrans" cxnId="{B642F792-C8E6-4B8C-870C-1DAD97871E6D}">
      <dgm:prSet/>
      <dgm:spPr/>
      <dgm:t>
        <a:bodyPr/>
        <a:lstStyle/>
        <a:p>
          <a:endParaRPr lang="en-US"/>
        </a:p>
      </dgm:t>
    </dgm:pt>
    <dgm:pt modelId="{C419E8E9-6467-4120-82D2-0EE619918B59}" type="sibTrans" cxnId="{B642F792-C8E6-4B8C-870C-1DAD97871E6D}">
      <dgm:prSet/>
      <dgm:spPr/>
      <dgm:t>
        <a:bodyPr/>
        <a:lstStyle/>
        <a:p>
          <a:endParaRPr lang="en-US"/>
        </a:p>
      </dgm:t>
    </dgm:pt>
    <dgm:pt modelId="{BE7FE259-FA13-4BBE-B93C-363E7F8D7AB0}">
      <dgm:prSet phldrT="[Text]"/>
      <dgm:spPr>
        <a:solidFill>
          <a:schemeClr val="bg1">
            <a:lumMod val="75000"/>
            <a:lumOff val="25000"/>
          </a:schemeClr>
        </a:solidFill>
      </dgm:spPr>
      <dgm:t>
        <a:bodyPr/>
        <a:lstStyle/>
        <a:p>
          <a:r>
            <a:rPr lang="en-US" dirty="0" smtClean="0"/>
            <a:t>Exposes about specific matters</a:t>
          </a:r>
          <a:endParaRPr lang="en-US" dirty="0"/>
        </a:p>
      </dgm:t>
    </dgm:pt>
    <dgm:pt modelId="{42107951-7C3D-4F57-BB0A-E87EC4628426}" type="parTrans" cxnId="{7BF56691-A3FA-4916-A76B-56120FD6590B}">
      <dgm:prSet/>
      <dgm:spPr/>
      <dgm:t>
        <a:bodyPr/>
        <a:lstStyle/>
        <a:p>
          <a:endParaRPr lang="en-US"/>
        </a:p>
      </dgm:t>
    </dgm:pt>
    <dgm:pt modelId="{E247E890-A20C-48EB-9644-969333E6C317}" type="sibTrans" cxnId="{7BF56691-A3FA-4916-A76B-56120FD6590B}">
      <dgm:prSet/>
      <dgm:spPr/>
      <dgm:t>
        <a:bodyPr/>
        <a:lstStyle/>
        <a:p>
          <a:endParaRPr lang="en-US"/>
        </a:p>
      </dgm:t>
    </dgm:pt>
    <dgm:pt modelId="{B18455CD-D10A-4D33-B7AB-5CA3BE6230E0}">
      <dgm:prSet phldrT="[Text]"/>
      <dgm:spPr>
        <a:solidFill>
          <a:schemeClr val="bg2">
            <a:lumMod val="20000"/>
            <a:lumOff val="80000"/>
            <a:alpha val="90000"/>
          </a:schemeClr>
        </a:solidFill>
      </dgm:spPr>
      <dgm:t>
        <a:bodyPr/>
        <a:lstStyle/>
        <a:p>
          <a:r>
            <a:rPr lang="en-US" dirty="0" smtClean="0"/>
            <a:t>Performed by related ministries/ institution</a:t>
          </a:r>
          <a:endParaRPr lang="en-US" dirty="0"/>
        </a:p>
      </dgm:t>
    </dgm:pt>
    <dgm:pt modelId="{71743410-0E8E-4EFE-9188-1183B93CA3ED}" type="parTrans" cxnId="{B637BD23-75A5-4B0C-B12E-43D7CBFD8F25}">
      <dgm:prSet/>
      <dgm:spPr/>
      <dgm:t>
        <a:bodyPr/>
        <a:lstStyle/>
        <a:p>
          <a:endParaRPr lang="en-US"/>
        </a:p>
      </dgm:t>
    </dgm:pt>
    <dgm:pt modelId="{286FC4B1-A492-4CCB-9A15-099A977F9FFB}" type="sibTrans" cxnId="{B637BD23-75A5-4B0C-B12E-43D7CBFD8F25}">
      <dgm:prSet/>
      <dgm:spPr/>
      <dgm:t>
        <a:bodyPr/>
        <a:lstStyle/>
        <a:p>
          <a:endParaRPr lang="en-US"/>
        </a:p>
      </dgm:t>
    </dgm:pt>
    <dgm:pt modelId="{697200C0-D57F-4D08-B8DC-847F88EA7354}">
      <dgm:prSet phldrT="[Text]"/>
      <dgm:spPr>
        <a:solidFill>
          <a:schemeClr val="bg2">
            <a:lumMod val="20000"/>
            <a:lumOff val="80000"/>
            <a:alpha val="90000"/>
          </a:schemeClr>
        </a:solidFill>
      </dgm:spPr>
      <dgm:t>
        <a:bodyPr/>
        <a:lstStyle/>
        <a:p>
          <a:r>
            <a:rPr lang="en-US" dirty="0" smtClean="0"/>
            <a:t>Determine Key Areas</a:t>
          </a:r>
          <a:endParaRPr lang="en-US" dirty="0"/>
        </a:p>
      </dgm:t>
    </dgm:pt>
    <dgm:pt modelId="{48450B56-312F-4F14-AF88-2FCF25F56A2C}" type="parTrans" cxnId="{47418843-E4B2-42D6-BBE8-6DFE864BF0FB}">
      <dgm:prSet/>
      <dgm:spPr/>
    </dgm:pt>
    <dgm:pt modelId="{B24CC882-018B-4560-B8F3-1239E261B601}" type="sibTrans" cxnId="{47418843-E4B2-42D6-BBE8-6DFE864BF0FB}">
      <dgm:prSet/>
      <dgm:spPr/>
    </dgm:pt>
    <dgm:pt modelId="{55D7D230-E6CE-4E6E-9F78-A6D07703F2C2}">
      <dgm:prSet/>
      <dgm:spPr>
        <a:solidFill>
          <a:schemeClr val="bg2">
            <a:lumMod val="20000"/>
            <a:lumOff val="80000"/>
            <a:alpha val="90000"/>
          </a:schemeClr>
        </a:solidFill>
      </dgm:spPr>
      <dgm:t>
        <a:bodyPr/>
        <a:lstStyle/>
        <a:p>
          <a:r>
            <a:rPr lang="en-US" dirty="0" smtClean="0"/>
            <a:t>Review the criteria, News, etc</a:t>
          </a:r>
          <a:endParaRPr lang="en-US" dirty="0"/>
        </a:p>
      </dgm:t>
    </dgm:pt>
    <dgm:pt modelId="{3A530A4E-A170-49C6-A3F1-1237AE2833B0}" type="parTrans" cxnId="{9A0EF48D-A443-4559-AEF7-230AFDD6AA06}">
      <dgm:prSet/>
      <dgm:spPr/>
    </dgm:pt>
    <dgm:pt modelId="{D160EF8D-2608-4782-8416-632706A668EF}" type="sibTrans" cxnId="{9A0EF48D-A443-4559-AEF7-230AFDD6AA06}">
      <dgm:prSet/>
      <dgm:spPr/>
    </dgm:pt>
    <dgm:pt modelId="{19061FBE-EBC2-4611-9647-19201C444C86}" type="pres">
      <dgm:prSet presAssocID="{5C43665F-0D56-4AD2-BEF2-6A38BBED7188}" presName="Name0" presStyleCnt="0">
        <dgm:presLayoutVars>
          <dgm:dir/>
          <dgm:animLvl val="lvl"/>
          <dgm:resizeHandles val="exact"/>
        </dgm:presLayoutVars>
      </dgm:prSet>
      <dgm:spPr/>
      <dgm:t>
        <a:bodyPr/>
        <a:lstStyle/>
        <a:p>
          <a:endParaRPr lang="en-US"/>
        </a:p>
      </dgm:t>
    </dgm:pt>
    <dgm:pt modelId="{99A32AEE-ADBF-44D4-8CB3-10EA26C3D0EE}" type="pres">
      <dgm:prSet presAssocID="{C22F71AC-7B47-4F00-AD5D-8764104A5948}" presName="linNode" presStyleCnt="0"/>
      <dgm:spPr/>
    </dgm:pt>
    <dgm:pt modelId="{0B017DD5-2595-4965-910F-F2E3FF44F523}" type="pres">
      <dgm:prSet presAssocID="{C22F71AC-7B47-4F00-AD5D-8764104A5948}" presName="parentText" presStyleLbl="node1" presStyleIdx="0" presStyleCnt="3">
        <dgm:presLayoutVars>
          <dgm:chMax val="1"/>
          <dgm:bulletEnabled val="1"/>
        </dgm:presLayoutVars>
      </dgm:prSet>
      <dgm:spPr/>
      <dgm:t>
        <a:bodyPr/>
        <a:lstStyle/>
        <a:p>
          <a:endParaRPr lang="en-US"/>
        </a:p>
      </dgm:t>
    </dgm:pt>
    <dgm:pt modelId="{1C0FB3DA-B4E3-47AD-A7ED-FF9830561A08}" type="pres">
      <dgm:prSet presAssocID="{C22F71AC-7B47-4F00-AD5D-8764104A5948}" presName="descendantText" presStyleLbl="alignAccFollowNode1" presStyleIdx="0" presStyleCnt="3">
        <dgm:presLayoutVars>
          <dgm:bulletEnabled val="1"/>
        </dgm:presLayoutVars>
      </dgm:prSet>
      <dgm:spPr/>
      <dgm:t>
        <a:bodyPr/>
        <a:lstStyle/>
        <a:p>
          <a:endParaRPr lang="en-US"/>
        </a:p>
      </dgm:t>
    </dgm:pt>
    <dgm:pt modelId="{507812C1-826D-4DA1-8C31-016ED17CF9B9}" type="pres">
      <dgm:prSet presAssocID="{3397E31D-EFE3-44FC-91B7-18DBA09E4455}" presName="sp" presStyleCnt="0"/>
      <dgm:spPr/>
    </dgm:pt>
    <dgm:pt modelId="{856CAE48-DD12-44AB-A8D4-9FA9BDA79345}" type="pres">
      <dgm:prSet presAssocID="{7D1B7387-1910-43C1-BED9-57E2ECD96B22}" presName="linNode" presStyleCnt="0"/>
      <dgm:spPr/>
    </dgm:pt>
    <dgm:pt modelId="{789F1A65-5F65-4303-BFD6-201F85BE782F}" type="pres">
      <dgm:prSet presAssocID="{7D1B7387-1910-43C1-BED9-57E2ECD96B22}" presName="parentText" presStyleLbl="node1" presStyleIdx="1" presStyleCnt="3">
        <dgm:presLayoutVars>
          <dgm:chMax val="1"/>
          <dgm:bulletEnabled val="1"/>
        </dgm:presLayoutVars>
      </dgm:prSet>
      <dgm:spPr/>
      <dgm:t>
        <a:bodyPr/>
        <a:lstStyle/>
        <a:p>
          <a:endParaRPr lang="en-US"/>
        </a:p>
      </dgm:t>
    </dgm:pt>
    <dgm:pt modelId="{D171AC7F-77F4-42B6-BD02-097DED77B860}" type="pres">
      <dgm:prSet presAssocID="{7D1B7387-1910-43C1-BED9-57E2ECD96B22}" presName="descendantText" presStyleLbl="alignAccFollowNode1" presStyleIdx="1" presStyleCnt="3">
        <dgm:presLayoutVars>
          <dgm:bulletEnabled val="1"/>
        </dgm:presLayoutVars>
      </dgm:prSet>
      <dgm:spPr/>
      <dgm:t>
        <a:bodyPr/>
        <a:lstStyle/>
        <a:p>
          <a:endParaRPr lang="en-US"/>
        </a:p>
      </dgm:t>
    </dgm:pt>
    <dgm:pt modelId="{74133BDF-8FE2-41DC-9542-0FC29F9907ED}" type="pres">
      <dgm:prSet presAssocID="{1A621952-673C-4006-B85D-60D17B4B1244}" presName="sp" presStyleCnt="0"/>
      <dgm:spPr/>
    </dgm:pt>
    <dgm:pt modelId="{5C2B6E93-AD96-420C-B61D-FF4EE8D72BB9}" type="pres">
      <dgm:prSet presAssocID="{BE7FE259-FA13-4BBE-B93C-363E7F8D7AB0}" presName="linNode" presStyleCnt="0"/>
      <dgm:spPr/>
    </dgm:pt>
    <dgm:pt modelId="{5CA3C9E1-9D9D-4503-8A35-3804B0054A91}" type="pres">
      <dgm:prSet presAssocID="{BE7FE259-FA13-4BBE-B93C-363E7F8D7AB0}" presName="parentText" presStyleLbl="node1" presStyleIdx="2" presStyleCnt="3">
        <dgm:presLayoutVars>
          <dgm:chMax val="1"/>
          <dgm:bulletEnabled val="1"/>
        </dgm:presLayoutVars>
      </dgm:prSet>
      <dgm:spPr/>
      <dgm:t>
        <a:bodyPr/>
        <a:lstStyle/>
        <a:p>
          <a:endParaRPr lang="en-US"/>
        </a:p>
      </dgm:t>
    </dgm:pt>
    <dgm:pt modelId="{64C4DF6E-2F3B-45C5-9096-EE2BB3DA7ABD}" type="pres">
      <dgm:prSet presAssocID="{BE7FE259-FA13-4BBE-B93C-363E7F8D7AB0}" presName="descendantText" presStyleLbl="alignAccFollowNode1" presStyleIdx="2" presStyleCnt="3">
        <dgm:presLayoutVars>
          <dgm:bulletEnabled val="1"/>
        </dgm:presLayoutVars>
      </dgm:prSet>
      <dgm:spPr/>
      <dgm:t>
        <a:bodyPr/>
        <a:lstStyle/>
        <a:p>
          <a:endParaRPr lang="en-US"/>
        </a:p>
      </dgm:t>
    </dgm:pt>
  </dgm:ptLst>
  <dgm:cxnLst>
    <dgm:cxn modelId="{47418843-E4B2-42D6-BBE8-6DFE864BF0FB}" srcId="{7D1B7387-1910-43C1-BED9-57E2ECD96B22}" destId="{697200C0-D57F-4D08-B8DC-847F88EA7354}" srcOrd="1" destOrd="0" parTransId="{48450B56-312F-4F14-AF88-2FCF25F56A2C}" sibTransId="{B24CC882-018B-4560-B8F3-1239E261B601}"/>
    <dgm:cxn modelId="{B637BD23-75A5-4B0C-B12E-43D7CBFD8F25}" srcId="{BE7FE259-FA13-4BBE-B93C-363E7F8D7AB0}" destId="{B18455CD-D10A-4D33-B7AB-5CA3BE6230E0}" srcOrd="0" destOrd="0" parTransId="{71743410-0E8E-4EFE-9188-1183B93CA3ED}" sibTransId="{286FC4B1-A492-4CCB-9A15-099A977F9FFB}"/>
    <dgm:cxn modelId="{9A0EF48D-A443-4559-AEF7-230AFDD6AA06}" srcId="{C22F71AC-7B47-4F00-AD5D-8764104A5948}" destId="{55D7D230-E6CE-4E6E-9F78-A6D07703F2C2}" srcOrd="0" destOrd="0" parTransId="{3A530A4E-A170-49C6-A3F1-1237AE2833B0}" sibTransId="{D160EF8D-2608-4782-8416-632706A668EF}"/>
    <dgm:cxn modelId="{90DD2D52-246E-412E-A880-0A545E68E81E}" type="presOf" srcId="{C22F71AC-7B47-4F00-AD5D-8764104A5948}" destId="{0B017DD5-2595-4965-910F-F2E3FF44F523}" srcOrd="0" destOrd="0" presId="urn:microsoft.com/office/officeart/2005/8/layout/vList5"/>
    <dgm:cxn modelId="{EBAE6F02-8A63-424E-B5F8-74C4DAF2815B}" type="presOf" srcId="{B18455CD-D10A-4D33-B7AB-5CA3BE6230E0}" destId="{64C4DF6E-2F3B-45C5-9096-EE2BB3DA7ABD}" srcOrd="0" destOrd="0" presId="urn:microsoft.com/office/officeart/2005/8/layout/vList5"/>
    <dgm:cxn modelId="{7D3BFB18-AD43-4E13-A25D-F0E2FB48C19D}" type="presOf" srcId="{55D7D230-E6CE-4E6E-9F78-A6D07703F2C2}" destId="{1C0FB3DA-B4E3-47AD-A7ED-FF9830561A08}" srcOrd="0" destOrd="0" presId="urn:microsoft.com/office/officeart/2005/8/layout/vList5"/>
    <dgm:cxn modelId="{F3A9FC52-484A-4A48-AC6F-DEE461B7428D}" srcId="{5C43665F-0D56-4AD2-BEF2-6A38BBED7188}" destId="{7D1B7387-1910-43C1-BED9-57E2ECD96B22}" srcOrd="1" destOrd="0" parTransId="{ADB1D481-3AC2-4542-A4AA-634EC2CE2ECD}" sibTransId="{1A621952-673C-4006-B85D-60D17B4B1244}"/>
    <dgm:cxn modelId="{1C93070F-5DB6-4DEE-9E0E-5357ADC7C0A2}" type="presOf" srcId="{BDAA8B60-542C-4EEC-8A7A-3DA271BFB701}" destId="{D171AC7F-77F4-42B6-BD02-097DED77B860}" srcOrd="0" destOrd="2" presId="urn:microsoft.com/office/officeart/2005/8/layout/vList5"/>
    <dgm:cxn modelId="{A7A251E6-479E-4BED-A793-B60AB2819890}" srcId="{7D1B7387-1910-43C1-BED9-57E2ECD96B22}" destId="{3F610BDC-A152-41DC-BE53-1DEDEDA59ADD}" srcOrd="0" destOrd="0" parTransId="{896C093E-6CD7-4402-B256-B985E4034572}" sibTransId="{8D9E7965-8C95-4E1E-8150-155E5D3A8B77}"/>
    <dgm:cxn modelId="{00940D3E-7973-493E-8D19-046252CA688A}" type="presOf" srcId="{697200C0-D57F-4D08-B8DC-847F88EA7354}" destId="{D171AC7F-77F4-42B6-BD02-097DED77B860}" srcOrd="0" destOrd="1" presId="urn:microsoft.com/office/officeart/2005/8/layout/vList5"/>
    <dgm:cxn modelId="{7DD39178-A99F-4344-8BCC-9002BA6E042D}" type="presOf" srcId="{3F610BDC-A152-41DC-BE53-1DEDEDA59ADD}" destId="{D171AC7F-77F4-42B6-BD02-097DED77B860}" srcOrd="0" destOrd="0" presId="urn:microsoft.com/office/officeart/2005/8/layout/vList5"/>
    <dgm:cxn modelId="{B642F792-C8E6-4B8C-870C-1DAD97871E6D}" srcId="{7D1B7387-1910-43C1-BED9-57E2ECD96B22}" destId="{BDAA8B60-542C-4EEC-8A7A-3DA271BFB701}" srcOrd="2" destOrd="0" parTransId="{5C5B47A9-EEC0-4E11-80F7-C8082E2CC1CD}" sibTransId="{C419E8E9-6467-4120-82D2-0EE619918B59}"/>
    <dgm:cxn modelId="{18276597-54BB-4847-A95A-93678932C2EB}" type="presOf" srcId="{5C43665F-0D56-4AD2-BEF2-6A38BBED7188}" destId="{19061FBE-EBC2-4611-9647-19201C444C86}" srcOrd="0" destOrd="0" presId="urn:microsoft.com/office/officeart/2005/8/layout/vList5"/>
    <dgm:cxn modelId="{76E65F95-52B2-4CC9-8228-F6CF78E40042}" type="presOf" srcId="{7D1B7387-1910-43C1-BED9-57E2ECD96B22}" destId="{789F1A65-5F65-4303-BFD6-201F85BE782F}" srcOrd="0" destOrd="0" presId="urn:microsoft.com/office/officeart/2005/8/layout/vList5"/>
    <dgm:cxn modelId="{FC3D8469-783F-47BD-9F89-20E0A65C4D81}" type="presOf" srcId="{BE7FE259-FA13-4BBE-B93C-363E7F8D7AB0}" destId="{5CA3C9E1-9D9D-4503-8A35-3804B0054A91}" srcOrd="0" destOrd="0" presId="urn:microsoft.com/office/officeart/2005/8/layout/vList5"/>
    <dgm:cxn modelId="{EB89A3B2-1B32-44F8-896C-E546143FBD45}" srcId="{5C43665F-0D56-4AD2-BEF2-6A38BBED7188}" destId="{C22F71AC-7B47-4F00-AD5D-8764104A5948}" srcOrd="0" destOrd="0" parTransId="{3C4F14C1-E408-490E-BFD2-DD7745660393}" sibTransId="{3397E31D-EFE3-44FC-91B7-18DBA09E4455}"/>
    <dgm:cxn modelId="{7BF56691-A3FA-4916-A76B-56120FD6590B}" srcId="{5C43665F-0D56-4AD2-BEF2-6A38BBED7188}" destId="{BE7FE259-FA13-4BBE-B93C-363E7F8D7AB0}" srcOrd="2" destOrd="0" parTransId="{42107951-7C3D-4F57-BB0A-E87EC4628426}" sibTransId="{E247E890-A20C-48EB-9644-969333E6C317}"/>
    <dgm:cxn modelId="{F379BA40-47AD-446A-9345-0D3462FACE5F}" type="presParOf" srcId="{19061FBE-EBC2-4611-9647-19201C444C86}" destId="{99A32AEE-ADBF-44D4-8CB3-10EA26C3D0EE}" srcOrd="0" destOrd="0" presId="urn:microsoft.com/office/officeart/2005/8/layout/vList5"/>
    <dgm:cxn modelId="{D2DF54E5-F746-49BD-B836-66300B5C8EB0}" type="presParOf" srcId="{99A32AEE-ADBF-44D4-8CB3-10EA26C3D0EE}" destId="{0B017DD5-2595-4965-910F-F2E3FF44F523}" srcOrd="0" destOrd="0" presId="urn:microsoft.com/office/officeart/2005/8/layout/vList5"/>
    <dgm:cxn modelId="{E1F34C13-F64E-4C61-BD35-519EC53461DE}" type="presParOf" srcId="{99A32AEE-ADBF-44D4-8CB3-10EA26C3D0EE}" destId="{1C0FB3DA-B4E3-47AD-A7ED-FF9830561A08}" srcOrd="1" destOrd="0" presId="urn:microsoft.com/office/officeart/2005/8/layout/vList5"/>
    <dgm:cxn modelId="{D484F1AC-0505-4C05-BA2B-8FD08FDF8E91}" type="presParOf" srcId="{19061FBE-EBC2-4611-9647-19201C444C86}" destId="{507812C1-826D-4DA1-8C31-016ED17CF9B9}" srcOrd="1" destOrd="0" presId="urn:microsoft.com/office/officeart/2005/8/layout/vList5"/>
    <dgm:cxn modelId="{F4DE89F1-EE49-4C6A-BBE1-88545FA4020A}" type="presParOf" srcId="{19061FBE-EBC2-4611-9647-19201C444C86}" destId="{856CAE48-DD12-44AB-A8D4-9FA9BDA79345}" srcOrd="2" destOrd="0" presId="urn:microsoft.com/office/officeart/2005/8/layout/vList5"/>
    <dgm:cxn modelId="{677CBF5B-958C-41CC-BB62-289CF7961CA5}" type="presParOf" srcId="{856CAE48-DD12-44AB-A8D4-9FA9BDA79345}" destId="{789F1A65-5F65-4303-BFD6-201F85BE782F}" srcOrd="0" destOrd="0" presId="urn:microsoft.com/office/officeart/2005/8/layout/vList5"/>
    <dgm:cxn modelId="{DBDBCA78-59A0-4872-80EF-456BDE5A1182}" type="presParOf" srcId="{856CAE48-DD12-44AB-A8D4-9FA9BDA79345}" destId="{D171AC7F-77F4-42B6-BD02-097DED77B860}" srcOrd="1" destOrd="0" presId="urn:microsoft.com/office/officeart/2005/8/layout/vList5"/>
    <dgm:cxn modelId="{593A68C2-7AD5-4537-B415-10B47082B510}" type="presParOf" srcId="{19061FBE-EBC2-4611-9647-19201C444C86}" destId="{74133BDF-8FE2-41DC-9542-0FC29F9907ED}" srcOrd="3" destOrd="0" presId="urn:microsoft.com/office/officeart/2005/8/layout/vList5"/>
    <dgm:cxn modelId="{0FEF7D71-3BBA-49D9-B890-66D0A9232F46}" type="presParOf" srcId="{19061FBE-EBC2-4611-9647-19201C444C86}" destId="{5C2B6E93-AD96-420C-B61D-FF4EE8D72BB9}" srcOrd="4" destOrd="0" presId="urn:microsoft.com/office/officeart/2005/8/layout/vList5"/>
    <dgm:cxn modelId="{D5108D8A-8AA0-48D4-BB4E-7B6D0198CB13}" type="presParOf" srcId="{5C2B6E93-AD96-420C-B61D-FF4EE8D72BB9}" destId="{5CA3C9E1-9D9D-4503-8A35-3804B0054A91}" srcOrd="0" destOrd="0" presId="urn:microsoft.com/office/officeart/2005/8/layout/vList5"/>
    <dgm:cxn modelId="{CABAD07E-956C-4C75-A3BF-D6B6AAF02D3A}" type="presParOf" srcId="{5C2B6E93-AD96-420C-B61D-FF4EE8D72BB9}" destId="{64C4DF6E-2F3B-45C5-9096-EE2BB3DA7AB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43665F-0D56-4AD2-BEF2-6A38BBED71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22F71AC-7B47-4F00-AD5D-8764104A5948}">
      <dgm:prSet phldrT="[Text]"/>
      <dgm:spPr>
        <a:solidFill>
          <a:schemeClr val="bg1">
            <a:lumMod val="75000"/>
            <a:lumOff val="25000"/>
          </a:schemeClr>
        </a:solidFill>
      </dgm:spPr>
      <dgm:t>
        <a:bodyPr/>
        <a:lstStyle/>
        <a:p>
          <a:r>
            <a:rPr lang="en-US" dirty="0" smtClean="0"/>
            <a:t>Reviewing policies </a:t>
          </a:r>
          <a:endParaRPr lang="en-US" dirty="0"/>
        </a:p>
      </dgm:t>
    </dgm:pt>
    <dgm:pt modelId="{3C4F14C1-E408-490E-BFD2-DD7745660393}" type="parTrans" cxnId="{EB89A3B2-1B32-44F8-896C-E546143FBD45}">
      <dgm:prSet/>
      <dgm:spPr/>
      <dgm:t>
        <a:bodyPr/>
        <a:lstStyle/>
        <a:p>
          <a:endParaRPr lang="en-US"/>
        </a:p>
      </dgm:t>
    </dgm:pt>
    <dgm:pt modelId="{3397E31D-EFE3-44FC-91B7-18DBA09E4455}" type="sibTrans" cxnId="{EB89A3B2-1B32-44F8-896C-E546143FBD45}">
      <dgm:prSet/>
      <dgm:spPr/>
      <dgm:t>
        <a:bodyPr/>
        <a:lstStyle/>
        <a:p>
          <a:endParaRPr lang="en-US"/>
        </a:p>
      </dgm:t>
    </dgm:pt>
    <dgm:pt modelId="{7D1B7387-1910-43C1-BED9-57E2ECD96B22}">
      <dgm:prSet phldrT="[Text]"/>
      <dgm:spPr>
        <a:solidFill>
          <a:schemeClr val="bg1">
            <a:lumMod val="75000"/>
            <a:lumOff val="25000"/>
          </a:schemeClr>
        </a:solidFill>
      </dgm:spPr>
      <dgm:t>
        <a:bodyPr/>
        <a:lstStyle/>
        <a:p>
          <a:r>
            <a:rPr lang="en-US" dirty="0" smtClean="0"/>
            <a:t>Audit techniques (interviews, inspection, confirmation, etc)</a:t>
          </a:r>
          <a:endParaRPr lang="en-US" dirty="0"/>
        </a:p>
      </dgm:t>
    </dgm:pt>
    <dgm:pt modelId="{ADB1D481-3AC2-4542-A4AA-634EC2CE2ECD}" type="parTrans" cxnId="{F3A9FC52-484A-4A48-AC6F-DEE461B7428D}">
      <dgm:prSet/>
      <dgm:spPr/>
      <dgm:t>
        <a:bodyPr/>
        <a:lstStyle/>
        <a:p>
          <a:endParaRPr lang="en-US"/>
        </a:p>
      </dgm:t>
    </dgm:pt>
    <dgm:pt modelId="{1A621952-673C-4006-B85D-60D17B4B1244}" type="sibTrans" cxnId="{F3A9FC52-484A-4A48-AC6F-DEE461B7428D}">
      <dgm:prSet/>
      <dgm:spPr/>
      <dgm:t>
        <a:bodyPr/>
        <a:lstStyle/>
        <a:p>
          <a:endParaRPr lang="en-US"/>
        </a:p>
      </dgm:t>
    </dgm:pt>
    <dgm:pt modelId="{3F610BDC-A152-41DC-BE53-1DEDEDA59ADD}">
      <dgm:prSet phldrT="[Text]"/>
      <dgm:spPr>
        <a:solidFill>
          <a:schemeClr val="bg2">
            <a:lumMod val="20000"/>
            <a:lumOff val="80000"/>
            <a:alpha val="90000"/>
          </a:schemeClr>
        </a:solidFill>
      </dgm:spPr>
      <dgm:t>
        <a:bodyPr/>
        <a:lstStyle/>
        <a:p>
          <a:r>
            <a:rPr lang="en-US" dirty="0" smtClean="0"/>
            <a:t>Develop the results to assess whether the performance of the entity that has been audited in accordance with the criteria or not</a:t>
          </a:r>
          <a:endParaRPr lang="en-US" dirty="0"/>
        </a:p>
      </dgm:t>
    </dgm:pt>
    <dgm:pt modelId="{896C093E-6CD7-4402-B256-B985E4034572}" type="parTrans" cxnId="{A7A251E6-479E-4BED-A793-B60AB2819890}">
      <dgm:prSet/>
      <dgm:spPr/>
      <dgm:t>
        <a:bodyPr/>
        <a:lstStyle/>
        <a:p>
          <a:endParaRPr lang="en-US"/>
        </a:p>
      </dgm:t>
    </dgm:pt>
    <dgm:pt modelId="{8D9E7965-8C95-4E1E-8150-155E5D3A8B77}" type="sibTrans" cxnId="{A7A251E6-479E-4BED-A793-B60AB2819890}">
      <dgm:prSet/>
      <dgm:spPr/>
      <dgm:t>
        <a:bodyPr/>
        <a:lstStyle/>
        <a:p>
          <a:endParaRPr lang="en-US"/>
        </a:p>
      </dgm:t>
    </dgm:pt>
    <dgm:pt modelId="{BDAA8B60-542C-4EEC-8A7A-3DA271BFB701}">
      <dgm:prSet phldrT="[Text]"/>
      <dgm:spPr>
        <a:solidFill>
          <a:schemeClr val="bg2">
            <a:lumMod val="20000"/>
            <a:lumOff val="80000"/>
            <a:alpha val="90000"/>
          </a:schemeClr>
        </a:solidFill>
      </dgm:spPr>
      <dgm:t>
        <a:bodyPr/>
        <a:lstStyle/>
        <a:p>
          <a:r>
            <a:rPr lang="en-US" dirty="0" smtClean="0"/>
            <a:t>Identify the possibilities to improve the performance of the entity</a:t>
          </a:r>
          <a:endParaRPr lang="en-US" dirty="0"/>
        </a:p>
      </dgm:t>
    </dgm:pt>
    <dgm:pt modelId="{5C5B47A9-EEC0-4E11-80F7-C8082E2CC1CD}" type="parTrans" cxnId="{B642F792-C8E6-4B8C-870C-1DAD97871E6D}">
      <dgm:prSet/>
      <dgm:spPr/>
      <dgm:t>
        <a:bodyPr/>
        <a:lstStyle/>
        <a:p>
          <a:endParaRPr lang="en-US"/>
        </a:p>
      </dgm:t>
    </dgm:pt>
    <dgm:pt modelId="{C419E8E9-6467-4120-82D2-0EE619918B59}" type="sibTrans" cxnId="{B642F792-C8E6-4B8C-870C-1DAD97871E6D}">
      <dgm:prSet/>
      <dgm:spPr/>
      <dgm:t>
        <a:bodyPr/>
        <a:lstStyle/>
        <a:p>
          <a:endParaRPr lang="en-US"/>
        </a:p>
      </dgm:t>
    </dgm:pt>
    <dgm:pt modelId="{BE7FE259-FA13-4BBE-B93C-363E7F8D7AB0}">
      <dgm:prSet phldrT="[Text]"/>
      <dgm:spPr>
        <a:solidFill>
          <a:schemeClr val="bg1">
            <a:lumMod val="75000"/>
            <a:lumOff val="25000"/>
          </a:schemeClr>
        </a:solidFill>
      </dgm:spPr>
      <dgm:t>
        <a:bodyPr/>
        <a:lstStyle/>
        <a:p>
          <a:r>
            <a:rPr lang="en-US" dirty="0" smtClean="0"/>
            <a:t>On The Spot Sampling in 5 (five) City</a:t>
          </a:r>
          <a:endParaRPr lang="en-US" dirty="0"/>
        </a:p>
      </dgm:t>
    </dgm:pt>
    <dgm:pt modelId="{42107951-7C3D-4F57-BB0A-E87EC4628426}" type="parTrans" cxnId="{7BF56691-A3FA-4916-A76B-56120FD6590B}">
      <dgm:prSet/>
      <dgm:spPr/>
      <dgm:t>
        <a:bodyPr/>
        <a:lstStyle/>
        <a:p>
          <a:endParaRPr lang="en-US"/>
        </a:p>
      </dgm:t>
    </dgm:pt>
    <dgm:pt modelId="{E247E890-A20C-48EB-9644-969333E6C317}" type="sibTrans" cxnId="{7BF56691-A3FA-4916-A76B-56120FD6590B}">
      <dgm:prSet/>
      <dgm:spPr/>
      <dgm:t>
        <a:bodyPr/>
        <a:lstStyle/>
        <a:p>
          <a:endParaRPr lang="en-US"/>
        </a:p>
      </dgm:t>
    </dgm:pt>
    <dgm:pt modelId="{B18455CD-D10A-4D33-B7AB-5CA3BE6230E0}">
      <dgm:prSet phldrT="[Text]"/>
      <dgm:spPr>
        <a:solidFill>
          <a:schemeClr val="bg2">
            <a:lumMod val="20000"/>
            <a:lumOff val="80000"/>
            <a:alpha val="90000"/>
          </a:schemeClr>
        </a:solidFill>
      </dgm:spPr>
      <dgm:t>
        <a:bodyPr/>
        <a:lstStyle/>
        <a:p>
          <a:r>
            <a:rPr lang="en-US" dirty="0" smtClean="0"/>
            <a:t>Visit to </a:t>
          </a:r>
          <a:r>
            <a:rPr lang="en-US" dirty="0" smtClean="0"/>
            <a:t>landfills in Jakarta Province, Bandung, </a:t>
          </a:r>
          <a:r>
            <a:rPr lang="en-US" dirty="0" err="1" smtClean="0"/>
            <a:t>Gianyar</a:t>
          </a:r>
          <a:r>
            <a:rPr lang="en-US" dirty="0" smtClean="0"/>
            <a:t>, and </a:t>
          </a:r>
          <a:r>
            <a:rPr lang="en-US" dirty="0" err="1" smtClean="0"/>
            <a:t>Bekasi</a:t>
          </a:r>
          <a:endParaRPr lang="en-US" dirty="0"/>
        </a:p>
      </dgm:t>
    </dgm:pt>
    <dgm:pt modelId="{71743410-0E8E-4EFE-9188-1183B93CA3ED}" type="parTrans" cxnId="{B637BD23-75A5-4B0C-B12E-43D7CBFD8F25}">
      <dgm:prSet/>
      <dgm:spPr/>
      <dgm:t>
        <a:bodyPr/>
        <a:lstStyle/>
        <a:p>
          <a:endParaRPr lang="en-US"/>
        </a:p>
      </dgm:t>
    </dgm:pt>
    <dgm:pt modelId="{286FC4B1-A492-4CCB-9A15-099A977F9FFB}" type="sibTrans" cxnId="{B637BD23-75A5-4B0C-B12E-43D7CBFD8F25}">
      <dgm:prSet/>
      <dgm:spPr/>
      <dgm:t>
        <a:bodyPr/>
        <a:lstStyle/>
        <a:p>
          <a:endParaRPr lang="en-US"/>
        </a:p>
      </dgm:t>
    </dgm:pt>
    <dgm:pt modelId="{697200C0-D57F-4D08-B8DC-847F88EA7354}">
      <dgm:prSet phldrT="[Text]"/>
      <dgm:spPr>
        <a:solidFill>
          <a:schemeClr val="bg2">
            <a:lumMod val="20000"/>
            <a:lumOff val="80000"/>
            <a:alpha val="90000"/>
          </a:schemeClr>
        </a:solidFill>
      </dgm:spPr>
      <dgm:t>
        <a:bodyPr/>
        <a:lstStyle/>
        <a:p>
          <a:r>
            <a:rPr lang="en-US" dirty="0" smtClean="0"/>
            <a:t>Collect the results and compare them with the purpose of the audit</a:t>
          </a:r>
          <a:endParaRPr lang="en-US" dirty="0"/>
        </a:p>
      </dgm:t>
    </dgm:pt>
    <dgm:pt modelId="{48450B56-312F-4F14-AF88-2FCF25F56A2C}" type="parTrans" cxnId="{47418843-E4B2-42D6-BBE8-6DFE864BF0FB}">
      <dgm:prSet/>
      <dgm:spPr/>
      <dgm:t>
        <a:bodyPr/>
        <a:lstStyle/>
        <a:p>
          <a:endParaRPr lang="en-US"/>
        </a:p>
      </dgm:t>
    </dgm:pt>
    <dgm:pt modelId="{B24CC882-018B-4560-B8F3-1239E261B601}" type="sibTrans" cxnId="{47418843-E4B2-42D6-BBE8-6DFE864BF0FB}">
      <dgm:prSet/>
      <dgm:spPr/>
      <dgm:t>
        <a:bodyPr/>
        <a:lstStyle/>
        <a:p>
          <a:endParaRPr lang="en-US"/>
        </a:p>
      </dgm:t>
    </dgm:pt>
    <dgm:pt modelId="{55D7D230-E6CE-4E6E-9F78-A6D07703F2C2}">
      <dgm:prSet/>
      <dgm:spPr>
        <a:solidFill>
          <a:schemeClr val="bg2">
            <a:lumMod val="20000"/>
            <a:lumOff val="80000"/>
            <a:alpha val="90000"/>
          </a:schemeClr>
        </a:solidFill>
      </dgm:spPr>
      <dgm:t>
        <a:bodyPr/>
        <a:lstStyle/>
        <a:p>
          <a:r>
            <a:rPr lang="en-US" dirty="0" smtClean="0"/>
            <a:t>Rules and regulations those problems identified at the planning phase</a:t>
          </a:r>
          <a:endParaRPr lang="en-US" dirty="0"/>
        </a:p>
      </dgm:t>
    </dgm:pt>
    <dgm:pt modelId="{3A530A4E-A170-49C6-A3F1-1237AE2833B0}" type="parTrans" cxnId="{9A0EF48D-A443-4559-AEF7-230AFDD6AA06}">
      <dgm:prSet/>
      <dgm:spPr/>
      <dgm:t>
        <a:bodyPr/>
        <a:lstStyle/>
        <a:p>
          <a:endParaRPr lang="en-US"/>
        </a:p>
      </dgm:t>
    </dgm:pt>
    <dgm:pt modelId="{D160EF8D-2608-4782-8416-632706A668EF}" type="sibTrans" cxnId="{9A0EF48D-A443-4559-AEF7-230AFDD6AA06}">
      <dgm:prSet/>
      <dgm:spPr/>
      <dgm:t>
        <a:bodyPr/>
        <a:lstStyle/>
        <a:p>
          <a:endParaRPr lang="en-US"/>
        </a:p>
      </dgm:t>
    </dgm:pt>
    <dgm:pt modelId="{C8226C24-0EA2-4ECF-AC84-DAF0B9921656}">
      <dgm:prSet phldrT="[Text]"/>
      <dgm:spPr>
        <a:solidFill>
          <a:schemeClr val="bg2">
            <a:lumMod val="20000"/>
            <a:lumOff val="80000"/>
            <a:alpha val="90000"/>
          </a:schemeClr>
        </a:solidFill>
      </dgm:spPr>
      <dgm:t>
        <a:bodyPr/>
        <a:lstStyle/>
        <a:p>
          <a:r>
            <a:rPr lang="en-US" dirty="0" smtClean="0"/>
            <a:t>Interview with the local government</a:t>
          </a:r>
          <a:endParaRPr lang="en-US" dirty="0"/>
        </a:p>
      </dgm:t>
    </dgm:pt>
    <dgm:pt modelId="{E997ABAB-07E4-4FE7-BAFC-745316207992}" type="parTrans" cxnId="{AEEC8B3E-13E7-4F0B-B9C6-27CB500B19B4}">
      <dgm:prSet/>
      <dgm:spPr/>
      <dgm:t>
        <a:bodyPr/>
        <a:lstStyle/>
        <a:p>
          <a:endParaRPr lang="en-US"/>
        </a:p>
      </dgm:t>
    </dgm:pt>
    <dgm:pt modelId="{1B16C928-0B8D-4CBC-8F45-78CC45C16907}" type="sibTrans" cxnId="{AEEC8B3E-13E7-4F0B-B9C6-27CB500B19B4}">
      <dgm:prSet/>
      <dgm:spPr/>
      <dgm:t>
        <a:bodyPr/>
        <a:lstStyle/>
        <a:p>
          <a:endParaRPr lang="en-US"/>
        </a:p>
      </dgm:t>
    </dgm:pt>
    <dgm:pt modelId="{DBF06904-4602-40D5-8D22-5C183ACAE093}">
      <dgm:prSet phldrT="[Text]"/>
      <dgm:spPr>
        <a:solidFill>
          <a:schemeClr val="bg2">
            <a:lumMod val="20000"/>
            <a:lumOff val="80000"/>
            <a:alpha val="90000"/>
          </a:schemeClr>
        </a:solidFill>
      </dgm:spPr>
      <dgm:t>
        <a:bodyPr/>
        <a:lstStyle/>
        <a:p>
          <a:r>
            <a:rPr lang="en-US" dirty="0" smtClean="0"/>
            <a:t>interview with the local people</a:t>
          </a:r>
          <a:endParaRPr lang="en-US" dirty="0"/>
        </a:p>
      </dgm:t>
    </dgm:pt>
    <dgm:pt modelId="{365653B2-C3D7-46EC-A5C8-E5109B06C3B8}" type="parTrans" cxnId="{93384CD3-3213-4B3D-AF52-28BB26084488}">
      <dgm:prSet/>
      <dgm:spPr/>
      <dgm:t>
        <a:bodyPr/>
        <a:lstStyle/>
        <a:p>
          <a:endParaRPr lang="en-US"/>
        </a:p>
      </dgm:t>
    </dgm:pt>
    <dgm:pt modelId="{0962F179-477F-434F-8DE0-ECFF0234E41D}" type="sibTrans" cxnId="{93384CD3-3213-4B3D-AF52-28BB26084488}">
      <dgm:prSet/>
      <dgm:spPr/>
      <dgm:t>
        <a:bodyPr/>
        <a:lstStyle/>
        <a:p>
          <a:endParaRPr lang="en-US"/>
        </a:p>
      </dgm:t>
    </dgm:pt>
    <dgm:pt modelId="{F532EBE4-35B1-4838-88A3-EA039964D313}">
      <dgm:prSet phldrT="[Text]"/>
      <dgm:spPr>
        <a:solidFill>
          <a:schemeClr val="bg2">
            <a:lumMod val="20000"/>
            <a:lumOff val="80000"/>
            <a:alpha val="90000"/>
          </a:schemeClr>
        </a:solidFill>
      </dgm:spPr>
      <dgm:t>
        <a:bodyPr/>
        <a:lstStyle/>
        <a:p>
          <a:r>
            <a:rPr lang="en-US" dirty="0" smtClean="0"/>
            <a:t>Collect data</a:t>
          </a:r>
          <a:endParaRPr lang="en-US" dirty="0"/>
        </a:p>
      </dgm:t>
    </dgm:pt>
    <dgm:pt modelId="{930F4419-74BC-4881-9DAA-3F0F13730947}" type="parTrans" cxnId="{02A27C55-1563-4E87-8B3E-E0C938512256}">
      <dgm:prSet/>
      <dgm:spPr/>
      <dgm:t>
        <a:bodyPr/>
        <a:lstStyle/>
        <a:p>
          <a:endParaRPr lang="en-US"/>
        </a:p>
      </dgm:t>
    </dgm:pt>
    <dgm:pt modelId="{718A8306-516C-4C64-AC85-80B0E97199C3}" type="sibTrans" cxnId="{02A27C55-1563-4E87-8B3E-E0C938512256}">
      <dgm:prSet/>
      <dgm:spPr/>
      <dgm:t>
        <a:bodyPr/>
        <a:lstStyle/>
        <a:p>
          <a:endParaRPr lang="en-US"/>
        </a:p>
      </dgm:t>
    </dgm:pt>
    <dgm:pt modelId="{C413AD46-548C-4616-BBCD-B5E4C9FA1DEC}">
      <dgm:prSet phldrT="[Text]"/>
      <dgm:spPr>
        <a:solidFill>
          <a:schemeClr val="bg2">
            <a:lumMod val="20000"/>
            <a:lumOff val="80000"/>
            <a:alpha val="90000"/>
          </a:schemeClr>
        </a:solidFill>
      </dgm:spPr>
      <dgm:t>
        <a:bodyPr/>
        <a:lstStyle/>
        <a:p>
          <a:r>
            <a:rPr lang="en-US" dirty="0" smtClean="0"/>
            <a:t>Utilize the results to support recommendations and audit conclusions</a:t>
          </a:r>
          <a:endParaRPr lang="en-US" dirty="0"/>
        </a:p>
      </dgm:t>
    </dgm:pt>
    <dgm:pt modelId="{2E281883-C32D-416C-990D-9968B0C868DF}" type="parTrans" cxnId="{3179CB51-3432-4C27-ADDF-EF5752D9303F}">
      <dgm:prSet/>
      <dgm:spPr/>
      <dgm:t>
        <a:bodyPr/>
        <a:lstStyle/>
        <a:p>
          <a:endParaRPr lang="en-US"/>
        </a:p>
      </dgm:t>
    </dgm:pt>
    <dgm:pt modelId="{481F9460-AD98-43ED-B71C-5CFD08473CE0}" type="sibTrans" cxnId="{3179CB51-3432-4C27-ADDF-EF5752D9303F}">
      <dgm:prSet/>
      <dgm:spPr/>
      <dgm:t>
        <a:bodyPr/>
        <a:lstStyle/>
        <a:p>
          <a:endParaRPr lang="en-US"/>
        </a:p>
      </dgm:t>
    </dgm:pt>
    <dgm:pt modelId="{19061FBE-EBC2-4611-9647-19201C444C86}" type="pres">
      <dgm:prSet presAssocID="{5C43665F-0D56-4AD2-BEF2-6A38BBED7188}" presName="Name0" presStyleCnt="0">
        <dgm:presLayoutVars>
          <dgm:dir/>
          <dgm:animLvl val="lvl"/>
          <dgm:resizeHandles val="exact"/>
        </dgm:presLayoutVars>
      </dgm:prSet>
      <dgm:spPr/>
      <dgm:t>
        <a:bodyPr/>
        <a:lstStyle/>
        <a:p>
          <a:endParaRPr lang="en-US"/>
        </a:p>
      </dgm:t>
    </dgm:pt>
    <dgm:pt modelId="{99A32AEE-ADBF-44D4-8CB3-10EA26C3D0EE}" type="pres">
      <dgm:prSet presAssocID="{C22F71AC-7B47-4F00-AD5D-8764104A5948}" presName="linNode" presStyleCnt="0"/>
      <dgm:spPr/>
    </dgm:pt>
    <dgm:pt modelId="{0B017DD5-2595-4965-910F-F2E3FF44F523}" type="pres">
      <dgm:prSet presAssocID="{C22F71AC-7B47-4F00-AD5D-8764104A5948}" presName="parentText" presStyleLbl="node1" presStyleIdx="0" presStyleCnt="3" custScaleX="70565">
        <dgm:presLayoutVars>
          <dgm:chMax val="1"/>
          <dgm:bulletEnabled val="1"/>
        </dgm:presLayoutVars>
      </dgm:prSet>
      <dgm:spPr/>
      <dgm:t>
        <a:bodyPr/>
        <a:lstStyle/>
        <a:p>
          <a:endParaRPr lang="en-US"/>
        </a:p>
      </dgm:t>
    </dgm:pt>
    <dgm:pt modelId="{1C0FB3DA-B4E3-47AD-A7ED-FF9830561A08}" type="pres">
      <dgm:prSet presAssocID="{C22F71AC-7B47-4F00-AD5D-8764104A5948}" presName="descendantText" presStyleLbl="alignAccFollowNode1" presStyleIdx="0" presStyleCnt="3" custScaleX="113816">
        <dgm:presLayoutVars>
          <dgm:bulletEnabled val="1"/>
        </dgm:presLayoutVars>
      </dgm:prSet>
      <dgm:spPr/>
      <dgm:t>
        <a:bodyPr/>
        <a:lstStyle/>
        <a:p>
          <a:endParaRPr lang="en-US"/>
        </a:p>
      </dgm:t>
    </dgm:pt>
    <dgm:pt modelId="{507812C1-826D-4DA1-8C31-016ED17CF9B9}" type="pres">
      <dgm:prSet presAssocID="{3397E31D-EFE3-44FC-91B7-18DBA09E4455}" presName="sp" presStyleCnt="0"/>
      <dgm:spPr/>
    </dgm:pt>
    <dgm:pt modelId="{856CAE48-DD12-44AB-A8D4-9FA9BDA79345}" type="pres">
      <dgm:prSet presAssocID="{7D1B7387-1910-43C1-BED9-57E2ECD96B22}" presName="linNode" presStyleCnt="0"/>
      <dgm:spPr/>
    </dgm:pt>
    <dgm:pt modelId="{789F1A65-5F65-4303-BFD6-201F85BE782F}" type="pres">
      <dgm:prSet presAssocID="{7D1B7387-1910-43C1-BED9-57E2ECD96B22}" presName="parentText" presStyleLbl="node1" presStyleIdx="1" presStyleCnt="3" custScaleX="70565">
        <dgm:presLayoutVars>
          <dgm:chMax val="1"/>
          <dgm:bulletEnabled val="1"/>
        </dgm:presLayoutVars>
      </dgm:prSet>
      <dgm:spPr/>
      <dgm:t>
        <a:bodyPr/>
        <a:lstStyle/>
        <a:p>
          <a:endParaRPr lang="en-US"/>
        </a:p>
      </dgm:t>
    </dgm:pt>
    <dgm:pt modelId="{D171AC7F-77F4-42B6-BD02-097DED77B860}" type="pres">
      <dgm:prSet presAssocID="{7D1B7387-1910-43C1-BED9-57E2ECD96B22}" presName="descendantText" presStyleLbl="alignAccFollowNode1" presStyleIdx="1" presStyleCnt="3" custScaleX="113816">
        <dgm:presLayoutVars>
          <dgm:bulletEnabled val="1"/>
        </dgm:presLayoutVars>
      </dgm:prSet>
      <dgm:spPr/>
      <dgm:t>
        <a:bodyPr/>
        <a:lstStyle/>
        <a:p>
          <a:endParaRPr lang="en-US"/>
        </a:p>
      </dgm:t>
    </dgm:pt>
    <dgm:pt modelId="{74133BDF-8FE2-41DC-9542-0FC29F9907ED}" type="pres">
      <dgm:prSet presAssocID="{1A621952-673C-4006-B85D-60D17B4B1244}" presName="sp" presStyleCnt="0"/>
      <dgm:spPr/>
    </dgm:pt>
    <dgm:pt modelId="{5C2B6E93-AD96-420C-B61D-FF4EE8D72BB9}" type="pres">
      <dgm:prSet presAssocID="{BE7FE259-FA13-4BBE-B93C-363E7F8D7AB0}" presName="linNode" presStyleCnt="0"/>
      <dgm:spPr/>
    </dgm:pt>
    <dgm:pt modelId="{5CA3C9E1-9D9D-4503-8A35-3804B0054A91}" type="pres">
      <dgm:prSet presAssocID="{BE7FE259-FA13-4BBE-B93C-363E7F8D7AB0}" presName="parentText" presStyleLbl="node1" presStyleIdx="2" presStyleCnt="3" custScaleX="70565">
        <dgm:presLayoutVars>
          <dgm:chMax val="1"/>
          <dgm:bulletEnabled val="1"/>
        </dgm:presLayoutVars>
      </dgm:prSet>
      <dgm:spPr/>
      <dgm:t>
        <a:bodyPr/>
        <a:lstStyle/>
        <a:p>
          <a:endParaRPr lang="en-US"/>
        </a:p>
      </dgm:t>
    </dgm:pt>
    <dgm:pt modelId="{64C4DF6E-2F3B-45C5-9096-EE2BB3DA7ABD}" type="pres">
      <dgm:prSet presAssocID="{BE7FE259-FA13-4BBE-B93C-363E7F8D7AB0}" presName="descendantText" presStyleLbl="alignAccFollowNode1" presStyleIdx="2" presStyleCnt="3" custScaleX="113816">
        <dgm:presLayoutVars>
          <dgm:bulletEnabled val="1"/>
        </dgm:presLayoutVars>
      </dgm:prSet>
      <dgm:spPr/>
      <dgm:t>
        <a:bodyPr/>
        <a:lstStyle/>
        <a:p>
          <a:endParaRPr lang="en-US"/>
        </a:p>
      </dgm:t>
    </dgm:pt>
  </dgm:ptLst>
  <dgm:cxnLst>
    <dgm:cxn modelId="{3228A56E-84E1-4A68-95EF-EE847093A93D}" type="presOf" srcId="{BE7FE259-FA13-4BBE-B93C-363E7F8D7AB0}" destId="{5CA3C9E1-9D9D-4503-8A35-3804B0054A91}" srcOrd="0" destOrd="0" presId="urn:microsoft.com/office/officeart/2005/8/layout/vList5"/>
    <dgm:cxn modelId="{47418843-E4B2-42D6-BBE8-6DFE864BF0FB}" srcId="{7D1B7387-1910-43C1-BED9-57E2ECD96B22}" destId="{697200C0-D57F-4D08-B8DC-847F88EA7354}" srcOrd="1" destOrd="0" parTransId="{48450B56-312F-4F14-AF88-2FCF25F56A2C}" sibTransId="{B24CC882-018B-4560-B8F3-1239E261B601}"/>
    <dgm:cxn modelId="{B637BD23-75A5-4B0C-B12E-43D7CBFD8F25}" srcId="{BE7FE259-FA13-4BBE-B93C-363E7F8D7AB0}" destId="{B18455CD-D10A-4D33-B7AB-5CA3BE6230E0}" srcOrd="0" destOrd="0" parTransId="{71743410-0E8E-4EFE-9188-1183B93CA3ED}" sibTransId="{286FC4B1-A492-4CCB-9A15-099A977F9FFB}"/>
    <dgm:cxn modelId="{9A0EF48D-A443-4559-AEF7-230AFDD6AA06}" srcId="{C22F71AC-7B47-4F00-AD5D-8764104A5948}" destId="{55D7D230-E6CE-4E6E-9F78-A6D07703F2C2}" srcOrd="0" destOrd="0" parTransId="{3A530A4E-A170-49C6-A3F1-1237AE2833B0}" sibTransId="{D160EF8D-2608-4782-8416-632706A668EF}"/>
    <dgm:cxn modelId="{02A27C55-1563-4E87-8B3E-E0C938512256}" srcId="{BE7FE259-FA13-4BBE-B93C-363E7F8D7AB0}" destId="{F532EBE4-35B1-4838-88A3-EA039964D313}" srcOrd="3" destOrd="0" parTransId="{930F4419-74BC-4881-9DAA-3F0F13730947}" sibTransId="{718A8306-516C-4C64-AC85-80B0E97199C3}"/>
    <dgm:cxn modelId="{09A6A264-01CF-4DB7-9D6D-6E3E2ECDFDE9}" type="presOf" srcId="{C22F71AC-7B47-4F00-AD5D-8764104A5948}" destId="{0B017DD5-2595-4965-910F-F2E3FF44F523}" srcOrd="0" destOrd="0" presId="urn:microsoft.com/office/officeart/2005/8/layout/vList5"/>
    <dgm:cxn modelId="{EB09ECD4-2F66-460A-9708-7A98F2539C2F}" type="presOf" srcId="{7D1B7387-1910-43C1-BED9-57E2ECD96B22}" destId="{789F1A65-5F65-4303-BFD6-201F85BE782F}" srcOrd="0" destOrd="0" presId="urn:microsoft.com/office/officeart/2005/8/layout/vList5"/>
    <dgm:cxn modelId="{358525D9-C2A0-45D9-9603-8673DD68B2AE}" type="presOf" srcId="{5C43665F-0D56-4AD2-BEF2-6A38BBED7188}" destId="{19061FBE-EBC2-4611-9647-19201C444C86}" srcOrd="0" destOrd="0" presId="urn:microsoft.com/office/officeart/2005/8/layout/vList5"/>
    <dgm:cxn modelId="{7962A433-8E30-4F50-A0CC-C6D3000CCD3E}" type="presOf" srcId="{55D7D230-E6CE-4E6E-9F78-A6D07703F2C2}" destId="{1C0FB3DA-B4E3-47AD-A7ED-FF9830561A08}" srcOrd="0" destOrd="0" presId="urn:microsoft.com/office/officeart/2005/8/layout/vList5"/>
    <dgm:cxn modelId="{F3A9FC52-484A-4A48-AC6F-DEE461B7428D}" srcId="{5C43665F-0D56-4AD2-BEF2-6A38BBED7188}" destId="{7D1B7387-1910-43C1-BED9-57E2ECD96B22}" srcOrd="1" destOrd="0" parTransId="{ADB1D481-3AC2-4542-A4AA-634EC2CE2ECD}" sibTransId="{1A621952-673C-4006-B85D-60D17B4B1244}"/>
    <dgm:cxn modelId="{9CE36ED3-9B04-4201-B079-BCED352E264E}" type="presOf" srcId="{DBF06904-4602-40D5-8D22-5C183ACAE093}" destId="{64C4DF6E-2F3B-45C5-9096-EE2BB3DA7ABD}" srcOrd="0" destOrd="2" presId="urn:microsoft.com/office/officeart/2005/8/layout/vList5"/>
    <dgm:cxn modelId="{12679DCE-D677-420B-917E-DD13F11531DD}" type="presOf" srcId="{F532EBE4-35B1-4838-88A3-EA039964D313}" destId="{64C4DF6E-2F3B-45C5-9096-EE2BB3DA7ABD}" srcOrd="0" destOrd="3" presId="urn:microsoft.com/office/officeart/2005/8/layout/vList5"/>
    <dgm:cxn modelId="{2B4299E2-C0AB-47A2-B1D9-6838B195A1FA}" type="presOf" srcId="{3F610BDC-A152-41DC-BE53-1DEDEDA59ADD}" destId="{D171AC7F-77F4-42B6-BD02-097DED77B860}" srcOrd="0" destOrd="0" presId="urn:microsoft.com/office/officeart/2005/8/layout/vList5"/>
    <dgm:cxn modelId="{93384CD3-3213-4B3D-AF52-28BB26084488}" srcId="{BE7FE259-FA13-4BBE-B93C-363E7F8D7AB0}" destId="{DBF06904-4602-40D5-8D22-5C183ACAE093}" srcOrd="2" destOrd="0" parTransId="{365653B2-C3D7-46EC-A5C8-E5109B06C3B8}" sibTransId="{0962F179-477F-434F-8DE0-ECFF0234E41D}"/>
    <dgm:cxn modelId="{A7A251E6-479E-4BED-A793-B60AB2819890}" srcId="{7D1B7387-1910-43C1-BED9-57E2ECD96B22}" destId="{3F610BDC-A152-41DC-BE53-1DEDEDA59ADD}" srcOrd="0" destOrd="0" parTransId="{896C093E-6CD7-4402-B256-B985E4034572}" sibTransId="{8D9E7965-8C95-4E1E-8150-155E5D3A8B77}"/>
    <dgm:cxn modelId="{58959AB3-0933-4852-9BE5-78AB83F2AF23}" type="presOf" srcId="{C413AD46-548C-4616-BBCD-B5E4C9FA1DEC}" destId="{D171AC7F-77F4-42B6-BD02-097DED77B860}" srcOrd="0" destOrd="3" presId="urn:microsoft.com/office/officeart/2005/8/layout/vList5"/>
    <dgm:cxn modelId="{3179CB51-3432-4C27-ADDF-EF5752D9303F}" srcId="{7D1B7387-1910-43C1-BED9-57E2ECD96B22}" destId="{C413AD46-548C-4616-BBCD-B5E4C9FA1DEC}" srcOrd="3" destOrd="0" parTransId="{2E281883-C32D-416C-990D-9968B0C868DF}" sibTransId="{481F9460-AD98-43ED-B71C-5CFD08473CE0}"/>
    <dgm:cxn modelId="{64E887A2-8184-4B28-81DA-296240DF450D}" type="presOf" srcId="{697200C0-D57F-4D08-B8DC-847F88EA7354}" destId="{D171AC7F-77F4-42B6-BD02-097DED77B860}" srcOrd="0" destOrd="1" presId="urn:microsoft.com/office/officeart/2005/8/layout/vList5"/>
    <dgm:cxn modelId="{8D351494-CC2A-4CC4-A535-AAC155404CD1}" type="presOf" srcId="{B18455CD-D10A-4D33-B7AB-5CA3BE6230E0}" destId="{64C4DF6E-2F3B-45C5-9096-EE2BB3DA7ABD}" srcOrd="0" destOrd="0" presId="urn:microsoft.com/office/officeart/2005/8/layout/vList5"/>
    <dgm:cxn modelId="{B642F792-C8E6-4B8C-870C-1DAD97871E6D}" srcId="{7D1B7387-1910-43C1-BED9-57E2ECD96B22}" destId="{BDAA8B60-542C-4EEC-8A7A-3DA271BFB701}" srcOrd="2" destOrd="0" parTransId="{5C5B47A9-EEC0-4E11-80F7-C8082E2CC1CD}" sibTransId="{C419E8E9-6467-4120-82D2-0EE619918B59}"/>
    <dgm:cxn modelId="{BBE4EDCA-FAC3-4DC6-9464-BFDEBC667C7B}" type="presOf" srcId="{C8226C24-0EA2-4ECF-AC84-DAF0B9921656}" destId="{64C4DF6E-2F3B-45C5-9096-EE2BB3DA7ABD}" srcOrd="0" destOrd="1" presId="urn:microsoft.com/office/officeart/2005/8/layout/vList5"/>
    <dgm:cxn modelId="{AEEC8B3E-13E7-4F0B-B9C6-27CB500B19B4}" srcId="{BE7FE259-FA13-4BBE-B93C-363E7F8D7AB0}" destId="{C8226C24-0EA2-4ECF-AC84-DAF0B9921656}" srcOrd="1" destOrd="0" parTransId="{E997ABAB-07E4-4FE7-BAFC-745316207992}" sibTransId="{1B16C928-0B8D-4CBC-8F45-78CC45C16907}"/>
    <dgm:cxn modelId="{EB89A3B2-1B32-44F8-896C-E546143FBD45}" srcId="{5C43665F-0D56-4AD2-BEF2-6A38BBED7188}" destId="{C22F71AC-7B47-4F00-AD5D-8764104A5948}" srcOrd="0" destOrd="0" parTransId="{3C4F14C1-E408-490E-BFD2-DD7745660393}" sibTransId="{3397E31D-EFE3-44FC-91B7-18DBA09E4455}"/>
    <dgm:cxn modelId="{6C939550-55EF-4BB0-B611-A5461BF6ED48}" type="presOf" srcId="{BDAA8B60-542C-4EEC-8A7A-3DA271BFB701}" destId="{D171AC7F-77F4-42B6-BD02-097DED77B860}" srcOrd="0" destOrd="2" presId="urn:microsoft.com/office/officeart/2005/8/layout/vList5"/>
    <dgm:cxn modelId="{7BF56691-A3FA-4916-A76B-56120FD6590B}" srcId="{5C43665F-0D56-4AD2-BEF2-6A38BBED7188}" destId="{BE7FE259-FA13-4BBE-B93C-363E7F8D7AB0}" srcOrd="2" destOrd="0" parTransId="{42107951-7C3D-4F57-BB0A-E87EC4628426}" sibTransId="{E247E890-A20C-48EB-9644-969333E6C317}"/>
    <dgm:cxn modelId="{C187B0C9-F779-41E4-B361-65CB040D9364}" type="presParOf" srcId="{19061FBE-EBC2-4611-9647-19201C444C86}" destId="{99A32AEE-ADBF-44D4-8CB3-10EA26C3D0EE}" srcOrd="0" destOrd="0" presId="urn:microsoft.com/office/officeart/2005/8/layout/vList5"/>
    <dgm:cxn modelId="{F0D05181-585D-4523-B4A3-268B5E9A7ED2}" type="presParOf" srcId="{99A32AEE-ADBF-44D4-8CB3-10EA26C3D0EE}" destId="{0B017DD5-2595-4965-910F-F2E3FF44F523}" srcOrd="0" destOrd="0" presId="urn:microsoft.com/office/officeart/2005/8/layout/vList5"/>
    <dgm:cxn modelId="{F05BABAA-62E8-4DC9-8F06-B14248ABD944}" type="presParOf" srcId="{99A32AEE-ADBF-44D4-8CB3-10EA26C3D0EE}" destId="{1C0FB3DA-B4E3-47AD-A7ED-FF9830561A08}" srcOrd="1" destOrd="0" presId="urn:microsoft.com/office/officeart/2005/8/layout/vList5"/>
    <dgm:cxn modelId="{41FCA2D0-D780-4B48-A8A8-71AF08F64530}" type="presParOf" srcId="{19061FBE-EBC2-4611-9647-19201C444C86}" destId="{507812C1-826D-4DA1-8C31-016ED17CF9B9}" srcOrd="1" destOrd="0" presId="urn:microsoft.com/office/officeart/2005/8/layout/vList5"/>
    <dgm:cxn modelId="{9097497F-A7C0-4206-B0D5-7F2FD777BA50}" type="presParOf" srcId="{19061FBE-EBC2-4611-9647-19201C444C86}" destId="{856CAE48-DD12-44AB-A8D4-9FA9BDA79345}" srcOrd="2" destOrd="0" presId="urn:microsoft.com/office/officeart/2005/8/layout/vList5"/>
    <dgm:cxn modelId="{8388ED03-16FE-4D3F-BA71-C5AD1A4C4033}" type="presParOf" srcId="{856CAE48-DD12-44AB-A8D4-9FA9BDA79345}" destId="{789F1A65-5F65-4303-BFD6-201F85BE782F}" srcOrd="0" destOrd="0" presId="urn:microsoft.com/office/officeart/2005/8/layout/vList5"/>
    <dgm:cxn modelId="{353EAF05-2E42-4147-B179-AC775FC2B67A}" type="presParOf" srcId="{856CAE48-DD12-44AB-A8D4-9FA9BDA79345}" destId="{D171AC7F-77F4-42B6-BD02-097DED77B860}" srcOrd="1" destOrd="0" presId="urn:microsoft.com/office/officeart/2005/8/layout/vList5"/>
    <dgm:cxn modelId="{B3153A70-39D5-44EF-AA84-130C618759BC}" type="presParOf" srcId="{19061FBE-EBC2-4611-9647-19201C444C86}" destId="{74133BDF-8FE2-41DC-9542-0FC29F9907ED}" srcOrd="3" destOrd="0" presId="urn:microsoft.com/office/officeart/2005/8/layout/vList5"/>
    <dgm:cxn modelId="{B6925B67-47DD-47BD-AA28-6318886E710F}" type="presParOf" srcId="{19061FBE-EBC2-4611-9647-19201C444C86}" destId="{5C2B6E93-AD96-420C-B61D-FF4EE8D72BB9}" srcOrd="4" destOrd="0" presId="urn:microsoft.com/office/officeart/2005/8/layout/vList5"/>
    <dgm:cxn modelId="{F1EB1AE4-5EFE-4370-9FA1-28894D0040E0}" type="presParOf" srcId="{5C2B6E93-AD96-420C-B61D-FF4EE8D72BB9}" destId="{5CA3C9E1-9D9D-4503-8A35-3804B0054A91}" srcOrd="0" destOrd="0" presId="urn:microsoft.com/office/officeart/2005/8/layout/vList5"/>
    <dgm:cxn modelId="{BC5590C0-BBE3-49A2-A369-4CB33379182C}" type="presParOf" srcId="{5C2B6E93-AD96-420C-B61D-FF4EE8D72BB9}" destId="{64C4DF6E-2F3B-45C5-9096-EE2BB3DA7AB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70DDEB-1A5A-4A35-9A3B-FF3F0BCACCD8}" type="doc">
      <dgm:prSet loTypeId="urn:microsoft.com/office/officeart/2005/8/layout/hProcess9" loCatId="process" qsTypeId="urn:microsoft.com/office/officeart/2005/8/quickstyle/simple1" qsCatId="simple" csTypeId="urn:microsoft.com/office/officeart/2005/8/colors/accent1_2" csCatId="accent1" phldr="1"/>
      <dgm:spPr/>
    </dgm:pt>
    <dgm:pt modelId="{F8A74698-9A17-4F16-81EC-D0695E459E01}">
      <dgm:prSet phldrT="[Text]"/>
      <dgm:spPr>
        <a:solidFill>
          <a:schemeClr val="bg1">
            <a:lumMod val="75000"/>
            <a:lumOff val="25000"/>
          </a:schemeClr>
        </a:solidFill>
      </dgm:spPr>
      <dgm:t>
        <a:bodyPr/>
        <a:lstStyle/>
        <a:p>
          <a:r>
            <a:rPr lang="en-US" dirty="0" smtClean="0"/>
            <a:t>Overlapping activities of The Ministry of the Environment and The Ministry of Public Work due to the specific job and role of each ministry regarding waste management is not yet clear</a:t>
          </a:r>
          <a:endParaRPr lang="en-US" dirty="0"/>
        </a:p>
      </dgm:t>
    </dgm:pt>
    <dgm:pt modelId="{8A6FAF1F-9AD0-4844-940D-57B27D81B6F6}" type="parTrans" cxnId="{572B6CE4-18C6-4C18-BA8D-3D81D6A192E5}">
      <dgm:prSet/>
      <dgm:spPr/>
      <dgm:t>
        <a:bodyPr/>
        <a:lstStyle/>
        <a:p>
          <a:endParaRPr lang="en-US"/>
        </a:p>
      </dgm:t>
    </dgm:pt>
    <dgm:pt modelId="{A14E65BD-67D6-4EF3-A116-A63985BC887A}" type="sibTrans" cxnId="{572B6CE4-18C6-4C18-BA8D-3D81D6A192E5}">
      <dgm:prSet/>
      <dgm:spPr/>
      <dgm:t>
        <a:bodyPr/>
        <a:lstStyle/>
        <a:p>
          <a:endParaRPr lang="en-US"/>
        </a:p>
      </dgm:t>
    </dgm:pt>
    <dgm:pt modelId="{4D07DF96-BFF7-408C-A3C2-33FB1030A807}">
      <dgm:prSet phldrT="[Text]"/>
      <dgm:spPr>
        <a:solidFill>
          <a:schemeClr val="bg1">
            <a:lumMod val="75000"/>
            <a:lumOff val="25000"/>
          </a:schemeClr>
        </a:solidFill>
      </dgm:spPr>
      <dgm:t>
        <a:bodyPr/>
        <a:lstStyle/>
        <a:p>
          <a:r>
            <a:rPr lang="en-US" dirty="0" smtClean="0"/>
            <a:t>Both Minister need to coordinate and synchronize execution of jobs and roles in support of the implementation of the development goals related to waste management</a:t>
          </a:r>
          <a:endParaRPr lang="en-US" dirty="0"/>
        </a:p>
      </dgm:t>
    </dgm:pt>
    <dgm:pt modelId="{B73EB271-C970-4154-A343-88B0BBD3BB8D}" type="parTrans" cxnId="{2DB1A109-8DAF-4651-BC64-F661EB56670B}">
      <dgm:prSet/>
      <dgm:spPr/>
      <dgm:t>
        <a:bodyPr/>
        <a:lstStyle/>
        <a:p>
          <a:endParaRPr lang="en-US"/>
        </a:p>
      </dgm:t>
    </dgm:pt>
    <dgm:pt modelId="{02869A1B-F52C-49C1-81C8-0099B3FB69B1}" type="sibTrans" cxnId="{2DB1A109-8DAF-4651-BC64-F661EB56670B}">
      <dgm:prSet/>
      <dgm:spPr/>
      <dgm:t>
        <a:bodyPr/>
        <a:lstStyle/>
        <a:p>
          <a:endParaRPr lang="en-US"/>
        </a:p>
      </dgm:t>
    </dgm:pt>
    <dgm:pt modelId="{239A013E-A214-4B2D-A11E-FB20E095F46A}" type="pres">
      <dgm:prSet presAssocID="{AB70DDEB-1A5A-4A35-9A3B-FF3F0BCACCD8}" presName="CompostProcess" presStyleCnt="0">
        <dgm:presLayoutVars>
          <dgm:dir/>
          <dgm:resizeHandles val="exact"/>
        </dgm:presLayoutVars>
      </dgm:prSet>
      <dgm:spPr/>
    </dgm:pt>
    <dgm:pt modelId="{7AA5BBD1-7E9C-43D0-B3C6-7261941DE9AA}" type="pres">
      <dgm:prSet presAssocID="{AB70DDEB-1A5A-4A35-9A3B-FF3F0BCACCD8}" presName="arrow" presStyleLbl="bgShp" presStyleIdx="0" presStyleCnt="1"/>
      <dgm:spPr>
        <a:solidFill>
          <a:schemeClr val="bg2">
            <a:lumMod val="20000"/>
            <a:lumOff val="80000"/>
          </a:schemeClr>
        </a:solidFill>
      </dgm:spPr>
    </dgm:pt>
    <dgm:pt modelId="{31208C77-95ED-4245-85CA-47D6582FA7B2}" type="pres">
      <dgm:prSet presAssocID="{AB70DDEB-1A5A-4A35-9A3B-FF3F0BCACCD8}" presName="linearProcess" presStyleCnt="0"/>
      <dgm:spPr/>
    </dgm:pt>
    <dgm:pt modelId="{B5B61B43-7596-4AC3-AB47-C4303074E172}" type="pres">
      <dgm:prSet presAssocID="{F8A74698-9A17-4F16-81EC-D0695E459E01}" presName="textNode" presStyleLbl="node1" presStyleIdx="0" presStyleCnt="2" custScaleX="119471">
        <dgm:presLayoutVars>
          <dgm:bulletEnabled val="1"/>
        </dgm:presLayoutVars>
      </dgm:prSet>
      <dgm:spPr/>
      <dgm:t>
        <a:bodyPr/>
        <a:lstStyle/>
        <a:p>
          <a:endParaRPr lang="en-US"/>
        </a:p>
      </dgm:t>
    </dgm:pt>
    <dgm:pt modelId="{5A05734D-9D24-4917-8B45-B4815C7D723A}" type="pres">
      <dgm:prSet presAssocID="{A14E65BD-67D6-4EF3-A116-A63985BC887A}" presName="sibTrans" presStyleCnt="0"/>
      <dgm:spPr/>
    </dgm:pt>
    <dgm:pt modelId="{E2161EF0-06CD-4035-B668-D692CF0523B9}" type="pres">
      <dgm:prSet presAssocID="{4D07DF96-BFF7-408C-A3C2-33FB1030A807}" presName="textNode" presStyleLbl="node1" presStyleIdx="1" presStyleCnt="2">
        <dgm:presLayoutVars>
          <dgm:bulletEnabled val="1"/>
        </dgm:presLayoutVars>
      </dgm:prSet>
      <dgm:spPr/>
      <dgm:t>
        <a:bodyPr/>
        <a:lstStyle/>
        <a:p>
          <a:endParaRPr lang="en-US"/>
        </a:p>
      </dgm:t>
    </dgm:pt>
  </dgm:ptLst>
  <dgm:cxnLst>
    <dgm:cxn modelId="{5CDDC97C-13B0-4C06-88FE-FB296471FAB9}" type="presOf" srcId="{4D07DF96-BFF7-408C-A3C2-33FB1030A807}" destId="{E2161EF0-06CD-4035-B668-D692CF0523B9}" srcOrd="0" destOrd="0" presId="urn:microsoft.com/office/officeart/2005/8/layout/hProcess9"/>
    <dgm:cxn modelId="{2DB1A109-8DAF-4651-BC64-F661EB56670B}" srcId="{AB70DDEB-1A5A-4A35-9A3B-FF3F0BCACCD8}" destId="{4D07DF96-BFF7-408C-A3C2-33FB1030A807}" srcOrd="1" destOrd="0" parTransId="{B73EB271-C970-4154-A343-88B0BBD3BB8D}" sibTransId="{02869A1B-F52C-49C1-81C8-0099B3FB69B1}"/>
    <dgm:cxn modelId="{F6CE86E0-933C-4CFD-9134-334163DE105B}" type="presOf" srcId="{F8A74698-9A17-4F16-81EC-D0695E459E01}" destId="{B5B61B43-7596-4AC3-AB47-C4303074E172}" srcOrd="0" destOrd="0" presId="urn:microsoft.com/office/officeart/2005/8/layout/hProcess9"/>
    <dgm:cxn modelId="{5107E238-3C05-49F6-8EFE-3C0418A74688}" type="presOf" srcId="{AB70DDEB-1A5A-4A35-9A3B-FF3F0BCACCD8}" destId="{239A013E-A214-4B2D-A11E-FB20E095F46A}" srcOrd="0" destOrd="0" presId="urn:microsoft.com/office/officeart/2005/8/layout/hProcess9"/>
    <dgm:cxn modelId="{572B6CE4-18C6-4C18-BA8D-3D81D6A192E5}" srcId="{AB70DDEB-1A5A-4A35-9A3B-FF3F0BCACCD8}" destId="{F8A74698-9A17-4F16-81EC-D0695E459E01}" srcOrd="0" destOrd="0" parTransId="{8A6FAF1F-9AD0-4844-940D-57B27D81B6F6}" sibTransId="{A14E65BD-67D6-4EF3-A116-A63985BC887A}"/>
    <dgm:cxn modelId="{48D5A4D3-C4A0-4D56-B02B-D70070B7EEC3}" type="presParOf" srcId="{239A013E-A214-4B2D-A11E-FB20E095F46A}" destId="{7AA5BBD1-7E9C-43D0-B3C6-7261941DE9AA}" srcOrd="0" destOrd="0" presId="urn:microsoft.com/office/officeart/2005/8/layout/hProcess9"/>
    <dgm:cxn modelId="{9A69DA14-7377-4A2F-A594-E0AEF6EC86CA}" type="presParOf" srcId="{239A013E-A214-4B2D-A11E-FB20E095F46A}" destId="{31208C77-95ED-4245-85CA-47D6582FA7B2}" srcOrd="1" destOrd="0" presId="urn:microsoft.com/office/officeart/2005/8/layout/hProcess9"/>
    <dgm:cxn modelId="{D33C8768-3A10-41D8-B321-F1E82C728F92}" type="presParOf" srcId="{31208C77-95ED-4245-85CA-47D6582FA7B2}" destId="{B5B61B43-7596-4AC3-AB47-C4303074E172}" srcOrd="0" destOrd="0" presId="urn:microsoft.com/office/officeart/2005/8/layout/hProcess9"/>
    <dgm:cxn modelId="{2477C1B0-9E71-4F6E-B35D-38FF79D9CAD8}" type="presParOf" srcId="{31208C77-95ED-4245-85CA-47D6582FA7B2}" destId="{5A05734D-9D24-4917-8B45-B4815C7D723A}" srcOrd="1" destOrd="0" presId="urn:microsoft.com/office/officeart/2005/8/layout/hProcess9"/>
    <dgm:cxn modelId="{FBD6CA1F-68EB-4379-A222-3345804B5287}" type="presParOf" srcId="{31208C77-95ED-4245-85CA-47D6582FA7B2}" destId="{E2161EF0-06CD-4035-B668-D692CF0523B9}"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70DDEB-1A5A-4A35-9A3B-FF3F0BCACCD8}" type="doc">
      <dgm:prSet loTypeId="urn:microsoft.com/office/officeart/2005/8/layout/hProcess9" loCatId="process" qsTypeId="urn:microsoft.com/office/officeart/2005/8/quickstyle/simple1" qsCatId="simple" csTypeId="urn:microsoft.com/office/officeart/2005/8/colors/accent1_2" csCatId="accent1" phldr="1"/>
      <dgm:spPr/>
    </dgm:pt>
    <dgm:pt modelId="{F8A74698-9A17-4F16-81EC-D0695E459E01}">
      <dgm:prSet phldrT="[Text]"/>
      <dgm:spPr>
        <a:solidFill>
          <a:schemeClr val="bg1">
            <a:lumMod val="75000"/>
            <a:lumOff val="25000"/>
          </a:schemeClr>
        </a:solidFill>
      </dgm:spPr>
      <dgm:t>
        <a:bodyPr/>
        <a:lstStyle/>
        <a:p>
          <a:r>
            <a:rPr lang="en-US" dirty="0" smtClean="0"/>
            <a:t>The Provincial Government of DKI Jakarta, and the City Government of Bandung, </a:t>
          </a:r>
          <a:r>
            <a:rPr lang="en-US" dirty="0" err="1" smtClean="0"/>
            <a:t>Gianyar</a:t>
          </a:r>
          <a:r>
            <a:rPr lang="en-US" dirty="0" smtClean="0"/>
            <a:t>, and </a:t>
          </a:r>
          <a:r>
            <a:rPr lang="en-US" dirty="0" err="1" smtClean="0"/>
            <a:t>Bekasi</a:t>
          </a:r>
          <a:r>
            <a:rPr lang="en-US" dirty="0" smtClean="0"/>
            <a:t>, did not have Minimum Service Standards in Waste Management</a:t>
          </a:r>
          <a:endParaRPr lang="en-US" dirty="0"/>
        </a:p>
      </dgm:t>
    </dgm:pt>
    <dgm:pt modelId="{8A6FAF1F-9AD0-4844-940D-57B27D81B6F6}" type="parTrans" cxnId="{572B6CE4-18C6-4C18-BA8D-3D81D6A192E5}">
      <dgm:prSet/>
      <dgm:spPr/>
      <dgm:t>
        <a:bodyPr/>
        <a:lstStyle/>
        <a:p>
          <a:endParaRPr lang="en-US"/>
        </a:p>
      </dgm:t>
    </dgm:pt>
    <dgm:pt modelId="{A14E65BD-67D6-4EF3-A116-A63985BC887A}" type="sibTrans" cxnId="{572B6CE4-18C6-4C18-BA8D-3D81D6A192E5}">
      <dgm:prSet/>
      <dgm:spPr/>
      <dgm:t>
        <a:bodyPr/>
        <a:lstStyle/>
        <a:p>
          <a:endParaRPr lang="en-US"/>
        </a:p>
      </dgm:t>
    </dgm:pt>
    <dgm:pt modelId="{4D07DF96-BFF7-408C-A3C2-33FB1030A807}">
      <dgm:prSet phldrT="[Text]"/>
      <dgm:spPr>
        <a:solidFill>
          <a:schemeClr val="bg1">
            <a:lumMod val="75000"/>
            <a:lumOff val="25000"/>
          </a:schemeClr>
        </a:solidFill>
      </dgm:spPr>
      <dgm:t>
        <a:bodyPr/>
        <a:lstStyle/>
        <a:p>
          <a:r>
            <a:rPr lang="en-US" dirty="0" smtClean="0"/>
            <a:t>Local Government should create the Minimum Service Standards in Waste Management and propose it to the Local Legislature</a:t>
          </a:r>
          <a:endParaRPr lang="en-US" dirty="0"/>
        </a:p>
      </dgm:t>
    </dgm:pt>
    <dgm:pt modelId="{B73EB271-C970-4154-A343-88B0BBD3BB8D}" type="parTrans" cxnId="{2DB1A109-8DAF-4651-BC64-F661EB56670B}">
      <dgm:prSet/>
      <dgm:spPr/>
      <dgm:t>
        <a:bodyPr/>
        <a:lstStyle/>
        <a:p>
          <a:endParaRPr lang="en-US"/>
        </a:p>
      </dgm:t>
    </dgm:pt>
    <dgm:pt modelId="{02869A1B-F52C-49C1-81C8-0099B3FB69B1}" type="sibTrans" cxnId="{2DB1A109-8DAF-4651-BC64-F661EB56670B}">
      <dgm:prSet/>
      <dgm:spPr/>
      <dgm:t>
        <a:bodyPr/>
        <a:lstStyle/>
        <a:p>
          <a:endParaRPr lang="en-US"/>
        </a:p>
      </dgm:t>
    </dgm:pt>
    <dgm:pt modelId="{239A013E-A214-4B2D-A11E-FB20E095F46A}" type="pres">
      <dgm:prSet presAssocID="{AB70DDEB-1A5A-4A35-9A3B-FF3F0BCACCD8}" presName="CompostProcess" presStyleCnt="0">
        <dgm:presLayoutVars>
          <dgm:dir/>
          <dgm:resizeHandles val="exact"/>
        </dgm:presLayoutVars>
      </dgm:prSet>
      <dgm:spPr/>
    </dgm:pt>
    <dgm:pt modelId="{7AA5BBD1-7E9C-43D0-B3C6-7261941DE9AA}" type="pres">
      <dgm:prSet presAssocID="{AB70DDEB-1A5A-4A35-9A3B-FF3F0BCACCD8}" presName="arrow" presStyleLbl="bgShp" presStyleIdx="0" presStyleCnt="1"/>
      <dgm:spPr>
        <a:solidFill>
          <a:schemeClr val="bg2">
            <a:lumMod val="20000"/>
            <a:lumOff val="80000"/>
          </a:schemeClr>
        </a:solidFill>
      </dgm:spPr>
    </dgm:pt>
    <dgm:pt modelId="{31208C77-95ED-4245-85CA-47D6582FA7B2}" type="pres">
      <dgm:prSet presAssocID="{AB70DDEB-1A5A-4A35-9A3B-FF3F0BCACCD8}" presName="linearProcess" presStyleCnt="0"/>
      <dgm:spPr/>
    </dgm:pt>
    <dgm:pt modelId="{B5B61B43-7596-4AC3-AB47-C4303074E172}" type="pres">
      <dgm:prSet presAssocID="{F8A74698-9A17-4F16-81EC-D0695E459E01}" presName="textNode" presStyleLbl="node1" presStyleIdx="0" presStyleCnt="2" custScaleX="119471">
        <dgm:presLayoutVars>
          <dgm:bulletEnabled val="1"/>
        </dgm:presLayoutVars>
      </dgm:prSet>
      <dgm:spPr/>
      <dgm:t>
        <a:bodyPr/>
        <a:lstStyle/>
        <a:p>
          <a:endParaRPr lang="en-US"/>
        </a:p>
      </dgm:t>
    </dgm:pt>
    <dgm:pt modelId="{5A05734D-9D24-4917-8B45-B4815C7D723A}" type="pres">
      <dgm:prSet presAssocID="{A14E65BD-67D6-4EF3-A116-A63985BC887A}" presName="sibTrans" presStyleCnt="0"/>
      <dgm:spPr/>
    </dgm:pt>
    <dgm:pt modelId="{E2161EF0-06CD-4035-B668-D692CF0523B9}" type="pres">
      <dgm:prSet presAssocID="{4D07DF96-BFF7-408C-A3C2-33FB1030A807}" presName="textNode" presStyleLbl="node1" presStyleIdx="1" presStyleCnt="2">
        <dgm:presLayoutVars>
          <dgm:bulletEnabled val="1"/>
        </dgm:presLayoutVars>
      </dgm:prSet>
      <dgm:spPr/>
      <dgm:t>
        <a:bodyPr/>
        <a:lstStyle/>
        <a:p>
          <a:endParaRPr lang="en-US"/>
        </a:p>
      </dgm:t>
    </dgm:pt>
  </dgm:ptLst>
  <dgm:cxnLst>
    <dgm:cxn modelId="{9D0710BB-8FC2-4904-ACB4-39EC07CDF997}" type="presOf" srcId="{F8A74698-9A17-4F16-81EC-D0695E459E01}" destId="{B5B61B43-7596-4AC3-AB47-C4303074E172}" srcOrd="0" destOrd="0" presId="urn:microsoft.com/office/officeart/2005/8/layout/hProcess9"/>
    <dgm:cxn modelId="{2DB1A109-8DAF-4651-BC64-F661EB56670B}" srcId="{AB70DDEB-1A5A-4A35-9A3B-FF3F0BCACCD8}" destId="{4D07DF96-BFF7-408C-A3C2-33FB1030A807}" srcOrd="1" destOrd="0" parTransId="{B73EB271-C970-4154-A343-88B0BBD3BB8D}" sibTransId="{02869A1B-F52C-49C1-81C8-0099B3FB69B1}"/>
    <dgm:cxn modelId="{DF8AAE8A-D08F-4FCF-9AC5-7208A36BA80F}" type="presOf" srcId="{AB70DDEB-1A5A-4A35-9A3B-FF3F0BCACCD8}" destId="{239A013E-A214-4B2D-A11E-FB20E095F46A}" srcOrd="0" destOrd="0" presId="urn:microsoft.com/office/officeart/2005/8/layout/hProcess9"/>
    <dgm:cxn modelId="{7A9106E7-7E6B-4E2A-BCCD-EFC5A6BC03FC}" type="presOf" srcId="{4D07DF96-BFF7-408C-A3C2-33FB1030A807}" destId="{E2161EF0-06CD-4035-B668-D692CF0523B9}" srcOrd="0" destOrd="0" presId="urn:microsoft.com/office/officeart/2005/8/layout/hProcess9"/>
    <dgm:cxn modelId="{572B6CE4-18C6-4C18-BA8D-3D81D6A192E5}" srcId="{AB70DDEB-1A5A-4A35-9A3B-FF3F0BCACCD8}" destId="{F8A74698-9A17-4F16-81EC-D0695E459E01}" srcOrd="0" destOrd="0" parTransId="{8A6FAF1F-9AD0-4844-940D-57B27D81B6F6}" sibTransId="{A14E65BD-67D6-4EF3-A116-A63985BC887A}"/>
    <dgm:cxn modelId="{63F0283C-1F23-4EF2-9A6B-97FE0E626AA2}" type="presParOf" srcId="{239A013E-A214-4B2D-A11E-FB20E095F46A}" destId="{7AA5BBD1-7E9C-43D0-B3C6-7261941DE9AA}" srcOrd="0" destOrd="0" presId="urn:microsoft.com/office/officeart/2005/8/layout/hProcess9"/>
    <dgm:cxn modelId="{5EA44BC8-60F4-44CE-8D00-71362FC7A8A9}" type="presParOf" srcId="{239A013E-A214-4B2D-A11E-FB20E095F46A}" destId="{31208C77-95ED-4245-85CA-47D6582FA7B2}" srcOrd="1" destOrd="0" presId="urn:microsoft.com/office/officeart/2005/8/layout/hProcess9"/>
    <dgm:cxn modelId="{AB0882B7-9CE2-46D6-9620-B6494BC6DDAE}" type="presParOf" srcId="{31208C77-95ED-4245-85CA-47D6582FA7B2}" destId="{B5B61B43-7596-4AC3-AB47-C4303074E172}" srcOrd="0" destOrd="0" presId="urn:microsoft.com/office/officeart/2005/8/layout/hProcess9"/>
    <dgm:cxn modelId="{3FABFF19-BCE2-42AC-B33A-79F90ED515C5}" type="presParOf" srcId="{31208C77-95ED-4245-85CA-47D6582FA7B2}" destId="{5A05734D-9D24-4917-8B45-B4815C7D723A}" srcOrd="1" destOrd="0" presId="urn:microsoft.com/office/officeart/2005/8/layout/hProcess9"/>
    <dgm:cxn modelId="{11D8AD99-3A7C-4241-BDEF-942A8A508AC4}" type="presParOf" srcId="{31208C77-95ED-4245-85CA-47D6582FA7B2}" destId="{E2161EF0-06CD-4035-B668-D692CF0523B9}"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FF4C57-E2C8-47CF-AABC-10F160B1D66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CD69E71-9ECC-4B92-8782-197C262F2C73}">
      <dgm:prSet phldrT="[Text]" custT="1"/>
      <dgm:spPr>
        <a:solidFill>
          <a:schemeClr val="bg1">
            <a:lumMod val="75000"/>
            <a:lumOff val="25000"/>
          </a:schemeClr>
        </a:solidFill>
      </dgm:spPr>
      <dgm:t>
        <a:bodyPr/>
        <a:lstStyle/>
        <a:p>
          <a:r>
            <a:rPr lang="en-US" sz="1800" dirty="0" smtClean="0"/>
            <a:t>The 3R (Reduce, Reuse, Recycle) program launched by the government is not optimal implemented by related entities</a:t>
          </a:r>
          <a:endParaRPr lang="en-US" sz="1800" dirty="0"/>
        </a:p>
      </dgm:t>
    </dgm:pt>
    <dgm:pt modelId="{F86796AD-AEE2-432A-92BC-CB1849C2AC03}" type="parTrans" cxnId="{5CF55506-EB05-4DC5-994C-B5277E3F5B66}">
      <dgm:prSet/>
      <dgm:spPr/>
      <dgm:t>
        <a:bodyPr/>
        <a:lstStyle/>
        <a:p>
          <a:endParaRPr lang="en-US"/>
        </a:p>
      </dgm:t>
    </dgm:pt>
    <dgm:pt modelId="{A7BBE52C-EF12-4EC3-B6D2-EB960C708C57}" type="sibTrans" cxnId="{5CF55506-EB05-4DC5-994C-B5277E3F5B66}">
      <dgm:prSet/>
      <dgm:spPr/>
      <dgm:t>
        <a:bodyPr/>
        <a:lstStyle/>
        <a:p>
          <a:endParaRPr lang="en-US"/>
        </a:p>
      </dgm:t>
    </dgm:pt>
    <dgm:pt modelId="{007A81AC-2108-4BC8-A80F-C4482AFFB505}">
      <dgm:prSet phldrT="[Text]"/>
      <dgm:spPr>
        <a:solidFill>
          <a:schemeClr val="bg1">
            <a:lumMod val="75000"/>
            <a:lumOff val="25000"/>
          </a:schemeClr>
        </a:solidFill>
      </dgm:spPr>
      <dgm:t>
        <a:bodyPr/>
        <a:lstStyle/>
        <a:p>
          <a:r>
            <a:rPr lang="en-US" dirty="0" smtClean="0"/>
            <a:t>Government financial extravagance</a:t>
          </a:r>
          <a:endParaRPr lang="en-US" dirty="0"/>
        </a:p>
      </dgm:t>
    </dgm:pt>
    <dgm:pt modelId="{E4F3A4C2-12E2-408F-ADCE-A1DBEC58AE5C}" type="parTrans" cxnId="{51280DD5-DE33-4923-A2DF-2F3EE376B304}">
      <dgm:prSet/>
      <dgm:spPr/>
      <dgm:t>
        <a:bodyPr/>
        <a:lstStyle/>
        <a:p>
          <a:endParaRPr lang="en-US" dirty="0"/>
        </a:p>
      </dgm:t>
    </dgm:pt>
    <dgm:pt modelId="{5CFAEB7D-C421-4286-A598-F15D5F4C673B}" type="sibTrans" cxnId="{51280DD5-DE33-4923-A2DF-2F3EE376B304}">
      <dgm:prSet/>
      <dgm:spPr/>
      <dgm:t>
        <a:bodyPr/>
        <a:lstStyle/>
        <a:p>
          <a:endParaRPr lang="en-US"/>
        </a:p>
      </dgm:t>
    </dgm:pt>
    <dgm:pt modelId="{2D6C1CB3-7C08-420D-B23A-2F9FAB683D69}">
      <dgm:prSet phldrT="[Text]"/>
      <dgm:spPr>
        <a:solidFill>
          <a:schemeClr val="bg1">
            <a:lumMod val="75000"/>
            <a:lumOff val="25000"/>
          </a:schemeClr>
        </a:solidFill>
      </dgm:spPr>
      <dgm:t>
        <a:bodyPr/>
        <a:lstStyle/>
        <a:p>
          <a:r>
            <a:rPr lang="en-US" dirty="0" smtClean="0"/>
            <a:t>Suboptimal results of the 3R program implementation nationally</a:t>
          </a:r>
          <a:endParaRPr lang="en-US" dirty="0"/>
        </a:p>
      </dgm:t>
    </dgm:pt>
    <dgm:pt modelId="{840D2E96-8B1E-4CCE-A289-A2E75196491A}" type="parTrans" cxnId="{CB73E928-6D8A-4366-AD5D-21E4AB789BCB}">
      <dgm:prSet/>
      <dgm:spPr/>
      <dgm:t>
        <a:bodyPr/>
        <a:lstStyle/>
        <a:p>
          <a:endParaRPr lang="en-US" dirty="0"/>
        </a:p>
      </dgm:t>
    </dgm:pt>
    <dgm:pt modelId="{D2D169C6-BDAC-4303-B7CF-EE04C4677618}" type="sibTrans" cxnId="{CB73E928-6D8A-4366-AD5D-21E4AB789BCB}">
      <dgm:prSet/>
      <dgm:spPr/>
      <dgm:t>
        <a:bodyPr/>
        <a:lstStyle/>
        <a:p>
          <a:endParaRPr lang="en-US"/>
        </a:p>
      </dgm:t>
    </dgm:pt>
    <dgm:pt modelId="{7077B30E-2B3E-4803-ADA8-6F99211E8A22}">
      <dgm:prSet custT="1"/>
      <dgm:spPr>
        <a:solidFill>
          <a:schemeClr val="bg1">
            <a:lumMod val="75000"/>
            <a:lumOff val="25000"/>
          </a:schemeClr>
        </a:solidFill>
      </dgm:spPr>
      <dgm:t>
        <a:bodyPr/>
        <a:lstStyle/>
        <a:p>
          <a:r>
            <a:rPr lang="en-US" sz="1800" dirty="0" smtClean="0"/>
            <a:t>Ministry of Environment does not have a general plan (grand design) of the 3R program implementation</a:t>
          </a:r>
          <a:endParaRPr lang="en-US" sz="1800" dirty="0"/>
        </a:p>
      </dgm:t>
    </dgm:pt>
    <dgm:pt modelId="{C611FF49-A3DC-4B7E-9C27-8BBE16CD17F5}" type="parTrans" cxnId="{FB4684C9-57DF-4589-B3F0-E48FDC169121}">
      <dgm:prSet/>
      <dgm:spPr/>
      <dgm:t>
        <a:bodyPr/>
        <a:lstStyle/>
        <a:p>
          <a:endParaRPr lang="en-US"/>
        </a:p>
      </dgm:t>
    </dgm:pt>
    <dgm:pt modelId="{FDF85378-00E4-4163-B8CE-F5484DF0711A}" type="sibTrans" cxnId="{FB4684C9-57DF-4589-B3F0-E48FDC169121}">
      <dgm:prSet/>
      <dgm:spPr/>
      <dgm:t>
        <a:bodyPr/>
        <a:lstStyle/>
        <a:p>
          <a:endParaRPr lang="en-US"/>
        </a:p>
      </dgm:t>
    </dgm:pt>
    <dgm:pt modelId="{904D33D0-A781-43BF-90A3-AEE929E7CC22}" type="pres">
      <dgm:prSet presAssocID="{92FF4C57-E2C8-47CF-AABC-10F160B1D66D}" presName="diagram" presStyleCnt="0">
        <dgm:presLayoutVars>
          <dgm:chPref val="1"/>
          <dgm:dir/>
          <dgm:animOne val="branch"/>
          <dgm:animLvl val="lvl"/>
          <dgm:resizeHandles val="exact"/>
        </dgm:presLayoutVars>
      </dgm:prSet>
      <dgm:spPr/>
      <dgm:t>
        <a:bodyPr/>
        <a:lstStyle/>
        <a:p>
          <a:endParaRPr lang="en-US"/>
        </a:p>
      </dgm:t>
    </dgm:pt>
    <dgm:pt modelId="{94B1D67F-DCB2-47FA-8095-B898C0271D20}" type="pres">
      <dgm:prSet presAssocID="{6CD69E71-9ECC-4B92-8782-197C262F2C73}" presName="root1" presStyleCnt="0"/>
      <dgm:spPr/>
    </dgm:pt>
    <dgm:pt modelId="{161A5A24-E106-4EE2-B471-5F48CE6281BE}" type="pres">
      <dgm:prSet presAssocID="{6CD69E71-9ECC-4B92-8782-197C262F2C73}" presName="LevelOneTextNode" presStyleLbl="node0" presStyleIdx="0" presStyleCnt="2" custScaleX="196061" custScaleY="175308" custLinFactNeighborY="-57250">
        <dgm:presLayoutVars>
          <dgm:chPref val="3"/>
        </dgm:presLayoutVars>
      </dgm:prSet>
      <dgm:spPr/>
      <dgm:t>
        <a:bodyPr/>
        <a:lstStyle/>
        <a:p>
          <a:endParaRPr lang="en-US"/>
        </a:p>
      </dgm:t>
    </dgm:pt>
    <dgm:pt modelId="{B5AE5B69-94DE-44C0-9466-25B4E49B1448}" type="pres">
      <dgm:prSet presAssocID="{6CD69E71-9ECC-4B92-8782-197C262F2C73}" presName="level2hierChild" presStyleCnt="0"/>
      <dgm:spPr/>
    </dgm:pt>
    <dgm:pt modelId="{B5D0479B-44E7-4CAE-AF00-CB6363003AA0}" type="pres">
      <dgm:prSet presAssocID="{E4F3A4C2-12E2-408F-ADCE-A1DBEC58AE5C}" presName="conn2-1" presStyleLbl="parChTrans1D2" presStyleIdx="0" presStyleCnt="2"/>
      <dgm:spPr/>
      <dgm:t>
        <a:bodyPr/>
        <a:lstStyle/>
        <a:p>
          <a:endParaRPr lang="en-US"/>
        </a:p>
      </dgm:t>
    </dgm:pt>
    <dgm:pt modelId="{AAFB1E39-42C2-4A18-8981-C86DC43BFAC5}" type="pres">
      <dgm:prSet presAssocID="{E4F3A4C2-12E2-408F-ADCE-A1DBEC58AE5C}" presName="connTx" presStyleLbl="parChTrans1D2" presStyleIdx="0" presStyleCnt="2"/>
      <dgm:spPr/>
      <dgm:t>
        <a:bodyPr/>
        <a:lstStyle/>
        <a:p>
          <a:endParaRPr lang="en-US"/>
        </a:p>
      </dgm:t>
    </dgm:pt>
    <dgm:pt modelId="{65438A96-46D1-49E0-95CF-1AE037422396}" type="pres">
      <dgm:prSet presAssocID="{007A81AC-2108-4BC8-A80F-C4482AFFB505}" presName="root2" presStyleCnt="0"/>
      <dgm:spPr/>
    </dgm:pt>
    <dgm:pt modelId="{4647ABBA-8BE4-46B3-83EA-C77053399611}" type="pres">
      <dgm:prSet presAssocID="{007A81AC-2108-4BC8-A80F-C4482AFFB505}" presName="LevelTwoTextNode" presStyleLbl="node2" presStyleIdx="0" presStyleCnt="2">
        <dgm:presLayoutVars>
          <dgm:chPref val="3"/>
        </dgm:presLayoutVars>
      </dgm:prSet>
      <dgm:spPr/>
      <dgm:t>
        <a:bodyPr/>
        <a:lstStyle/>
        <a:p>
          <a:endParaRPr lang="en-US"/>
        </a:p>
      </dgm:t>
    </dgm:pt>
    <dgm:pt modelId="{520C3F88-01A3-4E64-8265-9EE657052206}" type="pres">
      <dgm:prSet presAssocID="{007A81AC-2108-4BC8-A80F-C4482AFFB505}" presName="level3hierChild" presStyleCnt="0"/>
      <dgm:spPr/>
    </dgm:pt>
    <dgm:pt modelId="{55995C13-1E6B-4DAA-B44B-254CCC5B65DA}" type="pres">
      <dgm:prSet presAssocID="{840D2E96-8B1E-4CCE-A289-A2E75196491A}" presName="conn2-1" presStyleLbl="parChTrans1D2" presStyleIdx="1" presStyleCnt="2"/>
      <dgm:spPr/>
      <dgm:t>
        <a:bodyPr/>
        <a:lstStyle/>
        <a:p>
          <a:endParaRPr lang="en-US"/>
        </a:p>
      </dgm:t>
    </dgm:pt>
    <dgm:pt modelId="{8FCD5752-0F6B-41DA-9478-EE91F54F87E2}" type="pres">
      <dgm:prSet presAssocID="{840D2E96-8B1E-4CCE-A289-A2E75196491A}" presName="connTx" presStyleLbl="parChTrans1D2" presStyleIdx="1" presStyleCnt="2"/>
      <dgm:spPr/>
      <dgm:t>
        <a:bodyPr/>
        <a:lstStyle/>
        <a:p>
          <a:endParaRPr lang="en-US"/>
        </a:p>
      </dgm:t>
    </dgm:pt>
    <dgm:pt modelId="{9ADA3DBF-8251-4539-91E6-56D0D9F1FD4B}" type="pres">
      <dgm:prSet presAssocID="{2D6C1CB3-7C08-420D-B23A-2F9FAB683D69}" presName="root2" presStyleCnt="0"/>
      <dgm:spPr/>
    </dgm:pt>
    <dgm:pt modelId="{C0851DDD-4B9A-487E-9A3F-3F0F3B244E5D}" type="pres">
      <dgm:prSet presAssocID="{2D6C1CB3-7C08-420D-B23A-2F9FAB683D69}" presName="LevelTwoTextNode" presStyleLbl="node2" presStyleIdx="1" presStyleCnt="2">
        <dgm:presLayoutVars>
          <dgm:chPref val="3"/>
        </dgm:presLayoutVars>
      </dgm:prSet>
      <dgm:spPr/>
      <dgm:t>
        <a:bodyPr/>
        <a:lstStyle/>
        <a:p>
          <a:endParaRPr lang="en-US"/>
        </a:p>
      </dgm:t>
    </dgm:pt>
    <dgm:pt modelId="{D9A394F6-1690-414F-AF45-D9DC91B8EA98}" type="pres">
      <dgm:prSet presAssocID="{2D6C1CB3-7C08-420D-B23A-2F9FAB683D69}" presName="level3hierChild" presStyleCnt="0"/>
      <dgm:spPr/>
    </dgm:pt>
    <dgm:pt modelId="{0ECD163B-AAE0-4433-9FA7-0F02934E9D49}" type="pres">
      <dgm:prSet presAssocID="{7077B30E-2B3E-4803-ADA8-6F99211E8A22}" presName="root1" presStyleCnt="0"/>
      <dgm:spPr/>
    </dgm:pt>
    <dgm:pt modelId="{0F37E82E-5DCF-4DC1-B5E1-8D543CF6D60E}" type="pres">
      <dgm:prSet presAssocID="{7077B30E-2B3E-4803-ADA8-6F99211E8A22}" presName="LevelOneTextNode" presStyleLbl="node0" presStyleIdx="1" presStyleCnt="2" custScaleX="196061" custScaleY="175308">
        <dgm:presLayoutVars>
          <dgm:chPref val="3"/>
        </dgm:presLayoutVars>
      </dgm:prSet>
      <dgm:spPr/>
      <dgm:t>
        <a:bodyPr/>
        <a:lstStyle/>
        <a:p>
          <a:endParaRPr lang="en-US"/>
        </a:p>
      </dgm:t>
    </dgm:pt>
    <dgm:pt modelId="{94443D3E-9721-4A5D-AFF5-3056EE42F6B5}" type="pres">
      <dgm:prSet presAssocID="{7077B30E-2B3E-4803-ADA8-6F99211E8A22}" presName="level2hierChild" presStyleCnt="0"/>
      <dgm:spPr/>
    </dgm:pt>
  </dgm:ptLst>
  <dgm:cxnLst>
    <dgm:cxn modelId="{5E5B53FE-FF3C-4B2D-816F-3F17CF077462}" type="presOf" srcId="{7077B30E-2B3E-4803-ADA8-6F99211E8A22}" destId="{0F37E82E-5DCF-4DC1-B5E1-8D543CF6D60E}" srcOrd="0" destOrd="0" presId="urn:microsoft.com/office/officeart/2005/8/layout/hierarchy2"/>
    <dgm:cxn modelId="{513629F1-A00B-4A03-990C-1622BDEBD32D}" type="presOf" srcId="{92FF4C57-E2C8-47CF-AABC-10F160B1D66D}" destId="{904D33D0-A781-43BF-90A3-AEE929E7CC22}" srcOrd="0" destOrd="0" presId="urn:microsoft.com/office/officeart/2005/8/layout/hierarchy2"/>
    <dgm:cxn modelId="{2E71A58D-1ECF-4DFE-8EE0-2E2519F8AAD0}" type="presOf" srcId="{840D2E96-8B1E-4CCE-A289-A2E75196491A}" destId="{55995C13-1E6B-4DAA-B44B-254CCC5B65DA}" srcOrd="0" destOrd="0" presId="urn:microsoft.com/office/officeart/2005/8/layout/hierarchy2"/>
    <dgm:cxn modelId="{5CF55506-EB05-4DC5-994C-B5277E3F5B66}" srcId="{92FF4C57-E2C8-47CF-AABC-10F160B1D66D}" destId="{6CD69E71-9ECC-4B92-8782-197C262F2C73}" srcOrd="0" destOrd="0" parTransId="{F86796AD-AEE2-432A-92BC-CB1849C2AC03}" sibTransId="{A7BBE52C-EF12-4EC3-B6D2-EB960C708C57}"/>
    <dgm:cxn modelId="{D903083B-774F-42EF-9573-91AEBD526BD1}" type="presOf" srcId="{2D6C1CB3-7C08-420D-B23A-2F9FAB683D69}" destId="{C0851DDD-4B9A-487E-9A3F-3F0F3B244E5D}" srcOrd="0" destOrd="0" presId="urn:microsoft.com/office/officeart/2005/8/layout/hierarchy2"/>
    <dgm:cxn modelId="{A8C59391-91D4-49F5-961D-688A842E35F1}" type="presOf" srcId="{840D2E96-8B1E-4CCE-A289-A2E75196491A}" destId="{8FCD5752-0F6B-41DA-9478-EE91F54F87E2}" srcOrd="1" destOrd="0" presId="urn:microsoft.com/office/officeart/2005/8/layout/hierarchy2"/>
    <dgm:cxn modelId="{CB73E928-6D8A-4366-AD5D-21E4AB789BCB}" srcId="{6CD69E71-9ECC-4B92-8782-197C262F2C73}" destId="{2D6C1CB3-7C08-420D-B23A-2F9FAB683D69}" srcOrd="1" destOrd="0" parTransId="{840D2E96-8B1E-4CCE-A289-A2E75196491A}" sibTransId="{D2D169C6-BDAC-4303-B7CF-EE04C4677618}"/>
    <dgm:cxn modelId="{51280DD5-DE33-4923-A2DF-2F3EE376B304}" srcId="{6CD69E71-9ECC-4B92-8782-197C262F2C73}" destId="{007A81AC-2108-4BC8-A80F-C4482AFFB505}" srcOrd="0" destOrd="0" parTransId="{E4F3A4C2-12E2-408F-ADCE-A1DBEC58AE5C}" sibTransId="{5CFAEB7D-C421-4286-A598-F15D5F4C673B}"/>
    <dgm:cxn modelId="{1A37231F-58EE-4480-8CA3-ABD54EF9170B}" type="presOf" srcId="{007A81AC-2108-4BC8-A80F-C4482AFFB505}" destId="{4647ABBA-8BE4-46B3-83EA-C77053399611}" srcOrd="0" destOrd="0" presId="urn:microsoft.com/office/officeart/2005/8/layout/hierarchy2"/>
    <dgm:cxn modelId="{FB4684C9-57DF-4589-B3F0-E48FDC169121}" srcId="{92FF4C57-E2C8-47CF-AABC-10F160B1D66D}" destId="{7077B30E-2B3E-4803-ADA8-6F99211E8A22}" srcOrd="1" destOrd="0" parTransId="{C611FF49-A3DC-4B7E-9C27-8BBE16CD17F5}" sibTransId="{FDF85378-00E4-4163-B8CE-F5484DF0711A}"/>
    <dgm:cxn modelId="{19E54453-79DE-49FD-A2A4-164A7ABA8506}" type="presOf" srcId="{E4F3A4C2-12E2-408F-ADCE-A1DBEC58AE5C}" destId="{AAFB1E39-42C2-4A18-8981-C86DC43BFAC5}" srcOrd="1" destOrd="0" presId="urn:microsoft.com/office/officeart/2005/8/layout/hierarchy2"/>
    <dgm:cxn modelId="{60B2FC4C-7827-44DB-957D-7368852DB7F0}" type="presOf" srcId="{6CD69E71-9ECC-4B92-8782-197C262F2C73}" destId="{161A5A24-E106-4EE2-B471-5F48CE6281BE}" srcOrd="0" destOrd="0" presId="urn:microsoft.com/office/officeart/2005/8/layout/hierarchy2"/>
    <dgm:cxn modelId="{5B9E7E89-9083-455A-9612-944E2322870A}" type="presOf" srcId="{E4F3A4C2-12E2-408F-ADCE-A1DBEC58AE5C}" destId="{B5D0479B-44E7-4CAE-AF00-CB6363003AA0}" srcOrd="0" destOrd="0" presId="urn:microsoft.com/office/officeart/2005/8/layout/hierarchy2"/>
    <dgm:cxn modelId="{C9A823A5-2DF4-4DA6-9A90-D650DB070762}" type="presParOf" srcId="{904D33D0-A781-43BF-90A3-AEE929E7CC22}" destId="{94B1D67F-DCB2-47FA-8095-B898C0271D20}" srcOrd="0" destOrd="0" presId="urn:microsoft.com/office/officeart/2005/8/layout/hierarchy2"/>
    <dgm:cxn modelId="{E4B14F76-B2A6-4DB6-904B-B20B1849DFC9}" type="presParOf" srcId="{94B1D67F-DCB2-47FA-8095-B898C0271D20}" destId="{161A5A24-E106-4EE2-B471-5F48CE6281BE}" srcOrd="0" destOrd="0" presId="urn:microsoft.com/office/officeart/2005/8/layout/hierarchy2"/>
    <dgm:cxn modelId="{B82E88F8-37E6-49BB-90ED-5FB6B7FCA30A}" type="presParOf" srcId="{94B1D67F-DCB2-47FA-8095-B898C0271D20}" destId="{B5AE5B69-94DE-44C0-9466-25B4E49B1448}" srcOrd="1" destOrd="0" presId="urn:microsoft.com/office/officeart/2005/8/layout/hierarchy2"/>
    <dgm:cxn modelId="{CE259407-5293-4E7C-8088-1CDE7AF5B8DB}" type="presParOf" srcId="{B5AE5B69-94DE-44C0-9466-25B4E49B1448}" destId="{B5D0479B-44E7-4CAE-AF00-CB6363003AA0}" srcOrd="0" destOrd="0" presId="urn:microsoft.com/office/officeart/2005/8/layout/hierarchy2"/>
    <dgm:cxn modelId="{CF5BA25F-2C38-44FA-927C-62E46AA66446}" type="presParOf" srcId="{B5D0479B-44E7-4CAE-AF00-CB6363003AA0}" destId="{AAFB1E39-42C2-4A18-8981-C86DC43BFAC5}" srcOrd="0" destOrd="0" presId="urn:microsoft.com/office/officeart/2005/8/layout/hierarchy2"/>
    <dgm:cxn modelId="{6ED6CBE3-7009-4876-BD03-C18EB10802AE}" type="presParOf" srcId="{B5AE5B69-94DE-44C0-9466-25B4E49B1448}" destId="{65438A96-46D1-49E0-95CF-1AE037422396}" srcOrd="1" destOrd="0" presId="urn:microsoft.com/office/officeart/2005/8/layout/hierarchy2"/>
    <dgm:cxn modelId="{06C166B2-4C15-4EAB-9673-C1493445C285}" type="presParOf" srcId="{65438A96-46D1-49E0-95CF-1AE037422396}" destId="{4647ABBA-8BE4-46B3-83EA-C77053399611}" srcOrd="0" destOrd="0" presId="urn:microsoft.com/office/officeart/2005/8/layout/hierarchy2"/>
    <dgm:cxn modelId="{3C19A7F0-274A-49F1-9391-3C890AEE31D9}" type="presParOf" srcId="{65438A96-46D1-49E0-95CF-1AE037422396}" destId="{520C3F88-01A3-4E64-8265-9EE657052206}" srcOrd="1" destOrd="0" presId="urn:microsoft.com/office/officeart/2005/8/layout/hierarchy2"/>
    <dgm:cxn modelId="{FB4FCFD3-6570-4BBE-A93D-C9FEA6B8AF5D}" type="presParOf" srcId="{B5AE5B69-94DE-44C0-9466-25B4E49B1448}" destId="{55995C13-1E6B-4DAA-B44B-254CCC5B65DA}" srcOrd="2" destOrd="0" presId="urn:microsoft.com/office/officeart/2005/8/layout/hierarchy2"/>
    <dgm:cxn modelId="{FCC54E02-7739-4D68-AFEA-48713B33B1E1}" type="presParOf" srcId="{55995C13-1E6B-4DAA-B44B-254CCC5B65DA}" destId="{8FCD5752-0F6B-41DA-9478-EE91F54F87E2}" srcOrd="0" destOrd="0" presId="urn:microsoft.com/office/officeart/2005/8/layout/hierarchy2"/>
    <dgm:cxn modelId="{41F9B003-4925-4B65-A08E-DA3866D5CDEC}" type="presParOf" srcId="{B5AE5B69-94DE-44C0-9466-25B4E49B1448}" destId="{9ADA3DBF-8251-4539-91E6-56D0D9F1FD4B}" srcOrd="3" destOrd="0" presId="urn:microsoft.com/office/officeart/2005/8/layout/hierarchy2"/>
    <dgm:cxn modelId="{D126A176-23B3-4807-976E-40A1CA3B5962}" type="presParOf" srcId="{9ADA3DBF-8251-4539-91E6-56D0D9F1FD4B}" destId="{C0851DDD-4B9A-487E-9A3F-3F0F3B244E5D}" srcOrd="0" destOrd="0" presId="urn:microsoft.com/office/officeart/2005/8/layout/hierarchy2"/>
    <dgm:cxn modelId="{D2054553-8613-4890-B1E5-C5B85567BC42}" type="presParOf" srcId="{9ADA3DBF-8251-4539-91E6-56D0D9F1FD4B}" destId="{D9A394F6-1690-414F-AF45-D9DC91B8EA98}" srcOrd="1" destOrd="0" presId="urn:microsoft.com/office/officeart/2005/8/layout/hierarchy2"/>
    <dgm:cxn modelId="{F2C3A727-7329-4939-AF66-BE1CD0BE0177}" type="presParOf" srcId="{904D33D0-A781-43BF-90A3-AEE929E7CC22}" destId="{0ECD163B-AAE0-4433-9FA7-0F02934E9D49}" srcOrd="1" destOrd="0" presId="urn:microsoft.com/office/officeart/2005/8/layout/hierarchy2"/>
    <dgm:cxn modelId="{6BED81EF-3FAA-4141-8804-EAEC90BB258F}" type="presParOf" srcId="{0ECD163B-AAE0-4433-9FA7-0F02934E9D49}" destId="{0F37E82E-5DCF-4DC1-B5E1-8D543CF6D60E}" srcOrd="0" destOrd="0" presId="urn:microsoft.com/office/officeart/2005/8/layout/hierarchy2"/>
    <dgm:cxn modelId="{7DD08145-DAA3-46A7-9604-7D193ADBE549}" type="presParOf" srcId="{0ECD163B-AAE0-4433-9FA7-0F02934E9D49}" destId="{94443D3E-9721-4A5D-AFF5-3056EE42F6B5}" srcOrd="1" destOrd="0" presId="urn:microsoft.com/office/officeart/2005/8/layout/hierarchy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125FA-7F8F-49DF-A505-23433307B383}">
      <dsp:nvSpPr>
        <dsp:cNvPr id="0" name=""/>
        <dsp:cNvSpPr/>
      </dsp:nvSpPr>
      <dsp:spPr>
        <a:xfrm>
          <a:off x="103146" y="1571285"/>
          <a:ext cx="1820633" cy="910316"/>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Municipal Solid Waste Management</a:t>
          </a:r>
          <a:endParaRPr lang="en-US" sz="1900" kern="1200" dirty="0"/>
        </a:p>
      </dsp:txBody>
      <dsp:txXfrm>
        <a:off x="103146" y="1571285"/>
        <a:ext cx="1820633" cy="910316"/>
      </dsp:txXfrm>
    </dsp:sp>
    <dsp:sp modelId="{26B5A528-A501-4EF5-B90F-0258332B499E}">
      <dsp:nvSpPr>
        <dsp:cNvPr id="0" name=""/>
        <dsp:cNvSpPr/>
      </dsp:nvSpPr>
      <dsp:spPr>
        <a:xfrm>
          <a:off x="1923780" y="2006229"/>
          <a:ext cx="728253" cy="40429"/>
        </a:xfrm>
        <a:custGeom>
          <a:avLst/>
          <a:gdLst/>
          <a:ahLst/>
          <a:cxnLst/>
          <a:rect l="0" t="0" r="0" b="0"/>
          <a:pathLst>
            <a:path>
              <a:moveTo>
                <a:pt x="0" y="20214"/>
              </a:moveTo>
              <a:lnTo>
                <a:pt x="728253"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269700" y="2008237"/>
        <a:ext cx="36412" cy="36412"/>
      </dsp:txXfrm>
    </dsp:sp>
    <dsp:sp modelId="{2E5CF688-2198-4200-8F00-1099442B4793}">
      <dsp:nvSpPr>
        <dsp:cNvPr id="0" name=""/>
        <dsp:cNvSpPr/>
      </dsp:nvSpPr>
      <dsp:spPr>
        <a:xfrm>
          <a:off x="2652033" y="1571285"/>
          <a:ext cx="1820633" cy="910316"/>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State Finance</a:t>
          </a:r>
          <a:endParaRPr lang="en-US" sz="1900" kern="1200" dirty="0"/>
        </a:p>
      </dsp:txBody>
      <dsp:txXfrm>
        <a:off x="2652033" y="1571285"/>
        <a:ext cx="1820633" cy="910316"/>
      </dsp:txXfrm>
    </dsp:sp>
    <dsp:sp modelId="{62D32F87-AEA7-4619-92E3-365E30D92530}">
      <dsp:nvSpPr>
        <dsp:cNvPr id="0" name=""/>
        <dsp:cNvSpPr/>
      </dsp:nvSpPr>
      <dsp:spPr>
        <a:xfrm rot="17692822">
          <a:off x="3971318" y="1221081"/>
          <a:ext cx="1730948" cy="40429"/>
        </a:xfrm>
        <a:custGeom>
          <a:avLst/>
          <a:gdLst/>
          <a:ahLst/>
          <a:cxnLst/>
          <a:rect l="0" t="0" r="0" b="0"/>
          <a:pathLst>
            <a:path>
              <a:moveTo>
                <a:pt x="0" y="20214"/>
              </a:moveTo>
              <a:lnTo>
                <a:pt x="173094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7692822">
        <a:off x="4793519" y="1198022"/>
        <a:ext cx="86547" cy="86547"/>
      </dsp:txXfrm>
    </dsp:sp>
    <dsp:sp modelId="{E9ECC2D8-CF0F-4BBE-B5FB-76AFDD3750F0}">
      <dsp:nvSpPr>
        <dsp:cNvPr id="0" name=""/>
        <dsp:cNvSpPr/>
      </dsp:nvSpPr>
      <dsp:spPr>
        <a:xfrm>
          <a:off x="5200919" y="989"/>
          <a:ext cx="1820633" cy="910316"/>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Local Environment Durability</a:t>
          </a:r>
          <a:endParaRPr lang="en-US" sz="1600" kern="1200" dirty="0"/>
        </a:p>
      </dsp:txBody>
      <dsp:txXfrm>
        <a:off x="5200919" y="989"/>
        <a:ext cx="1820633" cy="910316"/>
      </dsp:txXfrm>
    </dsp:sp>
    <dsp:sp modelId="{118143F2-986B-43E7-B090-AC37EBD8DB6D}">
      <dsp:nvSpPr>
        <dsp:cNvPr id="0" name=""/>
        <dsp:cNvSpPr/>
      </dsp:nvSpPr>
      <dsp:spPr>
        <a:xfrm rot="19457599">
          <a:off x="4388369" y="1744513"/>
          <a:ext cx="896846" cy="40429"/>
        </a:xfrm>
        <a:custGeom>
          <a:avLst/>
          <a:gdLst/>
          <a:ahLst/>
          <a:cxnLst/>
          <a:rect l="0" t="0" r="0" b="0"/>
          <a:pathLst>
            <a:path>
              <a:moveTo>
                <a:pt x="0" y="20214"/>
              </a:moveTo>
              <a:lnTo>
                <a:pt x="896846"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457599">
        <a:off x="4814372" y="1742306"/>
        <a:ext cx="44842" cy="44842"/>
      </dsp:txXfrm>
    </dsp:sp>
    <dsp:sp modelId="{E0D3A127-C304-4B4E-9A3C-AB74EF77DCFC}">
      <dsp:nvSpPr>
        <dsp:cNvPr id="0" name=""/>
        <dsp:cNvSpPr/>
      </dsp:nvSpPr>
      <dsp:spPr>
        <a:xfrm>
          <a:off x="5200919" y="1047853"/>
          <a:ext cx="1820633" cy="910316"/>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Citizen’s Quality of Life</a:t>
          </a:r>
          <a:endParaRPr lang="en-US" sz="1600" kern="1200" dirty="0"/>
        </a:p>
      </dsp:txBody>
      <dsp:txXfrm>
        <a:off x="5200919" y="1047853"/>
        <a:ext cx="1820633" cy="910316"/>
      </dsp:txXfrm>
    </dsp:sp>
    <dsp:sp modelId="{2EE5173B-3E02-4457-B88F-A75591CA1566}">
      <dsp:nvSpPr>
        <dsp:cNvPr id="0" name=""/>
        <dsp:cNvSpPr/>
      </dsp:nvSpPr>
      <dsp:spPr>
        <a:xfrm rot="2142401">
          <a:off x="4388369" y="2267945"/>
          <a:ext cx="896846" cy="40429"/>
        </a:xfrm>
        <a:custGeom>
          <a:avLst/>
          <a:gdLst/>
          <a:ahLst/>
          <a:cxnLst/>
          <a:rect l="0" t="0" r="0" b="0"/>
          <a:pathLst>
            <a:path>
              <a:moveTo>
                <a:pt x="0" y="20214"/>
              </a:moveTo>
              <a:lnTo>
                <a:pt x="896846"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142401">
        <a:off x="4814372" y="2265738"/>
        <a:ext cx="44842" cy="44842"/>
      </dsp:txXfrm>
    </dsp:sp>
    <dsp:sp modelId="{23A4CE51-920F-4995-85F2-88A5F989510A}">
      <dsp:nvSpPr>
        <dsp:cNvPr id="0" name=""/>
        <dsp:cNvSpPr/>
      </dsp:nvSpPr>
      <dsp:spPr>
        <a:xfrm>
          <a:off x="5200919" y="2094717"/>
          <a:ext cx="1820633" cy="910316"/>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Greenhouse Gasses</a:t>
          </a:r>
          <a:endParaRPr lang="en-US" sz="1600" kern="1200" dirty="0"/>
        </a:p>
      </dsp:txBody>
      <dsp:txXfrm>
        <a:off x="5200919" y="2094717"/>
        <a:ext cx="1820633" cy="910316"/>
      </dsp:txXfrm>
    </dsp:sp>
    <dsp:sp modelId="{591363FE-828D-47B6-BCE9-29A545AFAF18}">
      <dsp:nvSpPr>
        <dsp:cNvPr id="0" name=""/>
        <dsp:cNvSpPr/>
      </dsp:nvSpPr>
      <dsp:spPr>
        <a:xfrm rot="3907178">
          <a:off x="3971318" y="2791377"/>
          <a:ext cx="1730948" cy="40429"/>
        </a:xfrm>
        <a:custGeom>
          <a:avLst/>
          <a:gdLst/>
          <a:ahLst/>
          <a:cxnLst/>
          <a:rect l="0" t="0" r="0" b="0"/>
          <a:pathLst>
            <a:path>
              <a:moveTo>
                <a:pt x="0" y="20214"/>
              </a:moveTo>
              <a:lnTo>
                <a:pt x="173094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3907178">
        <a:off x="4793519" y="2768318"/>
        <a:ext cx="86547" cy="86547"/>
      </dsp:txXfrm>
    </dsp:sp>
    <dsp:sp modelId="{B1494107-F171-4FAF-8498-B3C6A00B2DB0}">
      <dsp:nvSpPr>
        <dsp:cNvPr id="0" name=""/>
        <dsp:cNvSpPr/>
      </dsp:nvSpPr>
      <dsp:spPr>
        <a:xfrm>
          <a:off x="5200919" y="3141581"/>
          <a:ext cx="1820633" cy="910316"/>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Etc</a:t>
          </a:r>
          <a:endParaRPr lang="en-US" sz="1900" kern="1200" dirty="0"/>
        </a:p>
      </dsp:txBody>
      <dsp:txXfrm>
        <a:off x="5200919" y="3141581"/>
        <a:ext cx="1820633" cy="91031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CA1FBE-E48D-4CFA-9A92-6192B6AE896F}">
      <dsp:nvSpPr>
        <dsp:cNvPr id="0" name=""/>
        <dsp:cNvSpPr/>
      </dsp:nvSpPr>
      <dsp:spPr>
        <a:xfrm>
          <a:off x="0" y="9673"/>
          <a:ext cx="8229600" cy="91494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BPK recommends that the Minister of the Environment and the Minister of Public Work to:</a:t>
          </a:r>
          <a:endParaRPr lang="en-US" sz="2300" kern="1200" dirty="0"/>
        </a:p>
      </dsp:txBody>
      <dsp:txXfrm>
        <a:off x="0" y="9673"/>
        <a:ext cx="8229600" cy="914940"/>
      </dsp:txXfrm>
    </dsp:sp>
    <dsp:sp modelId="{1E1D67FA-748B-4EFA-A2E3-B865F18B4154}">
      <dsp:nvSpPr>
        <dsp:cNvPr id="0" name=""/>
        <dsp:cNvSpPr/>
      </dsp:nvSpPr>
      <dsp:spPr>
        <a:xfrm>
          <a:off x="0" y="1033139"/>
          <a:ext cx="8229600" cy="914940"/>
        </a:xfrm>
        <a:prstGeom prst="roundRect">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Preparing Standard Operating Procedure (SOP) in the planning of 3R program activity by creating steps and methods of risk identification and preparedness/resource adequacy beneficiaries</a:t>
          </a:r>
          <a:endParaRPr lang="en-US" sz="1400" kern="1200" dirty="0">
            <a:solidFill>
              <a:schemeClr val="bg1"/>
            </a:solidFill>
          </a:endParaRPr>
        </a:p>
      </dsp:txBody>
      <dsp:txXfrm>
        <a:off x="0" y="1033139"/>
        <a:ext cx="8229600" cy="914940"/>
      </dsp:txXfrm>
    </dsp:sp>
    <dsp:sp modelId="{F1191FA0-AFFF-4F71-B39F-B431FFA1B8AB}">
      <dsp:nvSpPr>
        <dsp:cNvPr id="0" name=""/>
        <dsp:cNvSpPr/>
      </dsp:nvSpPr>
      <dsp:spPr>
        <a:xfrm>
          <a:off x="0" y="2014319"/>
          <a:ext cx="8229600" cy="914940"/>
        </a:xfrm>
        <a:prstGeom prst="roundRect">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Synchronize the planning and implementation of the 3R activities involving the Ministry of the Home Affairs which is a bridge between local government and other ministries</a:t>
          </a:r>
        </a:p>
      </dsp:txBody>
      <dsp:txXfrm>
        <a:off x="0" y="2014319"/>
        <a:ext cx="8229600" cy="914940"/>
      </dsp:txXfrm>
    </dsp:sp>
    <dsp:sp modelId="{9B43C8A7-F6B2-4BA2-A0F9-6959DD453641}">
      <dsp:nvSpPr>
        <dsp:cNvPr id="0" name=""/>
        <dsp:cNvSpPr/>
      </dsp:nvSpPr>
      <dsp:spPr>
        <a:xfrm>
          <a:off x="0" y="2995500"/>
          <a:ext cx="8229600" cy="914940"/>
        </a:xfrm>
        <a:prstGeom prst="roundRect">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Establishing a mechanism of incentives and disincentives for the implementation of these activities</a:t>
          </a:r>
          <a:endParaRPr lang="en-US" sz="1400" kern="1200" dirty="0">
            <a:solidFill>
              <a:schemeClr val="bg1"/>
            </a:solidFill>
          </a:endParaRPr>
        </a:p>
      </dsp:txBody>
      <dsp:txXfrm>
        <a:off x="0" y="2995500"/>
        <a:ext cx="8229600" cy="9149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DCBB03-FDE9-4D9F-B9AC-DFA088906664}">
      <dsp:nvSpPr>
        <dsp:cNvPr id="0" name=""/>
        <dsp:cNvSpPr/>
      </dsp:nvSpPr>
      <dsp:spPr>
        <a:xfrm>
          <a:off x="2666" y="1402407"/>
          <a:ext cx="2619970" cy="1309985"/>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Dumpster and Landfill Management in the sampling cities were not implement an Eco-Friendly Management yet</a:t>
          </a:r>
          <a:endParaRPr lang="en-US" sz="1300" kern="1200" dirty="0"/>
        </a:p>
      </dsp:txBody>
      <dsp:txXfrm>
        <a:off x="2666" y="1402407"/>
        <a:ext cx="2619970" cy="1309985"/>
      </dsp:txXfrm>
    </dsp:sp>
    <dsp:sp modelId="{F41FB827-7406-424F-8E92-F0EB4E029460}">
      <dsp:nvSpPr>
        <dsp:cNvPr id="0" name=""/>
        <dsp:cNvSpPr/>
      </dsp:nvSpPr>
      <dsp:spPr>
        <a:xfrm rot="19457599">
          <a:off x="2501330" y="1652126"/>
          <a:ext cx="1290601" cy="57304"/>
        </a:xfrm>
        <a:custGeom>
          <a:avLst/>
          <a:gdLst/>
          <a:ahLst/>
          <a:cxnLst/>
          <a:rect l="0" t="0" r="0" b="0"/>
          <a:pathLst>
            <a:path>
              <a:moveTo>
                <a:pt x="0" y="28652"/>
              </a:moveTo>
              <a:lnTo>
                <a:pt x="1290601" y="286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114366" y="1648514"/>
        <a:ext cx="64530" cy="64530"/>
      </dsp:txXfrm>
    </dsp:sp>
    <dsp:sp modelId="{F3C9AB6B-65FA-4D02-93E9-02FFB77606E4}">
      <dsp:nvSpPr>
        <dsp:cNvPr id="0" name=""/>
        <dsp:cNvSpPr/>
      </dsp:nvSpPr>
      <dsp:spPr>
        <a:xfrm>
          <a:off x="3670625" y="649165"/>
          <a:ext cx="4403908" cy="1309985"/>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Local Government should create a guidance in collection, transportation, and waste removal based on ISO</a:t>
          </a:r>
          <a:endParaRPr lang="en-US" sz="1300" kern="1200" dirty="0"/>
        </a:p>
      </dsp:txBody>
      <dsp:txXfrm>
        <a:off x="3670625" y="649165"/>
        <a:ext cx="4403908" cy="1309985"/>
      </dsp:txXfrm>
    </dsp:sp>
    <dsp:sp modelId="{4AE8C03A-247B-4A3C-A341-CD73C717624F}">
      <dsp:nvSpPr>
        <dsp:cNvPr id="0" name=""/>
        <dsp:cNvSpPr/>
      </dsp:nvSpPr>
      <dsp:spPr>
        <a:xfrm rot="2142401">
          <a:off x="2501330" y="2405368"/>
          <a:ext cx="1290601" cy="57304"/>
        </a:xfrm>
        <a:custGeom>
          <a:avLst/>
          <a:gdLst/>
          <a:ahLst/>
          <a:cxnLst/>
          <a:rect l="0" t="0" r="0" b="0"/>
          <a:pathLst>
            <a:path>
              <a:moveTo>
                <a:pt x="0" y="28652"/>
              </a:moveTo>
              <a:lnTo>
                <a:pt x="1290601" y="286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114366" y="2401755"/>
        <a:ext cx="64530" cy="64530"/>
      </dsp:txXfrm>
    </dsp:sp>
    <dsp:sp modelId="{BC397A57-1004-4EBE-9B45-CFC686F79E48}">
      <dsp:nvSpPr>
        <dsp:cNvPr id="0" name=""/>
        <dsp:cNvSpPr/>
      </dsp:nvSpPr>
      <dsp:spPr>
        <a:xfrm>
          <a:off x="3670625" y="2155648"/>
          <a:ext cx="4403908" cy="1309985"/>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Continuously monitor the landfill operators to perform its obligations to manage and monitor the environment in accordance with the Environment docs (AMDAL, RKP, RKL), and to report periodically the implementation of its activities to the competent authorities;</a:t>
          </a:r>
          <a:endParaRPr lang="en-US" sz="1300" kern="1200" dirty="0"/>
        </a:p>
      </dsp:txBody>
      <dsp:txXfrm>
        <a:off x="3670625" y="2155648"/>
        <a:ext cx="4403908" cy="13099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5D5287-EDD0-4BF0-B8FD-A9F2D3055CA3}">
      <dsp:nvSpPr>
        <dsp:cNvPr id="0" name=""/>
        <dsp:cNvSpPr/>
      </dsp:nvSpPr>
      <dsp:spPr>
        <a:xfrm rot="5400000">
          <a:off x="-192388" y="196031"/>
          <a:ext cx="1282588" cy="897811"/>
        </a:xfrm>
        <a:prstGeom prst="chevron">
          <a:avLst/>
        </a:prstGeom>
        <a:solidFill>
          <a:schemeClr val="bg1">
            <a:lumMod val="75000"/>
            <a:lumOff val="2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Before</a:t>
          </a:r>
          <a:endParaRPr lang="en-US" sz="1300" kern="1200" dirty="0"/>
        </a:p>
      </dsp:txBody>
      <dsp:txXfrm rot="5400000">
        <a:off x="-192388" y="196031"/>
        <a:ext cx="1282588" cy="897811"/>
      </dsp:txXfrm>
    </dsp:sp>
    <dsp:sp modelId="{EE46E088-674B-443B-BAC5-53059C59E469}">
      <dsp:nvSpPr>
        <dsp:cNvPr id="0" name=""/>
        <dsp:cNvSpPr/>
      </dsp:nvSpPr>
      <dsp:spPr>
        <a:xfrm rot="5400000">
          <a:off x="4337364" y="-3435909"/>
          <a:ext cx="833682" cy="7712788"/>
        </a:xfrm>
        <a:prstGeom prst="round2SameRect">
          <a:avLst/>
        </a:prstGeom>
        <a:solidFill>
          <a:schemeClr val="bg2">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Law Number 18, 2008 regarding Waste Management </a:t>
          </a:r>
          <a:endParaRPr lang="en-US" sz="1400" kern="1200" dirty="0"/>
        </a:p>
        <a:p>
          <a:pPr marL="114300" lvl="1" indent="-114300" algn="l" defTabSz="622300">
            <a:lnSpc>
              <a:spcPct val="90000"/>
            </a:lnSpc>
            <a:spcBef>
              <a:spcPct val="0"/>
            </a:spcBef>
            <a:spcAft>
              <a:spcPct val="15000"/>
            </a:spcAft>
            <a:buChar char="••"/>
          </a:pPr>
          <a:r>
            <a:rPr lang="en-US" sz="1400" kern="1200" dirty="0" smtClean="0"/>
            <a:t>Presidential Regulation Number 7, 2005 regarding National Development Goals </a:t>
          </a:r>
          <a:endParaRPr lang="en-US" sz="1400" kern="1200" dirty="0"/>
        </a:p>
      </dsp:txBody>
      <dsp:txXfrm rot="5400000">
        <a:off x="4337364" y="-3435909"/>
        <a:ext cx="833682" cy="7712788"/>
      </dsp:txXfrm>
    </dsp:sp>
    <dsp:sp modelId="{E7DFEF65-E776-4565-9D74-01D82DD63B02}">
      <dsp:nvSpPr>
        <dsp:cNvPr id="0" name=""/>
        <dsp:cNvSpPr/>
      </dsp:nvSpPr>
      <dsp:spPr>
        <a:xfrm rot="5400000">
          <a:off x="-192388" y="1332406"/>
          <a:ext cx="1282588" cy="897811"/>
        </a:xfrm>
        <a:prstGeom prst="chevron">
          <a:avLst/>
        </a:prstGeom>
        <a:solidFill>
          <a:schemeClr val="bg1">
            <a:lumMod val="75000"/>
            <a:lumOff val="2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After</a:t>
          </a:r>
          <a:endParaRPr lang="en-US" sz="1300" kern="1200" dirty="0"/>
        </a:p>
      </dsp:txBody>
      <dsp:txXfrm rot="5400000">
        <a:off x="-192388" y="1332406"/>
        <a:ext cx="1282588" cy="897811"/>
      </dsp:txXfrm>
    </dsp:sp>
    <dsp:sp modelId="{C435C11E-1A78-440C-8FA1-DAF0607A3895}">
      <dsp:nvSpPr>
        <dsp:cNvPr id="0" name=""/>
        <dsp:cNvSpPr/>
      </dsp:nvSpPr>
      <dsp:spPr>
        <a:xfrm rot="5400000">
          <a:off x="4337364" y="-2299534"/>
          <a:ext cx="833682" cy="7712788"/>
        </a:xfrm>
        <a:prstGeom prst="round2SameRect">
          <a:avLst/>
        </a:prstGeom>
        <a:solidFill>
          <a:schemeClr val="bg2">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Government Regulation Number 81, 2012 regarding Waste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Minister of Public Work Regulation Number 3, 2013 regarding Implementation of Infrastructure and Facilities In Household Waste Management</a:t>
          </a:r>
          <a:endParaRPr lang="en-US" sz="1400" kern="1200" dirty="0"/>
        </a:p>
      </dsp:txBody>
      <dsp:txXfrm rot="5400000">
        <a:off x="4337364" y="-2299534"/>
        <a:ext cx="833682" cy="7712788"/>
      </dsp:txXfrm>
    </dsp:sp>
    <dsp:sp modelId="{90CF10EB-9232-4719-A4D9-FD100FA5EF5F}">
      <dsp:nvSpPr>
        <dsp:cNvPr id="0" name=""/>
        <dsp:cNvSpPr/>
      </dsp:nvSpPr>
      <dsp:spPr>
        <a:xfrm rot="5400000">
          <a:off x="-192388" y="2466601"/>
          <a:ext cx="1282588" cy="897811"/>
        </a:xfrm>
        <a:prstGeom prst="chevron">
          <a:avLst/>
        </a:prstGeom>
        <a:solidFill>
          <a:schemeClr val="bg1">
            <a:lumMod val="75000"/>
            <a:lumOff val="2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Future Plan</a:t>
          </a:r>
        </a:p>
      </dsp:txBody>
      <dsp:txXfrm rot="5400000">
        <a:off x="-192388" y="2466601"/>
        <a:ext cx="1282588" cy="897811"/>
      </dsp:txXfrm>
    </dsp:sp>
    <dsp:sp modelId="{AA7F6AB2-FA2C-4695-86CA-0B8266A646B7}">
      <dsp:nvSpPr>
        <dsp:cNvPr id="0" name=""/>
        <dsp:cNvSpPr/>
      </dsp:nvSpPr>
      <dsp:spPr>
        <a:xfrm rot="5400000">
          <a:off x="4307901" y="-1165343"/>
          <a:ext cx="833682" cy="7712788"/>
        </a:xfrm>
        <a:prstGeom prst="round2SameRect">
          <a:avLst/>
        </a:prstGeom>
        <a:solidFill>
          <a:schemeClr val="bg2">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Minister of The Environment Regulation regarding Waste Management Strategy</a:t>
          </a:r>
          <a:endParaRPr lang="en-US" sz="1400" kern="1200" dirty="0"/>
        </a:p>
        <a:p>
          <a:pPr marL="114300" lvl="1" indent="-114300" algn="l" defTabSz="622300">
            <a:lnSpc>
              <a:spcPct val="90000"/>
            </a:lnSpc>
            <a:spcBef>
              <a:spcPct val="0"/>
            </a:spcBef>
            <a:spcAft>
              <a:spcPct val="15000"/>
            </a:spcAft>
            <a:buChar char="••"/>
          </a:pPr>
          <a:r>
            <a:rPr lang="en-US" sz="1400" kern="1200" dirty="0" smtClean="0"/>
            <a:t>Minister of Home Affairs Regulation regarding Waste Management Cooperation</a:t>
          </a:r>
          <a:endParaRPr lang="en-US" sz="1400" kern="1200" dirty="0"/>
        </a:p>
      </dsp:txBody>
      <dsp:txXfrm rot="5400000">
        <a:off x="4307901" y="-1165343"/>
        <a:ext cx="833682" cy="7712788"/>
      </dsp:txXfrm>
    </dsp:sp>
    <dsp:sp modelId="{25D23577-7D9A-427F-ABB0-252446D1ECBD}">
      <dsp:nvSpPr>
        <dsp:cNvPr id="0" name=""/>
        <dsp:cNvSpPr/>
      </dsp:nvSpPr>
      <dsp:spPr>
        <a:xfrm rot="5400000">
          <a:off x="-192388" y="3602976"/>
          <a:ext cx="1282588" cy="897811"/>
        </a:xfrm>
        <a:prstGeom prst="chevron">
          <a:avLst/>
        </a:prstGeom>
        <a:solidFill>
          <a:schemeClr val="bg1">
            <a:lumMod val="75000"/>
            <a:lumOff val="2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Positive Effects</a:t>
          </a:r>
        </a:p>
      </dsp:txBody>
      <dsp:txXfrm rot="5400000">
        <a:off x="-192388" y="3602976"/>
        <a:ext cx="1282588" cy="897811"/>
      </dsp:txXfrm>
    </dsp:sp>
    <dsp:sp modelId="{35E4A125-5DA0-432F-B121-0FEAF9FE4822}">
      <dsp:nvSpPr>
        <dsp:cNvPr id="0" name=""/>
        <dsp:cNvSpPr/>
      </dsp:nvSpPr>
      <dsp:spPr>
        <a:xfrm rot="5400000">
          <a:off x="4307901" y="-28968"/>
          <a:ext cx="833682" cy="7712788"/>
        </a:xfrm>
        <a:prstGeom prst="round2SameRect">
          <a:avLst/>
        </a:prstGeom>
        <a:solidFill>
          <a:schemeClr val="bg2">
            <a:lumMod val="20000"/>
            <a:lumOff val="8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Minister of The Environment Regulation Number 7, 2011 and later revise to Number 1, 2013 regarding </a:t>
          </a:r>
          <a:r>
            <a:rPr lang="en-US" sz="1400" kern="1200" dirty="0" err="1" smtClean="0"/>
            <a:t>Adipura</a:t>
          </a:r>
          <a:r>
            <a:rPr lang="en-US" sz="1400" kern="1200" dirty="0" smtClean="0"/>
            <a:t> Implementation Guidelines</a:t>
          </a:r>
          <a:endParaRPr lang="en-US" sz="1400" kern="1200" dirty="0"/>
        </a:p>
        <a:p>
          <a:pPr marL="114300" lvl="1" indent="-114300" algn="l" defTabSz="622300">
            <a:lnSpc>
              <a:spcPct val="90000"/>
            </a:lnSpc>
            <a:spcBef>
              <a:spcPct val="0"/>
            </a:spcBef>
            <a:spcAft>
              <a:spcPct val="15000"/>
            </a:spcAft>
            <a:buChar char="••"/>
          </a:pPr>
          <a:r>
            <a:rPr lang="en-US" sz="1400" kern="1200" dirty="0" smtClean="0"/>
            <a:t>Minister of The Environment Regulation Number 13, 2012 regarding Waste Bank</a:t>
          </a:r>
          <a:endParaRPr lang="en-US" sz="1400" kern="1200" dirty="0"/>
        </a:p>
      </dsp:txBody>
      <dsp:txXfrm rot="5400000">
        <a:off x="4307901" y="-28968"/>
        <a:ext cx="833682" cy="771278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5295A-BA82-443B-B6A4-4391EB566E5C}">
      <dsp:nvSpPr>
        <dsp:cNvPr id="0" name=""/>
        <dsp:cNvSpPr/>
      </dsp:nvSpPr>
      <dsp:spPr>
        <a:xfrm rot="5400000">
          <a:off x="4666738" y="-1902081"/>
          <a:ext cx="1813887" cy="6071636"/>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Jakarta Province, Bandung City, </a:t>
          </a:r>
          <a:r>
            <a:rPr lang="en-US" sz="1200" kern="1200" dirty="0" err="1" smtClean="0"/>
            <a:t>Bekasi</a:t>
          </a:r>
          <a:r>
            <a:rPr lang="en-US" sz="1200" kern="1200" dirty="0" smtClean="0"/>
            <a:t> and </a:t>
          </a:r>
          <a:r>
            <a:rPr lang="en-US" sz="1200" kern="1200" dirty="0" err="1" smtClean="0"/>
            <a:t>Gianyar</a:t>
          </a:r>
          <a:r>
            <a:rPr lang="en-US" sz="1200" kern="1200" dirty="0" smtClean="0"/>
            <a:t> have released the </a:t>
          </a:r>
          <a:r>
            <a:rPr lang="en-US" sz="1200" kern="1200" dirty="0" smtClean="0"/>
            <a:t>Minimum Service Standards in </a:t>
          </a:r>
          <a:r>
            <a:rPr lang="en-US" sz="1200" kern="1200" dirty="0" smtClean="0">
              <a:effectLst/>
            </a:rPr>
            <a:t>Local Development Goals related to waste management (updated every 5 years)</a:t>
          </a:r>
          <a:endParaRPr lang="en-US" sz="1200" kern="1200" dirty="0"/>
        </a:p>
      </dsp:txBody>
      <dsp:txXfrm rot="5400000">
        <a:off x="4666738" y="-1902081"/>
        <a:ext cx="1813887" cy="6071636"/>
      </dsp:txXfrm>
    </dsp:sp>
    <dsp:sp modelId="{D071C1FF-B015-4E79-8C29-898F008B843D}">
      <dsp:nvSpPr>
        <dsp:cNvPr id="0" name=""/>
        <dsp:cNvSpPr/>
      </dsp:nvSpPr>
      <dsp:spPr>
        <a:xfrm>
          <a:off x="1100" y="56"/>
          <a:ext cx="2536763" cy="2267359"/>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Minimum Service Standards in Waste Management</a:t>
          </a:r>
          <a:endParaRPr lang="en-US" sz="2500" kern="1200" dirty="0"/>
        </a:p>
      </dsp:txBody>
      <dsp:txXfrm>
        <a:off x="1100" y="56"/>
        <a:ext cx="2536763" cy="2267359"/>
      </dsp:txXfrm>
    </dsp:sp>
    <dsp:sp modelId="{0604D322-F099-46E8-AD04-DFDA049F1EC2}">
      <dsp:nvSpPr>
        <dsp:cNvPr id="0" name=""/>
        <dsp:cNvSpPr/>
      </dsp:nvSpPr>
      <dsp:spPr>
        <a:xfrm rot="5400000">
          <a:off x="4666738" y="478645"/>
          <a:ext cx="1813887" cy="6071636"/>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Overloaded/nearly overloaded Dumpster or Landfills stopped its activity to prevent a serious damage to environment nearby. Waste </a:t>
          </a:r>
          <a:r>
            <a:rPr lang="en-US" sz="1200" kern="1200" dirty="0" err="1" smtClean="0"/>
            <a:t>thensent</a:t>
          </a:r>
          <a:r>
            <a:rPr lang="en-US" sz="1200" kern="1200" dirty="0" smtClean="0"/>
            <a:t> to another available landfill. The overloaded one is “having a rest” for years to let it become green open spaces. </a:t>
          </a:r>
          <a:r>
            <a:rPr lang="en-US" sz="1200" kern="1200" dirty="0" err="1" smtClean="0"/>
            <a:t>I.e</a:t>
          </a:r>
          <a:r>
            <a:rPr lang="en-US" sz="1200" kern="1200" dirty="0" smtClean="0"/>
            <a:t> </a:t>
          </a:r>
          <a:r>
            <a:rPr lang="en-US" sz="1200" kern="1200" dirty="0" err="1" smtClean="0"/>
            <a:t>Pasir</a:t>
          </a:r>
          <a:r>
            <a:rPr lang="en-US" sz="1200" kern="1200" dirty="0" smtClean="0"/>
            <a:t> </a:t>
          </a:r>
          <a:r>
            <a:rPr lang="en-US" sz="1200" kern="1200" dirty="0" err="1" smtClean="0"/>
            <a:t>Impun</a:t>
          </a:r>
          <a:r>
            <a:rPr lang="en-US" sz="1200" kern="1200" dirty="0" smtClean="0"/>
            <a:t> and </a:t>
          </a:r>
          <a:r>
            <a:rPr lang="en-US" sz="1200" kern="1200" dirty="0" err="1" smtClean="0"/>
            <a:t>Leuwi</a:t>
          </a:r>
          <a:r>
            <a:rPr lang="en-US" sz="1200" kern="1200" dirty="0" smtClean="0"/>
            <a:t> Gajah (Bandung)</a:t>
          </a:r>
          <a:endParaRPr lang="en-US" sz="1200" kern="1200" dirty="0"/>
        </a:p>
        <a:p>
          <a:pPr marL="114300" lvl="1" indent="-114300" algn="l" defTabSz="533400">
            <a:lnSpc>
              <a:spcPct val="90000"/>
            </a:lnSpc>
            <a:spcBef>
              <a:spcPct val="0"/>
            </a:spcBef>
            <a:spcAft>
              <a:spcPct val="15000"/>
            </a:spcAft>
            <a:buChar char="••"/>
          </a:pPr>
          <a:r>
            <a:rPr lang="en-US" sz="1200" kern="1200" dirty="0" smtClean="0"/>
            <a:t>Landfill utilize to become a power plant (using its methane gas). </a:t>
          </a:r>
          <a:r>
            <a:rPr lang="en-US" sz="1200" kern="1200" dirty="0" err="1" smtClean="0"/>
            <a:t>i.e</a:t>
          </a:r>
          <a:r>
            <a:rPr lang="en-US" sz="1200" kern="1200" dirty="0" smtClean="0"/>
            <a:t> </a:t>
          </a:r>
          <a:r>
            <a:rPr lang="en-US" sz="1200" kern="1200" dirty="0" err="1" smtClean="0"/>
            <a:t>Bantar</a:t>
          </a:r>
          <a:r>
            <a:rPr lang="en-US" sz="1200" kern="1200" dirty="0" smtClean="0"/>
            <a:t> </a:t>
          </a:r>
          <a:r>
            <a:rPr lang="en-US" sz="1200" kern="1200" dirty="0" err="1" smtClean="0"/>
            <a:t>Gebang</a:t>
          </a:r>
          <a:r>
            <a:rPr lang="en-US" sz="1200" kern="1200" dirty="0" smtClean="0"/>
            <a:t> (</a:t>
          </a:r>
          <a:r>
            <a:rPr lang="en-US" sz="1200" kern="1200" dirty="0" err="1" smtClean="0"/>
            <a:t>Bekasi</a:t>
          </a:r>
          <a:r>
            <a:rPr lang="en-US" sz="1200" kern="1200" dirty="0" smtClean="0"/>
            <a:t>) and </a:t>
          </a:r>
          <a:r>
            <a:rPr lang="en-US" sz="1200" kern="1200" dirty="0" err="1" smtClean="0"/>
            <a:t>Gede</a:t>
          </a:r>
          <a:r>
            <a:rPr lang="en-US" sz="1200" kern="1200" dirty="0" smtClean="0"/>
            <a:t> </a:t>
          </a:r>
          <a:r>
            <a:rPr lang="en-US" sz="1200" kern="1200" dirty="0" err="1" smtClean="0"/>
            <a:t>Bage</a:t>
          </a:r>
          <a:r>
            <a:rPr lang="en-US" sz="1200" kern="1200" dirty="0" smtClean="0"/>
            <a:t> (Bandung – </a:t>
          </a:r>
          <a:r>
            <a:rPr lang="en-US" sz="1200" i="1" kern="1200" dirty="0" smtClean="0"/>
            <a:t>on progress</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smtClean="0"/>
            <a:t>Some temporary dumpster has been replaced by household waste recycling centre to optimize the 3R activity </a:t>
          </a:r>
          <a:endParaRPr lang="en-US" sz="1200" kern="1200" dirty="0"/>
        </a:p>
      </dsp:txBody>
      <dsp:txXfrm rot="5400000">
        <a:off x="4666738" y="478645"/>
        <a:ext cx="1813887" cy="6071636"/>
      </dsp:txXfrm>
    </dsp:sp>
    <dsp:sp modelId="{02186355-CCE6-48A7-8433-84F8EC5BD1F8}">
      <dsp:nvSpPr>
        <dsp:cNvPr id="0" name=""/>
        <dsp:cNvSpPr/>
      </dsp:nvSpPr>
      <dsp:spPr>
        <a:xfrm>
          <a:off x="1100" y="2380783"/>
          <a:ext cx="2536763" cy="2267359"/>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Dumpster and Landfill Management</a:t>
          </a:r>
          <a:endParaRPr lang="en-US" sz="2500" kern="1200" dirty="0"/>
        </a:p>
      </dsp:txBody>
      <dsp:txXfrm>
        <a:off x="1100" y="2380783"/>
        <a:ext cx="2536763" cy="226735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5295A-BA82-443B-B6A4-4391EB566E5C}">
      <dsp:nvSpPr>
        <dsp:cNvPr id="0" name=""/>
        <dsp:cNvSpPr/>
      </dsp:nvSpPr>
      <dsp:spPr>
        <a:xfrm rot="5400000">
          <a:off x="4593651" y="-1582259"/>
          <a:ext cx="1486792" cy="5023104"/>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378 landfills (2008) </a:t>
          </a:r>
          <a:r>
            <a:rPr lang="en-US" sz="1700" kern="1200" dirty="0" smtClean="0">
              <a:sym typeface="Wingdings" pitchFamily="2" charset="2"/>
            </a:rPr>
            <a:t></a:t>
          </a:r>
          <a:r>
            <a:rPr lang="en-US" sz="1700" kern="1200" dirty="0" smtClean="0"/>
            <a:t> 438 landfills (Feb 2014) </a:t>
          </a:r>
          <a:endParaRPr lang="en-US" sz="1700" kern="1200" dirty="0"/>
        </a:p>
        <a:p>
          <a:pPr marL="171450" lvl="1" indent="-171450" algn="l" defTabSz="755650">
            <a:lnSpc>
              <a:spcPct val="90000"/>
            </a:lnSpc>
            <a:spcBef>
              <a:spcPct val="0"/>
            </a:spcBef>
            <a:spcAft>
              <a:spcPct val="15000"/>
            </a:spcAft>
            <a:buChar char="••"/>
          </a:pPr>
          <a:r>
            <a:rPr lang="en-US" sz="1700" kern="1200" dirty="0" smtClean="0"/>
            <a:t>Rehabilitation</a:t>
          </a:r>
          <a:endParaRPr lang="en-US" sz="1700" kern="1200" dirty="0"/>
        </a:p>
      </dsp:txBody>
      <dsp:txXfrm rot="5400000">
        <a:off x="4593651" y="-1582259"/>
        <a:ext cx="1486792" cy="5023104"/>
      </dsp:txXfrm>
    </dsp:sp>
    <dsp:sp modelId="{D071C1FF-B015-4E79-8C29-898F008B843D}">
      <dsp:nvSpPr>
        <dsp:cNvPr id="0" name=""/>
        <dsp:cNvSpPr/>
      </dsp:nvSpPr>
      <dsp:spPr>
        <a:xfrm>
          <a:off x="0" y="46"/>
          <a:ext cx="2825496" cy="1858491"/>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Landfill Management</a:t>
          </a:r>
          <a:endParaRPr lang="en-US" sz="2800" kern="1200" dirty="0"/>
        </a:p>
      </dsp:txBody>
      <dsp:txXfrm>
        <a:off x="0" y="46"/>
        <a:ext cx="2825496" cy="1858491"/>
      </dsp:txXfrm>
    </dsp:sp>
    <dsp:sp modelId="{0604D322-F099-46E8-AD04-DFDA049F1EC2}">
      <dsp:nvSpPr>
        <dsp:cNvPr id="0" name=""/>
        <dsp:cNvSpPr/>
      </dsp:nvSpPr>
      <dsp:spPr>
        <a:xfrm rot="5400000">
          <a:off x="4593651" y="369155"/>
          <a:ext cx="1486792" cy="5023104"/>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Total 525 (2010-2014)</a:t>
          </a:r>
          <a:endParaRPr lang="en-US" sz="1700" kern="1200" dirty="0"/>
        </a:p>
        <a:p>
          <a:pPr marL="171450" lvl="1" indent="-171450" algn="l" defTabSz="755650">
            <a:lnSpc>
              <a:spcPct val="90000"/>
            </a:lnSpc>
            <a:spcBef>
              <a:spcPct val="0"/>
            </a:spcBef>
            <a:spcAft>
              <a:spcPct val="15000"/>
            </a:spcAft>
            <a:buChar char="••"/>
          </a:pPr>
          <a:r>
            <a:rPr lang="en-US" sz="1700" kern="1200" dirty="0" smtClean="0"/>
            <a:t>Including household waste recycling centre, Integrated waste treatment facilities, composting facilities, incinerator, etc</a:t>
          </a:r>
          <a:endParaRPr lang="en-US" sz="1700" kern="1200" dirty="0"/>
        </a:p>
      </dsp:txBody>
      <dsp:txXfrm rot="5400000">
        <a:off x="4593651" y="369155"/>
        <a:ext cx="1486792" cy="5023104"/>
      </dsp:txXfrm>
    </dsp:sp>
    <dsp:sp modelId="{02186355-CCE6-48A7-8433-84F8EC5BD1F8}">
      <dsp:nvSpPr>
        <dsp:cNvPr id="0" name=""/>
        <dsp:cNvSpPr/>
      </dsp:nvSpPr>
      <dsp:spPr>
        <a:xfrm>
          <a:off x="0" y="1951462"/>
          <a:ext cx="2825496" cy="1858491"/>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3R Waste Treatment Facilities</a:t>
          </a:r>
          <a:endParaRPr lang="en-US" sz="2800" kern="1200" dirty="0"/>
        </a:p>
      </dsp:txBody>
      <dsp:txXfrm>
        <a:off x="0" y="1951462"/>
        <a:ext cx="2825496" cy="185849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5295A-BA82-443B-B6A4-4391EB566E5C}">
      <dsp:nvSpPr>
        <dsp:cNvPr id="0" name=""/>
        <dsp:cNvSpPr/>
      </dsp:nvSpPr>
      <dsp:spPr>
        <a:xfrm rot="5400000">
          <a:off x="3813048" y="-606552"/>
          <a:ext cx="3048000" cy="5023104"/>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Yearly award for local government (town, city, and metropolitan area) based on the cleanest  and the availability of green open spaces</a:t>
          </a:r>
          <a:endParaRPr lang="en-US" sz="1800" kern="1200" dirty="0"/>
        </a:p>
        <a:p>
          <a:pPr marL="171450" lvl="1" indent="-171450" algn="l" defTabSz="800100">
            <a:lnSpc>
              <a:spcPct val="90000"/>
            </a:lnSpc>
            <a:spcBef>
              <a:spcPct val="0"/>
            </a:spcBef>
            <a:spcAft>
              <a:spcPct val="15000"/>
            </a:spcAft>
            <a:buChar char="••"/>
          </a:pPr>
          <a:r>
            <a:rPr lang="en-US" sz="1800" kern="1200" dirty="0" smtClean="0"/>
            <a:t>Assessment highly based on waste management and its result</a:t>
          </a:r>
          <a:endParaRPr lang="en-US" sz="1800" kern="1200" dirty="0"/>
        </a:p>
        <a:p>
          <a:pPr marL="171450" lvl="1" indent="-171450" algn="l" defTabSz="800100">
            <a:lnSpc>
              <a:spcPct val="90000"/>
            </a:lnSpc>
            <a:spcBef>
              <a:spcPct val="0"/>
            </a:spcBef>
            <a:spcAft>
              <a:spcPct val="15000"/>
            </a:spcAft>
            <a:buChar char="••"/>
          </a:pPr>
          <a:r>
            <a:rPr lang="en-US" sz="1800" kern="1200" dirty="0" smtClean="0"/>
            <a:t>Ministry of the Environment is the leader, with helps from Provincial Government, Academics, NGO, and Mass Media</a:t>
          </a:r>
          <a:endParaRPr lang="en-US" sz="1800" kern="1200" dirty="0"/>
        </a:p>
      </dsp:txBody>
      <dsp:txXfrm rot="5400000">
        <a:off x="3813048" y="-606552"/>
        <a:ext cx="3048000" cy="5023104"/>
      </dsp:txXfrm>
    </dsp:sp>
    <dsp:sp modelId="{D071C1FF-B015-4E79-8C29-898F008B843D}">
      <dsp:nvSpPr>
        <dsp:cNvPr id="0" name=""/>
        <dsp:cNvSpPr/>
      </dsp:nvSpPr>
      <dsp:spPr>
        <a:xfrm>
          <a:off x="0" y="0"/>
          <a:ext cx="2825496" cy="381000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err="1" smtClean="0"/>
            <a:t>Adipura</a:t>
          </a:r>
          <a:r>
            <a:rPr lang="en-US" sz="4500" kern="1200" dirty="0" smtClean="0"/>
            <a:t> Award</a:t>
          </a:r>
          <a:endParaRPr lang="en-US" sz="4500" kern="1200" dirty="0"/>
        </a:p>
      </dsp:txBody>
      <dsp:txXfrm>
        <a:off x="0" y="0"/>
        <a:ext cx="2825496" cy="38100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5295A-BA82-443B-B6A4-4391EB566E5C}">
      <dsp:nvSpPr>
        <dsp:cNvPr id="0" name=""/>
        <dsp:cNvSpPr/>
      </dsp:nvSpPr>
      <dsp:spPr>
        <a:xfrm rot="5400000">
          <a:off x="2967430" y="-765043"/>
          <a:ext cx="3657600" cy="6102086"/>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The concept of waste collection (sorted) that can be exchanged for money</a:t>
          </a:r>
          <a:endParaRPr lang="en-US" sz="1500" kern="1200" dirty="0"/>
        </a:p>
        <a:p>
          <a:pPr marL="114300" lvl="1" indent="-114300" algn="l" defTabSz="666750">
            <a:lnSpc>
              <a:spcPct val="90000"/>
            </a:lnSpc>
            <a:spcBef>
              <a:spcPct val="0"/>
            </a:spcBef>
            <a:spcAft>
              <a:spcPct val="15000"/>
            </a:spcAft>
            <a:buChar char="••"/>
          </a:pPr>
          <a:r>
            <a:rPr lang="en-US" sz="1500" kern="1200" dirty="0" smtClean="0"/>
            <a:t>Waste collected then recycled to gain potential economics value, such as fertilizer, accessories, recycled paper, etc</a:t>
          </a:r>
          <a:endParaRPr lang="en-US" sz="1500" kern="1200" dirty="0"/>
        </a:p>
        <a:p>
          <a:pPr marL="114300" lvl="1" indent="-114300" algn="l" defTabSz="666750">
            <a:lnSpc>
              <a:spcPct val="90000"/>
            </a:lnSpc>
            <a:spcBef>
              <a:spcPct val="0"/>
            </a:spcBef>
            <a:spcAft>
              <a:spcPct val="15000"/>
            </a:spcAft>
            <a:buChar char="••"/>
          </a:pPr>
          <a:r>
            <a:rPr lang="en-US" sz="1500" kern="1200" dirty="0" smtClean="0"/>
            <a:t>Run by local community throughout Indonesia</a:t>
          </a:r>
          <a:endParaRPr lang="en-US" sz="1500" kern="1200" dirty="0"/>
        </a:p>
        <a:p>
          <a:pPr marL="114300" lvl="1" indent="-114300" algn="l" defTabSz="666750">
            <a:lnSpc>
              <a:spcPct val="90000"/>
            </a:lnSpc>
            <a:spcBef>
              <a:spcPct val="0"/>
            </a:spcBef>
            <a:spcAft>
              <a:spcPct val="15000"/>
            </a:spcAft>
            <a:buChar char="••"/>
          </a:pPr>
          <a:r>
            <a:rPr lang="en-US" sz="1500" kern="1200" dirty="0" smtClean="0"/>
            <a:t>In May 2012 there are total 886 active waste banks, &gt;2,000 tons waste managed monthly, 84,623 depositors, and generates Rp3.182.281.000,00 monthly ($280,000.00 per month) – </a:t>
          </a:r>
          <a:r>
            <a:rPr lang="en-US" sz="1500" i="1" kern="1200" dirty="0" smtClean="0"/>
            <a:t>Indonesia’s waste bank profile 2012</a:t>
          </a:r>
          <a:endParaRPr lang="en-US" sz="1500" i="1" kern="1200" dirty="0"/>
        </a:p>
        <a:p>
          <a:pPr marL="114300" lvl="1" indent="-114300" algn="l" defTabSz="666750">
            <a:lnSpc>
              <a:spcPct val="90000"/>
            </a:lnSpc>
            <a:spcBef>
              <a:spcPct val="0"/>
            </a:spcBef>
            <a:spcAft>
              <a:spcPct val="15000"/>
            </a:spcAft>
            <a:buChar char="••"/>
          </a:pPr>
          <a:r>
            <a:rPr lang="en-US" sz="1500" kern="1200" dirty="0" smtClean="0"/>
            <a:t>In Dec 2013 there are total 1,443 waste banks, and generates around Rp15.700.000.000,00 monthly ($1,350,000.00) - </a:t>
          </a:r>
          <a:r>
            <a:rPr lang="en-US" sz="1500" i="1" kern="1200" dirty="0" smtClean="0"/>
            <a:t>prediction</a:t>
          </a:r>
          <a:endParaRPr lang="en-US" sz="1500" i="1" kern="1200" dirty="0"/>
        </a:p>
        <a:p>
          <a:pPr marL="114300" lvl="1" indent="-114300" algn="l" defTabSz="666750">
            <a:lnSpc>
              <a:spcPct val="90000"/>
            </a:lnSpc>
            <a:spcBef>
              <a:spcPct val="0"/>
            </a:spcBef>
            <a:spcAft>
              <a:spcPct val="15000"/>
            </a:spcAft>
            <a:buChar char="••"/>
          </a:pPr>
          <a:r>
            <a:rPr lang="en-US" sz="1500" kern="1200" dirty="0" smtClean="0"/>
            <a:t>Ministry of the Environment provide tools such as composter, crusher, cart, sorter tool, office equipment, etc.</a:t>
          </a:r>
          <a:endParaRPr lang="en-US" sz="1500" kern="1200" dirty="0"/>
        </a:p>
      </dsp:txBody>
      <dsp:txXfrm rot="5400000">
        <a:off x="2967430" y="-765043"/>
        <a:ext cx="3657600" cy="6102086"/>
      </dsp:txXfrm>
    </dsp:sp>
    <dsp:sp modelId="{D071C1FF-B015-4E79-8C29-898F008B843D}">
      <dsp:nvSpPr>
        <dsp:cNvPr id="0" name=""/>
        <dsp:cNvSpPr/>
      </dsp:nvSpPr>
      <dsp:spPr>
        <a:xfrm>
          <a:off x="1326" y="0"/>
          <a:ext cx="1743860" cy="457200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Waste Bank</a:t>
          </a:r>
          <a:endParaRPr lang="en-US" sz="3300" kern="1200" dirty="0"/>
        </a:p>
      </dsp:txBody>
      <dsp:txXfrm>
        <a:off x="1326" y="0"/>
        <a:ext cx="1743860" cy="45720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5295A-BA82-443B-B6A4-4391EB566E5C}">
      <dsp:nvSpPr>
        <dsp:cNvPr id="0" name=""/>
        <dsp:cNvSpPr/>
      </dsp:nvSpPr>
      <dsp:spPr>
        <a:xfrm rot="5400000">
          <a:off x="3605482" y="-1648207"/>
          <a:ext cx="3048000" cy="7106415"/>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Audit in </a:t>
          </a:r>
          <a:r>
            <a:rPr lang="en-US" sz="1800" kern="1200" dirty="0" err="1" smtClean="0"/>
            <a:t>Citarum</a:t>
          </a:r>
          <a:r>
            <a:rPr lang="en-US" sz="1800" kern="1200" dirty="0" smtClean="0"/>
            <a:t> Drainage Basin Management – 2012</a:t>
          </a:r>
          <a:endParaRPr lang="en-US" sz="1800" kern="1200" dirty="0"/>
        </a:p>
        <a:p>
          <a:pPr marL="228600" lvl="2" indent="-114300" algn="l" defTabSz="622300">
            <a:lnSpc>
              <a:spcPct val="90000"/>
            </a:lnSpc>
            <a:spcBef>
              <a:spcPct val="0"/>
            </a:spcBef>
            <a:spcAft>
              <a:spcPts val="1800"/>
            </a:spcAft>
            <a:buChar char="••"/>
          </a:pPr>
          <a:r>
            <a:rPr lang="en-US" sz="1400" i="1" kern="1200" dirty="0" smtClean="0"/>
            <a:t>cover some of Indonesia’s biggest city such as Jakarta and Bandung (West Java Province Capital)</a:t>
          </a:r>
          <a:endParaRPr lang="en-US" sz="1400" i="1" kern="1200" dirty="0"/>
        </a:p>
        <a:p>
          <a:pPr marL="171450" lvl="1" indent="-171450" algn="l" defTabSz="800100">
            <a:lnSpc>
              <a:spcPct val="90000"/>
            </a:lnSpc>
            <a:spcBef>
              <a:spcPct val="0"/>
            </a:spcBef>
            <a:spcAft>
              <a:spcPct val="15000"/>
            </a:spcAft>
            <a:buChar char="••"/>
          </a:pPr>
          <a:r>
            <a:rPr lang="en-US" sz="1800" kern="1200" dirty="0" smtClean="0"/>
            <a:t>Audit in </a:t>
          </a:r>
          <a:r>
            <a:rPr lang="en-US" sz="1800" kern="1200" dirty="0" err="1" smtClean="0"/>
            <a:t>Brantas</a:t>
          </a:r>
          <a:r>
            <a:rPr lang="en-US" sz="1800" kern="1200" dirty="0" smtClean="0"/>
            <a:t> Drainage Basin Management - 2013</a:t>
          </a:r>
          <a:endParaRPr lang="en-US" sz="1800" kern="1200" dirty="0"/>
        </a:p>
        <a:p>
          <a:pPr marL="228600" lvl="2" indent="-114300" algn="l" defTabSz="622300">
            <a:lnSpc>
              <a:spcPct val="90000"/>
            </a:lnSpc>
            <a:spcBef>
              <a:spcPct val="0"/>
            </a:spcBef>
            <a:spcAft>
              <a:spcPts val="1800"/>
            </a:spcAft>
            <a:buChar char="••"/>
          </a:pPr>
          <a:r>
            <a:rPr lang="en-US" sz="1400" i="1" kern="1200" dirty="0" smtClean="0"/>
            <a:t>cover some of Indonesia’s biggest city such as Surabaya (East Java Province Capital) and Malang </a:t>
          </a:r>
          <a:endParaRPr lang="en-US" sz="1400" i="1" kern="1200" dirty="0"/>
        </a:p>
        <a:p>
          <a:pPr marL="171450" lvl="1" indent="-171450" algn="l" defTabSz="800100">
            <a:lnSpc>
              <a:spcPct val="90000"/>
            </a:lnSpc>
            <a:spcBef>
              <a:spcPct val="0"/>
            </a:spcBef>
            <a:spcAft>
              <a:spcPct val="15000"/>
            </a:spcAft>
            <a:buChar char="••"/>
          </a:pPr>
          <a:r>
            <a:rPr lang="en-US" sz="1800" kern="1200" dirty="0" smtClean="0"/>
            <a:t>Audit in Toxic Waste Management - 2013</a:t>
          </a:r>
          <a:endParaRPr lang="en-US" sz="1800" kern="1200" dirty="0"/>
        </a:p>
      </dsp:txBody>
      <dsp:txXfrm rot="5400000">
        <a:off x="3605482" y="-1648207"/>
        <a:ext cx="3048000" cy="7106415"/>
      </dsp:txXfrm>
    </dsp:sp>
    <dsp:sp modelId="{D071C1FF-B015-4E79-8C29-898F008B843D}">
      <dsp:nvSpPr>
        <dsp:cNvPr id="0" name=""/>
        <dsp:cNvSpPr/>
      </dsp:nvSpPr>
      <dsp:spPr>
        <a:xfrm>
          <a:off x="4110" y="0"/>
          <a:ext cx="1572164" cy="381000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Performance Audit Related to Solid Waste</a:t>
          </a:r>
          <a:endParaRPr lang="en-US" sz="1600" kern="1200" dirty="0"/>
        </a:p>
      </dsp:txBody>
      <dsp:txXfrm>
        <a:off x="4110" y="0"/>
        <a:ext cx="1572164" cy="38100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CC8714-88CA-41B3-86FF-32F017C1BB92}">
      <dsp:nvSpPr>
        <dsp:cNvPr id="0" name=""/>
        <dsp:cNvSpPr/>
      </dsp:nvSpPr>
      <dsp:spPr>
        <a:xfrm>
          <a:off x="1506283" y="235267"/>
          <a:ext cx="4669155" cy="16215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7A5D2-BF28-4636-88AA-4AB1DD3CBBC9}">
      <dsp:nvSpPr>
        <dsp:cNvPr id="0" name=""/>
        <dsp:cNvSpPr/>
      </dsp:nvSpPr>
      <dsp:spPr>
        <a:xfrm>
          <a:off x="3352798" y="2895600"/>
          <a:ext cx="904875" cy="1677166"/>
        </a:xfrm>
        <a:prstGeom prst="down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24B40-36B6-41B2-906D-06AC832133BC}">
      <dsp:nvSpPr>
        <dsp:cNvPr id="0" name=""/>
        <dsp:cNvSpPr/>
      </dsp:nvSpPr>
      <dsp:spPr>
        <a:xfrm>
          <a:off x="0" y="4572004"/>
          <a:ext cx="7696200" cy="1085850"/>
        </a:xfrm>
        <a:prstGeom prst="rect">
          <a:avLst/>
        </a:prstGeom>
        <a:solidFill>
          <a:schemeClr val="bg1">
            <a:lumMod val="75000"/>
            <a:lumOff val="25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These minor problems are able to overcome by the teams with the continuous discussion with related entities/institutions, study the literatures, and also willingness of everyone involved in this audit activity</a:t>
          </a:r>
          <a:endParaRPr lang="en-US" sz="1500" kern="1200" dirty="0">
            <a:solidFill>
              <a:schemeClr val="tx1"/>
            </a:solidFill>
          </a:endParaRPr>
        </a:p>
      </dsp:txBody>
      <dsp:txXfrm>
        <a:off x="0" y="4572004"/>
        <a:ext cx="7696200" cy="1085850"/>
      </dsp:txXfrm>
    </dsp:sp>
    <dsp:sp modelId="{C245D711-7F91-40E6-A746-69081F3F0787}">
      <dsp:nvSpPr>
        <dsp:cNvPr id="0" name=""/>
        <dsp:cNvSpPr/>
      </dsp:nvSpPr>
      <dsp:spPr>
        <a:xfrm>
          <a:off x="3809993" y="304798"/>
          <a:ext cx="2614444" cy="2500772"/>
        </a:xfrm>
        <a:prstGeom prst="ellipse">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BPK at that time only has very few auditors from environmental science background</a:t>
          </a:r>
          <a:endParaRPr lang="en-US" sz="1600" kern="1200" dirty="0"/>
        </a:p>
      </dsp:txBody>
      <dsp:txXfrm>
        <a:off x="3809993" y="304798"/>
        <a:ext cx="2614444" cy="2500772"/>
      </dsp:txXfrm>
    </dsp:sp>
    <dsp:sp modelId="{ACE58FAF-F57E-454F-AD25-BE06190136A6}">
      <dsp:nvSpPr>
        <dsp:cNvPr id="0" name=""/>
        <dsp:cNvSpPr/>
      </dsp:nvSpPr>
      <dsp:spPr>
        <a:xfrm>
          <a:off x="1225664" y="304795"/>
          <a:ext cx="2584328" cy="2479272"/>
        </a:xfrm>
        <a:prstGeom prst="ellipse">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How to determine waste management performance</a:t>
          </a:r>
          <a:r>
            <a:rPr lang="id-ID" sz="1500" kern="1200" dirty="0" smtClean="0"/>
            <a:t> cost benefit correlate to state finance</a:t>
          </a:r>
          <a:r>
            <a:rPr lang="en-US" sz="1500" kern="1200" dirty="0" smtClean="0"/>
            <a:t>?</a:t>
          </a:r>
          <a:endParaRPr lang="en-US" sz="1500" kern="1200" dirty="0"/>
        </a:p>
      </dsp:txBody>
      <dsp:txXfrm>
        <a:off x="1225664" y="304795"/>
        <a:ext cx="2584328" cy="2479272"/>
      </dsp:txXfrm>
    </dsp:sp>
    <dsp:sp modelId="{BEEFEE39-6F43-4F7E-8CD5-B5F6276F9437}">
      <dsp:nvSpPr>
        <dsp:cNvPr id="0" name=""/>
        <dsp:cNvSpPr/>
      </dsp:nvSpPr>
      <dsp:spPr>
        <a:xfrm>
          <a:off x="-7" y="0"/>
          <a:ext cx="7696215" cy="4053840"/>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D12D1-1AF8-4F89-9B8D-1EDD880FF3B2}">
      <dsp:nvSpPr>
        <dsp:cNvPr id="0" name=""/>
        <dsp:cNvSpPr/>
      </dsp:nvSpPr>
      <dsp:spPr>
        <a:xfrm>
          <a:off x="228597" y="2573"/>
          <a:ext cx="7696205" cy="2412578"/>
        </a:xfrm>
        <a:prstGeom prst="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It is clearly understood that municipal solid waste is become one of a big problem in almost every big city, especially in developed country. It involves a lot of entities, including government, local government, private sectors, and people of the city itself. Population growth also contributes a significant result of the waste management whether it will be success or not</a:t>
          </a:r>
          <a:endParaRPr lang="en-US" sz="2100" kern="1200" dirty="0"/>
        </a:p>
      </dsp:txBody>
      <dsp:txXfrm>
        <a:off x="228597" y="2573"/>
        <a:ext cx="7696205" cy="2412578"/>
      </dsp:txXfrm>
    </dsp:sp>
    <dsp:sp modelId="{14A98CE4-69C9-463B-B2A1-01DC93F0B4C7}">
      <dsp:nvSpPr>
        <dsp:cNvPr id="0" name=""/>
        <dsp:cNvSpPr/>
      </dsp:nvSpPr>
      <dsp:spPr>
        <a:xfrm>
          <a:off x="228597" y="2817248"/>
          <a:ext cx="7696205" cy="2412578"/>
        </a:xfrm>
        <a:prstGeom prst="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Since the auditing principal of this matter is to preventing the worse case that could happen in the long-term situation, it is important for auditor to capture the problem not in a short term only. The regulations must be one of the primary audit subjects to ensure that it will overcome, or at least minimize the problems in the future</a:t>
          </a:r>
          <a:endParaRPr lang="en-US" sz="2100" kern="1200" dirty="0"/>
        </a:p>
      </dsp:txBody>
      <dsp:txXfrm>
        <a:off x="228597" y="2817248"/>
        <a:ext cx="7696205" cy="24125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9A6F6E-F1DB-4DDF-A0C4-D371D9657BBD}">
      <dsp:nvSpPr>
        <dsp:cNvPr id="0" name=""/>
        <dsp:cNvSpPr/>
      </dsp:nvSpPr>
      <dsp:spPr>
        <a:xfrm>
          <a:off x="4413426" y="1393575"/>
          <a:ext cx="1599674" cy="1924050"/>
        </a:xfrm>
        <a:prstGeom prst="ellipse">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effectLst/>
            </a:rPr>
            <a:t>National development goals related to waste management</a:t>
          </a:r>
          <a:endParaRPr lang="en-US" sz="1300" kern="1200" dirty="0">
            <a:effectLst/>
          </a:endParaRPr>
        </a:p>
      </dsp:txBody>
      <dsp:txXfrm>
        <a:off x="4413426" y="1393575"/>
        <a:ext cx="1599674" cy="1924050"/>
      </dsp:txXfrm>
    </dsp:sp>
    <dsp:sp modelId="{3660463F-B34C-41D5-B650-B33A997F5A87}">
      <dsp:nvSpPr>
        <dsp:cNvPr id="0" name=""/>
        <dsp:cNvSpPr/>
      </dsp:nvSpPr>
      <dsp:spPr>
        <a:xfrm rot="10906524">
          <a:off x="1488639" y="2008823"/>
          <a:ext cx="2764874"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AA5506-C016-421D-8A6D-5AB6854D813A}">
      <dsp:nvSpPr>
        <dsp:cNvPr id="0" name=""/>
        <dsp:cNvSpPr/>
      </dsp:nvSpPr>
      <dsp:spPr>
        <a:xfrm>
          <a:off x="-143183" y="1797538"/>
          <a:ext cx="3264974" cy="885263"/>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effectLst/>
            </a:rPr>
            <a:t>Harmonization of regulations and solid waste development plan</a:t>
          </a:r>
          <a:endParaRPr lang="en-US" sz="1400" kern="1200" dirty="0">
            <a:effectLst/>
          </a:endParaRPr>
        </a:p>
      </dsp:txBody>
      <dsp:txXfrm>
        <a:off x="-143183" y="1797538"/>
        <a:ext cx="3264974" cy="885263"/>
      </dsp:txXfrm>
    </dsp:sp>
    <dsp:sp modelId="{492A868D-C1C4-446B-BE0D-341ACE84218D}">
      <dsp:nvSpPr>
        <dsp:cNvPr id="0" name=""/>
        <dsp:cNvSpPr/>
      </dsp:nvSpPr>
      <dsp:spPr>
        <a:xfrm rot="12286824">
          <a:off x="1791808" y="1115132"/>
          <a:ext cx="2656660"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D9CA2-B7D0-4204-98A5-4F48E7277F7F}">
      <dsp:nvSpPr>
        <dsp:cNvPr id="0" name=""/>
        <dsp:cNvSpPr/>
      </dsp:nvSpPr>
      <dsp:spPr>
        <a:xfrm>
          <a:off x="423939" y="340604"/>
          <a:ext cx="2980360" cy="983893"/>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effectLst/>
            </a:rPr>
            <a:t>Effectiveness of the planning and execution of the solid waste development</a:t>
          </a:r>
          <a:endParaRPr lang="en-US" sz="1400" kern="1200" dirty="0">
            <a:effectLst/>
          </a:endParaRPr>
        </a:p>
      </dsp:txBody>
      <dsp:txXfrm>
        <a:off x="423939" y="340604"/>
        <a:ext cx="2980360" cy="983893"/>
      </dsp:txXfrm>
    </dsp:sp>
    <dsp:sp modelId="{D6AF4A8E-2F70-4218-B4E7-24F999B45F7F}">
      <dsp:nvSpPr>
        <dsp:cNvPr id="0" name=""/>
        <dsp:cNvSpPr/>
      </dsp:nvSpPr>
      <dsp:spPr>
        <a:xfrm rot="9547090">
          <a:off x="1774688" y="2893522"/>
          <a:ext cx="2619748"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AC4D2F-446C-468A-9143-E1CC61F3187C}">
      <dsp:nvSpPr>
        <dsp:cNvPr id="0" name=""/>
        <dsp:cNvSpPr/>
      </dsp:nvSpPr>
      <dsp:spPr>
        <a:xfrm>
          <a:off x="307766" y="3114285"/>
          <a:ext cx="3105915" cy="1040615"/>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effectLst/>
            </a:rPr>
            <a:t>Effectiveness of the planning and supervision of the Clean Development Mechanism (CDM) </a:t>
          </a:r>
          <a:endParaRPr lang="en-US" sz="1400" kern="1200" dirty="0">
            <a:effectLst/>
          </a:endParaRPr>
        </a:p>
      </dsp:txBody>
      <dsp:txXfrm>
        <a:off x="307766" y="3114285"/>
        <a:ext cx="3105915" cy="10406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4B4BF4-36E3-4C29-892F-C515761F7855}">
      <dsp:nvSpPr>
        <dsp:cNvPr id="0" name=""/>
        <dsp:cNvSpPr/>
      </dsp:nvSpPr>
      <dsp:spPr>
        <a:xfrm rot="5400000">
          <a:off x="3621405" y="-1293891"/>
          <a:ext cx="1047750" cy="3901440"/>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Waste Management</a:t>
          </a:r>
          <a:endParaRPr lang="en-US" sz="1900" kern="1200" dirty="0"/>
        </a:p>
      </dsp:txBody>
      <dsp:txXfrm rot="5400000">
        <a:off x="3621405" y="-1293891"/>
        <a:ext cx="1047750" cy="3901440"/>
      </dsp:txXfrm>
    </dsp:sp>
    <dsp:sp modelId="{A447C810-A5C4-4959-9A65-3209FEFC26E0}">
      <dsp:nvSpPr>
        <dsp:cNvPr id="0" name=""/>
        <dsp:cNvSpPr/>
      </dsp:nvSpPr>
      <dsp:spPr>
        <a:xfrm>
          <a:off x="0" y="1984"/>
          <a:ext cx="2194560" cy="1309687"/>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Law Number 18, 2008 Law</a:t>
          </a:r>
          <a:endParaRPr lang="en-US" sz="1700" kern="1200" dirty="0"/>
        </a:p>
      </dsp:txBody>
      <dsp:txXfrm>
        <a:off x="0" y="1984"/>
        <a:ext cx="2194560" cy="1309687"/>
      </dsp:txXfrm>
    </dsp:sp>
    <dsp:sp modelId="{591DA521-BE68-4BBA-8E58-488AA9B457BA}">
      <dsp:nvSpPr>
        <dsp:cNvPr id="0" name=""/>
        <dsp:cNvSpPr/>
      </dsp:nvSpPr>
      <dsp:spPr>
        <a:xfrm rot="5400000">
          <a:off x="3621405" y="81279"/>
          <a:ext cx="1047750" cy="3901440"/>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effectLst/>
            </a:rPr>
            <a:t>National development goals 2004-2009 (including waste management)</a:t>
          </a:r>
          <a:endParaRPr lang="en-US" sz="1900" kern="1200" dirty="0"/>
        </a:p>
      </dsp:txBody>
      <dsp:txXfrm rot="5400000">
        <a:off x="3621405" y="81279"/>
        <a:ext cx="1047750" cy="3901440"/>
      </dsp:txXfrm>
    </dsp:sp>
    <dsp:sp modelId="{4757786C-EE6E-4E47-A90A-3BAB9764DA09}">
      <dsp:nvSpPr>
        <dsp:cNvPr id="0" name=""/>
        <dsp:cNvSpPr/>
      </dsp:nvSpPr>
      <dsp:spPr>
        <a:xfrm>
          <a:off x="0" y="1377156"/>
          <a:ext cx="2194560" cy="1309687"/>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Presidential Regulation Number 7, 2005</a:t>
          </a:r>
          <a:endParaRPr lang="en-US" sz="1700" kern="1200" dirty="0"/>
        </a:p>
      </dsp:txBody>
      <dsp:txXfrm>
        <a:off x="0" y="1377156"/>
        <a:ext cx="2194560" cy="1309687"/>
      </dsp:txXfrm>
    </dsp:sp>
    <dsp:sp modelId="{CF018100-89F3-4A79-BFA8-57F5D872B626}">
      <dsp:nvSpPr>
        <dsp:cNvPr id="0" name=""/>
        <dsp:cNvSpPr/>
      </dsp:nvSpPr>
      <dsp:spPr>
        <a:xfrm rot="5400000">
          <a:off x="3621405" y="1456451"/>
          <a:ext cx="1047750" cy="3901440"/>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Ministry of the Environment </a:t>
          </a:r>
          <a:endParaRPr lang="en-US" sz="1900" kern="1200" dirty="0"/>
        </a:p>
        <a:p>
          <a:pPr marL="171450" lvl="1" indent="-171450" algn="l" defTabSz="844550">
            <a:lnSpc>
              <a:spcPct val="90000"/>
            </a:lnSpc>
            <a:spcBef>
              <a:spcPct val="0"/>
            </a:spcBef>
            <a:spcAft>
              <a:spcPct val="15000"/>
            </a:spcAft>
            <a:buChar char="••"/>
          </a:pPr>
          <a:r>
            <a:rPr lang="en-US" sz="1900" kern="1200" dirty="0" smtClean="0"/>
            <a:t>Ministry of Public Work</a:t>
          </a:r>
          <a:endParaRPr lang="en-US" sz="1900" kern="1200" dirty="0"/>
        </a:p>
      </dsp:txBody>
      <dsp:txXfrm rot="5400000">
        <a:off x="3621405" y="1456451"/>
        <a:ext cx="1047750" cy="3901440"/>
      </dsp:txXfrm>
    </dsp:sp>
    <dsp:sp modelId="{ADD0F1CD-03A3-43F5-8F72-EDC66CC46712}">
      <dsp:nvSpPr>
        <dsp:cNvPr id="0" name=""/>
        <dsp:cNvSpPr/>
      </dsp:nvSpPr>
      <dsp:spPr>
        <a:xfrm>
          <a:off x="0" y="2752328"/>
          <a:ext cx="2194560" cy="1309687"/>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Internal Regulation from the State Ministries Related</a:t>
          </a:r>
          <a:endParaRPr lang="en-US" sz="1700" kern="1200" dirty="0"/>
        </a:p>
      </dsp:txBody>
      <dsp:txXfrm>
        <a:off x="0" y="2752328"/>
        <a:ext cx="2194560" cy="13096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99C8D4-8D4D-43F7-8C9E-0AC07C9814AE}">
      <dsp:nvSpPr>
        <dsp:cNvPr id="0" name=""/>
        <dsp:cNvSpPr/>
      </dsp:nvSpPr>
      <dsp:spPr>
        <a:xfrm>
          <a:off x="2028825" y="0"/>
          <a:ext cx="2038349" cy="1016000"/>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Planning Phase</a:t>
          </a:r>
          <a:endParaRPr lang="en-US" sz="1800" b="0" i="0" kern="1200" dirty="0"/>
        </a:p>
      </dsp:txBody>
      <dsp:txXfrm>
        <a:off x="2028825" y="0"/>
        <a:ext cx="2038349" cy="1016000"/>
      </dsp:txXfrm>
    </dsp:sp>
    <dsp:sp modelId="{A6A7048D-6D5C-406A-B1DE-2DB8E2BCBC56}">
      <dsp:nvSpPr>
        <dsp:cNvPr id="0" name=""/>
        <dsp:cNvSpPr/>
      </dsp:nvSpPr>
      <dsp:spPr>
        <a:xfrm rot="5400000">
          <a:off x="2857500"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857500" y="1041399"/>
        <a:ext cx="380999" cy="457200"/>
      </dsp:txXfrm>
    </dsp:sp>
    <dsp:sp modelId="{E5DAC66C-D529-4DB8-9246-8DEF05A68C2D}">
      <dsp:nvSpPr>
        <dsp:cNvPr id="0" name=""/>
        <dsp:cNvSpPr/>
      </dsp:nvSpPr>
      <dsp:spPr>
        <a:xfrm>
          <a:off x="2028825" y="1523999"/>
          <a:ext cx="2038349" cy="1016000"/>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Implementation Phase</a:t>
          </a:r>
          <a:endParaRPr lang="en-US" sz="1800" b="0" i="0" kern="1200" dirty="0"/>
        </a:p>
      </dsp:txBody>
      <dsp:txXfrm>
        <a:off x="2028825" y="1523999"/>
        <a:ext cx="2038349" cy="1016000"/>
      </dsp:txXfrm>
    </dsp:sp>
    <dsp:sp modelId="{B396D893-A47E-411C-8FF5-B1CB9AB2ADE7}">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857500" y="2565399"/>
        <a:ext cx="381000" cy="457200"/>
      </dsp:txXfrm>
    </dsp:sp>
    <dsp:sp modelId="{447514EC-61D4-42E8-8CCC-6BD14B4AA106}">
      <dsp:nvSpPr>
        <dsp:cNvPr id="0" name=""/>
        <dsp:cNvSpPr/>
      </dsp:nvSpPr>
      <dsp:spPr>
        <a:xfrm>
          <a:off x="2028825" y="3047999"/>
          <a:ext cx="2038349" cy="1016000"/>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Reporting Phase</a:t>
          </a:r>
          <a:endParaRPr lang="en-US" sz="1800" b="0" i="0" kern="1200" dirty="0"/>
        </a:p>
      </dsp:txBody>
      <dsp:txXfrm>
        <a:off x="2028825" y="3047999"/>
        <a:ext cx="2038349" cy="1016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0FB3DA-B4E3-47AD-A7ED-FF9830561A08}">
      <dsp:nvSpPr>
        <dsp:cNvPr id="0" name=""/>
        <dsp:cNvSpPr/>
      </dsp:nvSpPr>
      <dsp:spPr>
        <a:xfrm rot="5400000">
          <a:off x="3621405" y="-1293891"/>
          <a:ext cx="1047750" cy="3901440"/>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Review the criteria, News, etc</a:t>
          </a:r>
          <a:endParaRPr lang="en-US" sz="1800" kern="1200" dirty="0"/>
        </a:p>
      </dsp:txBody>
      <dsp:txXfrm rot="5400000">
        <a:off x="3621405" y="-1293891"/>
        <a:ext cx="1047750" cy="3901440"/>
      </dsp:txXfrm>
    </dsp:sp>
    <dsp:sp modelId="{0B017DD5-2595-4965-910F-F2E3FF44F523}">
      <dsp:nvSpPr>
        <dsp:cNvPr id="0" name=""/>
        <dsp:cNvSpPr/>
      </dsp:nvSpPr>
      <dsp:spPr>
        <a:xfrm>
          <a:off x="0" y="1984"/>
          <a:ext cx="2194560" cy="1309687"/>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Reviewing related documents</a:t>
          </a:r>
          <a:endParaRPr lang="en-US" sz="1900" kern="1200" dirty="0"/>
        </a:p>
      </dsp:txBody>
      <dsp:txXfrm>
        <a:off x="0" y="1984"/>
        <a:ext cx="2194560" cy="1309687"/>
      </dsp:txXfrm>
    </dsp:sp>
    <dsp:sp modelId="{D171AC7F-77F4-42B6-BD02-097DED77B860}">
      <dsp:nvSpPr>
        <dsp:cNvPr id="0" name=""/>
        <dsp:cNvSpPr/>
      </dsp:nvSpPr>
      <dsp:spPr>
        <a:xfrm rot="5400000">
          <a:off x="3621405" y="81279"/>
          <a:ext cx="1047750" cy="3901440"/>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Identify problems</a:t>
          </a:r>
          <a:endParaRPr lang="en-US" sz="1800" kern="1200" dirty="0"/>
        </a:p>
        <a:p>
          <a:pPr marL="171450" lvl="1" indent="-171450" algn="l" defTabSz="800100">
            <a:lnSpc>
              <a:spcPct val="90000"/>
            </a:lnSpc>
            <a:spcBef>
              <a:spcPct val="0"/>
            </a:spcBef>
            <a:spcAft>
              <a:spcPct val="15000"/>
            </a:spcAft>
            <a:buChar char="••"/>
          </a:pPr>
          <a:r>
            <a:rPr lang="en-US" sz="1800" kern="1200" dirty="0" smtClean="0"/>
            <a:t>Determine Key Areas</a:t>
          </a:r>
          <a:endParaRPr lang="en-US" sz="1800" kern="1200" dirty="0"/>
        </a:p>
        <a:p>
          <a:pPr marL="171450" lvl="1" indent="-171450" algn="l" defTabSz="800100">
            <a:lnSpc>
              <a:spcPct val="90000"/>
            </a:lnSpc>
            <a:spcBef>
              <a:spcPct val="0"/>
            </a:spcBef>
            <a:spcAft>
              <a:spcPct val="15000"/>
            </a:spcAft>
            <a:buChar char="••"/>
          </a:pPr>
          <a:r>
            <a:rPr lang="en-US" sz="1800" kern="1200" dirty="0" smtClean="0"/>
            <a:t>Determine Object Inspection</a:t>
          </a:r>
          <a:endParaRPr lang="en-US" sz="1800" kern="1200" dirty="0"/>
        </a:p>
      </dsp:txBody>
      <dsp:txXfrm rot="5400000">
        <a:off x="3621405" y="81279"/>
        <a:ext cx="1047750" cy="3901440"/>
      </dsp:txXfrm>
    </dsp:sp>
    <dsp:sp modelId="{789F1A65-5F65-4303-BFD6-201F85BE782F}">
      <dsp:nvSpPr>
        <dsp:cNvPr id="0" name=""/>
        <dsp:cNvSpPr/>
      </dsp:nvSpPr>
      <dsp:spPr>
        <a:xfrm>
          <a:off x="0" y="1377156"/>
          <a:ext cx="2194560" cy="1309687"/>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Reviewing the results of the preliminary audit</a:t>
          </a:r>
          <a:endParaRPr lang="en-US" sz="1900" kern="1200" dirty="0"/>
        </a:p>
      </dsp:txBody>
      <dsp:txXfrm>
        <a:off x="0" y="1377156"/>
        <a:ext cx="2194560" cy="1309687"/>
      </dsp:txXfrm>
    </dsp:sp>
    <dsp:sp modelId="{64C4DF6E-2F3B-45C5-9096-EE2BB3DA7ABD}">
      <dsp:nvSpPr>
        <dsp:cNvPr id="0" name=""/>
        <dsp:cNvSpPr/>
      </dsp:nvSpPr>
      <dsp:spPr>
        <a:xfrm rot="5400000">
          <a:off x="3621405" y="1456451"/>
          <a:ext cx="1047750" cy="3901440"/>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Performed by related ministries/ institution</a:t>
          </a:r>
          <a:endParaRPr lang="en-US" sz="1800" kern="1200" dirty="0"/>
        </a:p>
      </dsp:txBody>
      <dsp:txXfrm rot="5400000">
        <a:off x="3621405" y="1456451"/>
        <a:ext cx="1047750" cy="3901440"/>
      </dsp:txXfrm>
    </dsp:sp>
    <dsp:sp modelId="{5CA3C9E1-9D9D-4503-8A35-3804B0054A91}">
      <dsp:nvSpPr>
        <dsp:cNvPr id="0" name=""/>
        <dsp:cNvSpPr/>
      </dsp:nvSpPr>
      <dsp:spPr>
        <a:xfrm>
          <a:off x="0" y="2752328"/>
          <a:ext cx="2194560" cy="1309687"/>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Exposes about specific matters</a:t>
          </a:r>
          <a:endParaRPr lang="en-US" sz="1900" kern="1200" dirty="0"/>
        </a:p>
      </dsp:txBody>
      <dsp:txXfrm>
        <a:off x="0" y="2752328"/>
        <a:ext cx="2194560" cy="130968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0FB3DA-B4E3-47AD-A7ED-FF9830561A08}">
      <dsp:nvSpPr>
        <dsp:cNvPr id="0" name=""/>
        <dsp:cNvSpPr/>
      </dsp:nvSpPr>
      <dsp:spPr>
        <a:xfrm rot="5400000">
          <a:off x="4867234" y="-2437213"/>
          <a:ext cx="1159073" cy="6327659"/>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Rules and regulations those problems identified at the planning phase</a:t>
          </a:r>
          <a:endParaRPr lang="en-US" sz="1300" kern="1200" dirty="0"/>
        </a:p>
      </dsp:txBody>
      <dsp:txXfrm rot="5400000">
        <a:off x="4867234" y="-2437213"/>
        <a:ext cx="1159073" cy="6327659"/>
      </dsp:txXfrm>
    </dsp:sp>
    <dsp:sp modelId="{0B017DD5-2595-4965-910F-F2E3FF44F523}">
      <dsp:nvSpPr>
        <dsp:cNvPr id="0" name=""/>
        <dsp:cNvSpPr/>
      </dsp:nvSpPr>
      <dsp:spPr>
        <a:xfrm>
          <a:off x="76198" y="2195"/>
          <a:ext cx="2206742" cy="1448841"/>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Reviewing policies </a:t>
          </a:r>
          <a:endParaRPr lang="en-US" sz="1700" kern="1200" dirty="0"/>
        </a:p>
      </dsp:txBody>
      <dsp:txXfrm>
        <a:off x="76198" y="2195"/>
        <a:ext cx="2206742" cy="1448841"/>
      </dsp:txXfrm>
    </dsp:sp>
    <dsp:sp modelId="{D171AC7F-77F4-42B6-BD02-097DED77B860}">
      <dsp:nvSpPr>
        <dsp:cNvPr id="0" name=""/>
        <dsp:cNvSpPr/>
      </dsp:nvSpPr>
      <dsp:spPr>
        <a:xfrm rot="5400000">
          <a:off x="4867234" y="-915929"/>
          <a:ext cx="1159073" cy="6327659"/>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Develop the results to assess whether the performance of the entity that has been audited in accordance with the criteria or not</a:t>
          </a:r>
          <a:endParaRPr lang="en-US" sz="1300" kern="1200" dirty="0"/>
        </a:p>
        <a:p>
          <a:pPr marL="114300" lvl="1" indent="-114300" algn="l" defTabSz="577850">
            <a:lnSpc>
              <a:spcPct val="90000"/>
            </a:lnSpc>
            <a:spcBef>
              <a:spcPct val="0"/>
            </a:spcBef>
            <a:spcAft>
              <a:spcPct val="15000"/>
            </a:spcAft>
            <a:buChar char="••"/>
          </a:pPr>
          <a:r>
            <a:rPr lang="en-US" sz="1300" kern="1200" dirty="0" smtClean="0"/>
            <a:t>Collect the results and compare them with the purpose of the audit</a:t>
          </a:r>
          <a:endParaRPr lang="en-US" sz="1300" kern="1200" dirty="0"/>
        </a:p>
        <a:p>
          <a:pPr marL="114300" lvl="1" indent="-114300" algn="l" defTabSz="577850">
            <a:lnSpc>
              <a:spcPct val="90000"/>
            </a:lnSpc>
            <a:spcBef>
              <a:spcPct val="0"/>
            </a:spcBef>
            <a:spcAft>
              <a:spcPct val="15000"/>
            </a:spcAft>
            <a:buChar char="••"/>
          </a:pPr>
          <a:r>
            <a:rPr lang="en-US" sz="1300" kern="1200" dirty="0" smtClean="0"/>
            <a:t>Identify the possibilities to improve the performance of the entity</a:t>
          </a:r>
          <a:endParaRPr lang="en-US" sz="1300" kern="1200" dirty="0"/>
        </a:p>
        <a:p>
          <a:pPr marL="114300" lvl="1" indent="-114300" algn="l" defTabSz="577850">
            <a:lnSpc>
              <a:spcPct val="90000"/>
            </a:lnSpc>
            <a:spcBef>
              <a:spcPct val="0"/>
            </a:spcBef>
            <a:spcAft>
              <a:spcPct val="15000"/>
            </a:spcAft>
            <a:buChar char="••"/>
          </a:pPr>
          <a:r>
            <a:rPr lang="en-US" sz="1300" kern="1200" dirty="0" smtClean="0"/>
            <a:t>Utilize the results to support recommendations and audit conclusions</a:t>
          </a:r>
          <a:endParaRPr lang="en-US" sz="1300" kern="1200" dirty="0"/>
        </a:p>
      </dsp:txBody>
      <dsp:txXfrm rot="5400000">
        <a:off x="4867234" y="-915929"/>
        <a:ext cx="1159073" cy="6327659"/>
      </dsp:txXfrm>
    </dsp:sp>
    <dsp:sp modelId="{789F1A65-5F65-4303-BFD6-201F85BE782F}">
      <dsp:nvSpPr>
        <dsp:cNvPr id="0" name=""/>
        <dsp:cNvSpPr/>
      </dsp:nvSpPr>
      <dsp:spPr>
        <a:xfrm>
          <a:off x="76198" y="1523479"/>
          <a:ext cx="2206742" cy="1448841"/>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Audit techniques (interviews, inspection, confirmation, etc)</a:t>
          </a:r>
          <a:endParaRPr lang="en-US" sz="1700" kern="1200" dirty="0"/>
        </a:p>
      </dsp:txBody>
      <dsp:txXfrm>
        <a:off x="76198" y="1523479"/>
        <a:ext cx="2206742" cy="1448841"/>
      </dsp:txXfrm>
    </dsp:sp>
    <dsp:sp modelId="{64C4DF6E-2F3B-45C5-9096-EE2BB3DA7ABD}">
      <dsp:nvSpPr>
        <dsp:cNvPr id="0" name=""/>
        <dsp:cNvSpPr/>
      </dsp:nvSpPr>
      <dsp:spPr>
        <a:xfrm rot="5400000">
          <a:off x="4867234" y="605354"/>
          <a:ext cx="1159073" cy="6327659"/>
        </a:xfrm>
        <a:prstGeom prst="round2SameRect">
          <a:avLst/>
        </a:prstGeom>
        <a:solidFill>
          <a:schemeClr val="bg2">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Visit to </a:t>
          </a:r>
          <a:r>
            <a:rPr lang="en-US" sz="1300" kern="1200" dirty="0" smtClean="0"/>
            <a:t>landfills in Jakarta Province, Bandung, </a:t>
          </a:r>
          <a:r>
            <a:rPr lang="en-US" sz="1300" kern="1200" dirty="0" err="1" smtClean="0"/>
            <a:t>Gianyar</a:t>
          </a:r>
          <a:r>
            <a:rPr lang="en-US" sz="1300" kern="1200" dirty="0" smtClean="0"/>
            <a:t>, and </a:t>
          </a:r>
          <a:r>
            <a:rPr lang="en-US" sz="1300" kern="1200" dirty="0" err="1" smtClean="0"/>
            <a:t>Bekasi</a:t>
          </a:r>
          <a:endParaRPr lang="en-US" sz="1300" kern="1200" dirty="0"/>
        </a:p>
        <a:p>
          <a:pPr marL="114300" lvl="1" indent="-114300" algn="l" defTabSz="577850">
            <a:lnSpc>
              <a:spcPct val="90000"/>
            </a:lnSpc>
            <a:spcBef>
              <a:spcPct val="0"/>
            </a:spcBef>
            <a:spcAft>
              <a:spcPct val="15000"/>
            </a:spcAft>
            <a:buChar char="••"/>
          </a:pPr>
          <a:r>
            <a:rPr lang="en-US" sz="1300" kern="1200" dirty="0" smtClean="0"/>
            <a:t>Interview with the local government</a:t>
          </a:r>
          <a:endParaRPr lang="en-US" sz="1300" kern="1200" dirty="0"/>
        </a:p>
        <a:p>
          <a:pPr marL="114300" lvl="1" indent="-114300" algn="l" defTabSz="577850">
            <a:lnSpc>
              <a:spcPct val="90000"/>
            </a:lnSpc>
            <a:spcBef>
              <a:spcPct val="0"/>
            </a:spcBef>
            <a:spcAft>
              <a:spcPct val="15000"/>
            </a:spcAft>
            <a:buChar char="••"/>
          </a:pPr>
          <a:r>
            <a:rPr lang="en-US" sz="1300" kern="1200" dirty="0" smtClean="0"/>
            <a:t>interview with the local people</a:t>
          </a:r>
          <a:endParaRPr lang="en-US" sz="1300" kern="1200" dirty="0"/>
        </a:p>
        <a:p>
          <a:pPr marL="114300" lvl="1" indent="-114300" algn="l" defTabSz="577850">
            <a:lnSpc>
              <a:spcPct val="90000"/>
            </a:lnSpc>
            <a:spcBef>
              <a:spcPct val="0"/>
            </a:spcBef>
            <a:spcAft>
              <a:spcPct val="15000"/>
            </a:spcAft>
            <a:buChar char="••"/>
          </a:pPr>
          <a:r>
            <a:rPr lang="en-US" sz="1300" kern="1200" dirty="0" smtClean="0"/>
            <a:t>Collect data</a:t>
          </a:r>
          <a:endParaRPr lang="en-US" sz="1300" kern="1200" dirty="0"/>
        </a:p>
      </dsp:txBody>
      <dsp:txXfrm rot="5400000">
        <a:off x="4867234" y="605354"/>
        <a:ext cx="1159073" cy="6327659"/>
      </dsp:txXfrm>
    </dsp:sp>
    <dsp:sp modelId="{5CA3C9E1-9D9D-4503-8A35-3804B0054A91}">
      <dsp:nvSpPr>
        <dsp:cNvPr id="0" name=""/>
        <dsp:cNvSpPr/>
      </dsp:nvSpPr>
      <dsp:spPr>
        <a:xfrm>
          <a:off x="76198" y="3044762"/>
          <a:ext cx="2206742" cy="1448841"/>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On The Spot Sampling in 5 (five) City</a:t>
          </a:r>
          <a:endParaRPr lang="en-US" sz="1700" kern="1200" dirty="0"/>
        </a:p>
      </dsp:txBody>
      <dsp:txXfrm>
        <a:off x="76198" y="3044762"/>
        <a:ext cx="2206742" cy="144884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5BBD1-7E9C-43D0-B3C6-7261941DE9AA}">
      <dsp:nvSpPr>
        <dsp:cNvPr id="0" name=""/>
        <dsp:cNvSpPr/>
      </dsp:nvSpPr>
      <dsp:spPr>
        <a:xfrm>
          <a:off x="622934" y="0"/>
          <a:ext cx="7059930" cy="5232400"/>
        </a:xfrm>
        <a:prstGeom prst="rightArrow">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B5B61B43-7596-4AC3-AB47-C4303074E172}">
      <dsp:nvSpPr>
        <dsp:cNvPr id="0" name=""/>
        <dsp:cNvSpPr/>
      </dsp:nvSpPr>
      <dsp:spPr>
        <a:xfrm>
          <a:off x="1671" y="1569719"/>
          <a:ext cx="4418845" cy="209296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Overlapping activities of The Ministry of the Environment and The Ministry of Public Work due to the specific job and role of each ministry regarding waste management is not yet clear</a:t>
          </a:r>
          <a:endParaRPr lang="en-US" sz="1800" kern="1200" dirty="0"/>
        </a:p>
      </dsp:txBody>
      <dsp:txXfrm>
        <a:off x="1671" y="1569719"/>
        <a:ext cx="4418845" cy="2092960"/>
      </dsp:txXfrm>
    </dsp:sp>
    <dsp:sp modelId="{E2161EF0-06CD-4035-B668-D692CF0523B9}">
      <dsp:nvSpPr>
        <dsp:cNvPr id="0" name=""/>
        <dsp:cNvSpPr/>
      </dsp:nvSpPr>
      <dsp:spPr>
        <a:xfrm>
          <a:off x="4605451" y="1569719"/>
          <a:ext cx="3698676" cy="209296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Both Minister need to coordinate and synchronize execution of jobs and roles in support of the implementation of the development goals related to waste management</a:t>
          </a:r>
          <a:endParaRPr lang="en-US" sz="1800" kern="1200" dirty="0"/>
        </a:p>
      </dsp:txBody>
      <dsp:txXfrm>
        <a:off x="4605451" y="1569719"/>
        <a:ext cx="3698676" cy="20929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5BBD1-7E9C-43D0-B3C6-7261941DE9AA}">
      <dsp:nvSpPr>
        <dsp:cNvPr id="0" name=""/>
        <dsp:cNvSpPr/>
      </dsp:nvSpPr>
      <dsp:spPr>
        <a:xfrm>
          <a:off x="622934" y="0"/>
          <a:ext cx="7059930" cy="5232400"/>
        </a:xfrm>
        <a:prstGeom prst="rightArrow">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B5B61B43-7596-4AC3-AB47-C4303074E172}">
      <dsp:nvSpPr>
        <dsp:cNvPr id="0" name=""/>
        <dsp:cNvSpPr/>
      </dsp:nvSpPr>
      <dsp:spPr>
        <a:xfrm>
          <a:off x="1671" y="1569719"/>
          <a:ext cx="4418845" cy="209296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The Provincial Government of DKI Jakarta, and the City Government of Bandung, </a:t>
          </a:r>
          <a:r>
            <a:rPr lang="en-US" sz="1900" kern="1200" dirty="0" err="1" smtClean="0"/>
            <a:t>Gianyar</a:t>
          </a:r>
          <a:r>
            <a:rPr lang="en-US" sz="1900" kern="1200" dirty="0" smtClean="0"/>
            <a:t>, and </a:t>
          </a:r>
          <a:r>
            <a:rPr lang="en-US" sz="1900" kern="1200" dirty="0" err="1" smtClean="0"/>
            <a:t>Bekasi</a:t>
          </a:r>
          <a:r>
            <a:rPr lang="en-US" sz="1900" kern="1200" dirty="0" smtClean="0"/>
            <a:t>, did not have Minimum Service Standards in Waste Management</a:t>
          </a:r>
          <a:endParaRPr lang="en-US" sz="1900" kern="1200" dirty="0"/>
        </a:p>
      </dsp:txBody>
      <dsp:txXfrm>
        <a:off x="1671" y="1569719"/>
        <a:ext cx="4418845" cy="2092960"/>
      </dsp:txXfrm>
    </dsp:sp>
    <dsp:sp modelId="{E2161EF0-06CD-4035-B668-D692CF0523B9}">
      <dsp:nvSpPr>
        <dsp:cNvPr id="0" name=""/>
        <dsp:cNvSpPr/>
      </dsp:nvSpPr>
      <dsp:spPr>
        <a:xfrm>
          <a:off x="4605451" y="1569719"/>
          <a:ext cx="3698676" cy="2092960"/>
        </a:xfrm>
        <a:prstGeom prst="roundRect">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Local Government should create the Minimum Service Standards in Waste Management and propose it to the Local Legislature</a:t>
          </a:r>
          <a:endParaRPr lang="en-US" sz="1900" kern="1200" dirty="0"/>
        </a:p>
      </dsp:txBody>
      <dsp:txXfrm>
        <a:off x="4605451" y="1569719"/>
        <a:ext cx="3698676" cy="20929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1A5A24-E106-4EE2-B471-5F48CE6281BE}">
      <dsp:nvSpPr>
        <dsp:cNvPr id="0" name=""/>
        <dsp:cNvSpPr/>
      </dsp:nvSpPr>
      <dsp:spPr>
        <a:xfrm>
          <a:off x="712205" y="0"/>
          <a:ext cx="3792385" cy="1695481"/>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The 3R (Reduce, Reuse, Recycle) program launched by the government is not optimal implemented by related entities</a:t>
          </a:r>
          <a:endParaRPr lang="en-US" sz="1800" kern="1200" dirty="0"/>
        </a:p>
      </dsp:txBody>
      <dsp:txXfrm>
        <a:off x="712205" y="0"/>
        <a:ext cx="3792385" cy="1695481"/>
      </dsp:txXfrm>
    </dsp:sp>
    <dsp:sp modelId="{B5D0479B-44E7-4CAE-AF00-CB6363003AA0}">
      <dsp:nvSpPr>
        <dsp:cNvPr id="0" name=""/>
        <dsp:cNvSpPr/>
      </dsp:nvSpPr>
      <dsp:spPr>
        <a:xfrm rot="20098300">
          <a:off x="4464499" y="643800"/>
          <a:ext cx="853897" cy="46624"/>
        </a:xfrm>
        <a:custGeom>
          <a:avLst/>
          <a:gdLst/>
          <a:ahLst/>
          <a:cxnLst/>
          <a:rect l="0" t="0" r="0" b="0"/>
          <a:pathLst>
            <a:path>
              <a:moveTo>
                <a:pt x="0" y="23312"/>
              </a:moveTo>
              <a:lnTo>
                <a:pt x="853897" y="233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098300">
        <a:off x="4870101" y="645765"/>
        <a:ext cx="42694" cy="42694"/>
      </dsp:txXfrm>
    </dsp:sp>
    <dsp:sp modelId="{4647ABBA-8BE4-46B3-83EA-C77053399611}">
      <dsp:nvSpPr>
        <dsp:cNvPr id="0" name=""/>
        <dsp:cNvSpPr/>
      </dsp:nvSpPr>
      <dsp:spPr>
        <a:xfrm>
          <a:off x="5278306" y="2913"/>
          <a:ext cx="1934288" cy="967144"/>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Government financial extravagance</a:t>
          </a:r>
          <a:endParaRPr lang="en-US" sz="1500" kern="1200" dirty="0"/>
        </a:p>
      </dsp:txBody>
      <dsp:txXfrm>
        <a:off x="5278306" y="2913"/>
        <a:ext cx="1934288" cy="967144"/>
      </dsp:txXfrm>
    </dsp:sp>
    <dsp:sp modelId="{55995C13-1E6B-4DAA-B44B-254CCC5B65DA}">
      <dsp:nvSpPr>
        <dsp:cNvPr id="0" name=""/>
        <dsp:cNvSpPr/>
      </dsp:nvSpPr>
      <dsp:spPr>
        <a:xfrm rot="2648697">
          <a:off x="4352334" y="1199908"/>
          <a:ext cx="1078228" cy="46624"/>
        </a:xfrm>
        <a:custGeom>
          <a:avLst/>
          <a:gdLst/>
          <a:ahLst/>
          <a:cxnLst/>
          <a:rect l="0" t="0" r="0" b="0"/>
          <a:pathLst>
            <a:path>
              <a:moveTo>
                <a:pt x="0" y="23312"/>
              </a:moveTo>
              <a:lnTo>
                <a:pt x="1078228" y="233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648697">
        <a:off x="4864492" y="1196265"/>
        <a:ext cx="53911" cy="53911"/>
      </dsp:txXfrm>
    </dsp:sp>
    <dsp:sp modelId="{C0851DDD-4B9A-487E-9A3F-3F0F3B244E5D}">
      <dsp:nvSpPr>
        <dsp:cNvPr id="0" name=""/>
        <dsp:cNvSpPr/>
      </dsp:nvSpPr>
      <dsp:spPr>
        <a:xfrm>
          <a:off x="5278306" y="1115129"/>
          <a:ext cx="1934288" cy="967144"/>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Suboptimal results of the 3R program implementation nationally</a:t>
          </a:r>
          <a:endParaRPr lang="en-US" sz="1500" kern="1200" dirty="0"/>
        </a:p>
      </dsp:txBody>
      <dsp:txXfrm>
        <a:off x="5278306" y="1115129"/>
        <a:ext cx="1934288" cy="967144"/>
      </dsp:txXfrm>
    </dsp:sp>
    <dsp:sp modelId="{0F37E82E-5DCF-4DC1-B5E1-8D543CF6D60E}">
      <dsp:nvSpPr>
        <dsp:cNvPr id="0" name=""/>
        <dsp:cNvSpPr/>
      </dsp:nvSpPr>
      <dsp:spPr>
        <a:xfrm>
          <a:off x="712205" y="2035405"/>
          <a:ext cx="3792385" cy="1695481"/>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Ministry of Environment does not have a general plan (grand design) of the 3R program implementation</a:t>
          </a:r>
          <a:endParaRPr lang="en-US" sz="1800" kern="1200" dirty="0"/>
        </a:p>
      </dsp:txBody>
      <dsp:txXfrm>
        <a:off x="712205" y="2035405"/>
        <a:ext cx="3792385" cy="16954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69529E-59A3-46E4-97A4-0721AFB950DF}"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0EF13-2C9D-4356-AB60-AEE176AFC000}" type="datetimeFigureOut">
              <a:rPr lang="id-ID" smtClean="0"/>
              <a:pPr/>
              <a:t>14/04/2014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69529E-59A3-46E4-97A4-0721AFB950DF}" type="slidenum">
              <a:rPr lang="id-ID" smtClean="0"/>
              <a:pPr/>
              <a:t>‹#›</a:t>
            </a:fld>
            <a:endParaRPr lang="id-ID"/>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userDrawn="1"/>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C00EF13-2C9D-4356-AB60-AEE176AFC000}" type="datetimeFigureOut">
              <a:rPr lang="id-ID" smtClean="0"/>
              <a:pPr/>
              <a:t>14/04/2014</a:t>
            </a:fld>
            <a:endParaRPr lang="id-ID"/>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669529E-59A3-46E4-97A4-0721AFB950DF}" type="slidenum">
              <a:rPr lang="id-ID" smtClean="0"/>
              <a:pPr/>
              <a:t>‹#›</a:t>
            </a:fld>
            <a:endParaRPr lang="id-ID"/>
          </a:p>
        </p:txBody>
      </p:sp>
      <p:sp>
        <p:nvSpPr>
          <p:cNvPr id="32" name="Rectangle 31"/>
          <p:cNvSpPr/>
          <p:nvPr userDrawn="1"/>
        </p:nvSpPr>
        <p:spPr>
          <a:xfrm>
            <a:off x="0" y="914400"/>
            <a:ext cx="9144000" cy="76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06575"/>
            <a:ext cx="8534400" cy="1470025"/>
          </a:xfrm>
        </p:spPr>
        <p:txBody>
          <a:bodyPr/>
          <a:lstStyle/>
          <a:p>
            <a:r>
              <a:rPr lang="en-US" sz="3600" b="1" dirty="0" smtClean="0">
                <a:solidFill>
                  <a:srgbClr val="660033"/>
                </a:solidFill>
              </a:rPr>
              <a:t>Performance Audit of Municipal Solid Waste Management</a:t>
            </a:r>
            <a:r>
              <a:rPr lang="en-US" dirty="0" smtClean="0"/>
              <a:t/>
            </a:r>
            <a:br>
              <a:rPr lang="en-US" dirty="0" smtClean="0"/>
            </a:br>
            <a:r>
              <a:rPr lang="en-US" sz="2000" b="1" dirty="0" smtClean="0">
                <a:solidFill>
                  <a:schemeClr val="bg1"/>
                </a:solidFill>
              </a:rPr>
              <a:t>The Audit Board of the Republic of Indonesia</a:t>
            </a:r>
            <a:endParaRPr lang="id-ID" sz="2000" b="1" dirty="0">
              <a:solidFill>
                <a:schemeClr val="bg1"/>
              </a:solidFill>
            </a:endParaRPr>
          </a:p>
        </p:txBody>
      </p:sp>
      <p:sp>
        <p:nvSpPr>
          <p:cNvPr id="3" name="Subtitle 2"/>
          <p:cNvSpPr>
            <a:spLocks noGrp="1"/>
          </p:cNvSpPr>
          <p:nvPr>
            <p:ph type="subTitle" idx="1"/>
          </p:nvPr>
        </p:nvSpPr>
        <p:spPr>
          <a:xfrm>
            <a:off x="838200" y="6096000"/>
            <a:ext cx="8077200" cy="556620"/>
          </a:xfrm>
        </p:spPr>
        <p:txBody>
          <a:bodyPr>
            <a:normAutofit fontScale="70000" lnSpcReduction="20000"/>
          </a:bodyPr>
          <a:lstStyle/>
          <a:p>
            <a:endParaRPr lang="id-ID" dirty="0" smtClean="0"/>
          </a:p>
          <a:p>
            <a:pPr algn="r"/>
            <a:r>
              <a:rPr lang="en-US" b="1" dirty="0" smtClean="0"/>
              <a:t>Presenter: Muhammad Ihsan – Auditor – Team Leader</a:t>
            </a:r>
            <a:endParaRPr lang="id-ID" b="1" dirty="0"/>
          </a:p>
        </p:txBody>
      </p:sp>
      <p:pic>
        <p:nvPicPr>
          <p:cNvPr id="7" name="Picture 4" descr="C:\Documents and Settings\uso\My Documents\Adipura\Foto P1 2006-2007 Metro\Jakarta Utara\TPA\TPA Bantar Gebang (92).JPG"/>
          <p:cNvPicPr>
            <a:picLocks noChangeAspect="1" noChangeArrowheads="1"/>
          </p:cNvPicPr>
          <p:nvPr/>
        </p:nvPicPr>
        <p:blipFill>
          <a:blip r:embed="rId2" cstate="print"/>
          <a:srcRect/>
          <a:stretch>
            <a:fillRect/>
          </a:stretch>
        </p:blipFill>
        <p:spPr bwMode="auto">
          <a:xfrm>
            <a:off x="0" y="3810000"/>
            <a:ext cx="3124200" cy="2209800"/>
          </a:xfrm>
          <a:prstGeom prst="rect">
            <a:avLst/>
          </a:prstGeom>
          <a:noFill/>
          <a:ln w="9525">
            <a:noFill/>
            <a:miter lim="800000"/>
            <a:headEnd/>
            <a:tailEnd/>
          </a:ln>
        </p:spPr>
      </p:pic>
      <p:pic>
        <p:nvPicPr>
          <p:cNvPr id="8" name="Picture 4" descr="D:\audi[t]\08_Sampah\Poto\Sampah Nov 09\100_0709.jpg"/>
          <p:cNvPicPr>
            <a:picLocks noChangeAspect="1" noChangeArrowheads="1"/>
          </p:cNvPicPr>
          <p:nvPr/>
        </p:nvPicPr>
        <p:blipFill>
          <a:blip r:embed="rId3" cstate="print"/>
          <a:srcRect/>
          <a:stretch>
            <a:fillRect/>
          </a:stretch>
        </p:blipFill>
        <p:spPr bwMode="auto">
          <a:xfrm>
            <a:off x="3124200" y="3810000"/>
            <a:ext cx="3048000" cy="2209800"/>
          </a:xfrm>
          <a:prstGeom prst="rect">
            <a:avLst/>
          </a:prstGeom>
          <a:noFill/>
          <a:ln w="9525">
            <a:solidFill>
              <a:schemeClr val="accent1"/>
            </a:solidFill>
            <a:miter lim="800000"/>
            <a:headEnd/>
            <a:tailEnd/>
          </a:ln>
        </p:spPr>
      </p:pic>
      <p:pic>
        <p:nvPicPr>
          <p:cNvPr id="9" name="Picture 2" descr="D:\audi[t]\08_Sampah\Poto\Sampah Nov 09\100_0574.jpg"/>
          <p:cNvPicPr>
            <a:picLocks noChangeAspect="1" noChangeArrowheads="1"/>
          </p:cNvPicPr>
          <p:nvPr/>
        </p:nvPicPr>
        <p:blipFill>
          <a:blip r:embed="rId4" cstate="print"/>
          <a:srcRect/>
          <a:stretch>
            <a:fillRect/>
          </a:stretch>
        </p:blipFill>
        <p:spPr bwMode="auto">
          <a:xfrm>
            <a:off x="6215063" y="3810000"/>
            <a:ext cx="2928937" cy="21971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36339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Reporting Phase</a:t>
            </a:r>
          </a:p>
        </p:txBody>
      </p:sp>
      <p:sp>
        <p:nvSpPr>
          <p:cNvPr id="7" name="TextBox 6"/>
          <p:cNvSpPr txBox="1"/>
          <p:nvPr/>
        </p:nvSpPr>
        <p:spPr>
          <a:xfrm>
            <a:off x="457200" y="2895600"/>
            <a:ext cx="8382000" cy="2308324"/>
          </a:xfrm>
          <a:prstGeom prst="rect">
            <a:avLst/>
          </a:prstGeom>
          <a:noFill/>
        </p:spPr>
        <p:txBody>
          <a:bodyPr wrap="square" rtlCol="0">
            <a:spAutoFit/>
          </a:bodyPr>
          <a:lstStyle/>
          <a:p>
            <a:r>
              <a:rPr lang="en-US" sz="2400" dirty="0" smtClean="0"/>
              <a:t>Compiling the Audit Reports based on Findings and Audit Working Papers from the Implementation Phase. </a:t>
            </a:r>
          </a:p>
          <a:p>
            <a:endParaRPr lang="en-US" sz="2400" dirty="0" smtClean="0"/>
          </a:p>
          <a:p>
            <a:r>
              <a:rPr lang="en-US" sz="2400" dirty="0" smtClean="0"/>
              <a:t>Recommendations are written in this Audit Reports together with its response from the entities</a:t>
            </a:r>
            <a:endParaRPr lang="en-US" sz="2400" dirty="0"/>
          </a:p>
        </p:txBody>
      </p:sp>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Methodology</a:t>
            </a:r>
            <a:endParaRPr kumimoji="0" lang="en-US" sz="3600" b="1" i="0" u="none" strike="noStrike" kern="1200" cap="none" spc="0" normalizeH="0" baseline="0" noProof="0" dirty="0">
              <a:ln>
                <a:noFill/>
              </a:ln>
              <a:solidFill>
                <a:schemeClr val="tx1"/>
              </a:solidFill>
              <a:effectLst/>
              <a:uLnTx/>
              <a:uFillTx/>
              <a:latin typeface="+mj-lt"/>
              <a:ea typeface="+mj-ea"/>
              <a:cs typeface="Trebuchet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200" dirty="0" smtClean="0">
                <a:latin typeface="+mj-lt"/>
                <a:ea typeface="+mj-ea"/>
                <a:cs typeface="Trebuchet MS"/>
              </a:rPr>
              <a:t>Finding and Recommendations</a:t>
            </a:r>
          </a:p>
        </p:txBody>
      </p:sp>
      <p:sp>
        <p:nvSpPr>
          <p:cNvPr id="10" name="TextBox 9"/>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Policy Finding</a:t>
            </a:r>
          </a:p>
        </p:txBody>
      </p:sp>
      <p:graphicFrame>
        <p:nvGraphicFramePr>
          <p:cNvPr id="11" name="Diagram 10"/>
          <p:cNvGraphicFramePr/>
          <p:nvPr/>
        </p:nvGraphicFramePr>
        <p:xfrm>
          <a:off x="609600" y="1397000"/>
          <a:ext cx="83058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905000" y="5410200"/>
            <a:ext cx="3657600" cy="523220"/>
          </a:xfrm>
          <a:prstGeom prst="rect">
            <a:avLst/>
          </a:prstGeom>
          <a:noFill/>
        </p:spPr>
        <p:txBody>
          <a:bodyPr wrap="square" rtlCol="0">
            <a:spAutoFit/>
          </a:bodyPr>
          <a:lstStyle/>
          <a:p>
            <a:r>
              <a:rPr lang="en-US" sz="2800" dirty="0" smtClean="0">
                <a:solidFill>
                  <a:schemeClr val="bg1"/>
                </a:solidFill>
              </a:rPr>
              <a:t>Finding</a:t>
            </a:r>
            <a:endParaRPr lang="en-US" sz="2800" dirty="0">
              <a:solidFill>
                <a:schemeClr val="bg1"/>
              </a:solidFill>
            </a:endParaRPr>
          </a:p>
        </p:txBody>
      </p:sp>
      <p:sp>
        <p:nvSpPr>
          <p:cNvPr id="13" name="TextBox 12"/>
          <p:cNvSpPr txBox="1"/>
          <p:nvPr/>
        </p:nvSpPr>
        <p:spPr>
          <a:xfrm>
            <a:off x="5334000" y="5410200"/>
            <a:ext cx="3429000" cy="523220"/>
          </a:xfrm>
          <a:prstGeom prst="rect">
            <a:avLst/>
          </a:prstGeom>
          <a:noFill/>
        </p:spPr>
        <p:txBody>
          <a:bodyPr wrap="square" rtlCol="0">
            <a:spAutoFit/>
          </a:bodyPr>
          <a:lstStyle/>
          <a:p>
            <a:r>
              <a:rPr lang="en-US" sz="2800" dirty="0" smtClean="0">
                <a:solidFill>
                  <a:schemeClr val="bg1"/>
                </a:solidFill>
              </a:rPr>
              <a:t>Recommendation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200" dirty="0" smtClean="0">
                <a:latin typeface="+mj-lt"/>
                <a:ea typeface="+mj-ea"/>
                <a:cs typeface="Trebuchet MS"/>
              </a:rPr>
              <a:t>Finding and Recommendations</a:t>
            </a:r>
          </a:p>
        </p:txBody>
      </p:sp>
      <p:sp>
        <p:nvSpPr>
          <p:cNvPr id="10" name="TextBox 9"/>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Policy Finding</a:t>
            </a:r>
          </a:p>
        </p:txBody>
      </p:sp>
      <p:graphicFrame>
        <p:nvGraphicFramePr>
          <p:cNvPr id="11" name="Diagram 10"/>
          <p:cNvGraphicFramePr/>
          <p:nvPr/>
        </p:nvGraphicFramePr>
        <p:xfrm>
          <a:off x="609600" y="1397000"/>
          <a:ext cx="83058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905000" y="5410200"/>
            <a:ext cx="3657600" cy="523220"/>
          </a:xfrm>
          <a:prstGeom prst="rect">
            <a:avLst/>
          </a:prstGeom>
          <a:noFill/>
        </p:spPr>
        <p:txBody>
          <a:bodyPr wrap="square" rtlCol="0">
            <a:spAutoFit/>
          </a:bodyPr>
          <a:lstStyle/>
          <a:p>
            <a:r>
              <a:rPr lang="en-US" sz="2800" dirty="0" smtClean="0">
                <a:solidFill>
                  <a:schemeClr val="bg1"/>
                </a:solidFill>
              </a:rPr>
              <a:t>Finding</a:t>
            </a:r>
            <a:endParaRPr lang="en-US" sz="2800" dirty="0">
              <a:solidFill>
                <a:schemeClr val="bg1"/>
              </a:solidFill>
            </a:endParaRPr>
          </a:p>
        </p:txBody>
      </p:sp>
      <p:sp>
        <p:nvSpPr>
          <p:cNvPr id="13" name="TextBox 12"/>
          <p:cNvSpPr txBox="1"/>
          <p:nvPr/>
        </p:nvSpPr>
        <p:spPr>
          <a:xfrm>
            <a:off x="5334000" y="5410200"/>
            <a:ext cx="3429000" cy="523220"/>
          </a:xfrm>
          <a:prstGeom prst="rect">
            <a:avLst/>
          </a:prstGeom>
          <a:noFill/>
        </p:spPr>
        <p:txBody>
          <a:bodyPr wrap="square" rtlCol="0">
            <a:spAutoFit/>
          </a:bodyPr>
          <a:lstStyle/>
          <a:p>
            <a:r>
              <a:rPr lang="en-US" sz="2800" dirty="0" smtClean="0">
                <a:solidFill>
                  <a:schemeClr val="bg1"/>
                </a:solidFill>
              </a:rPr>
              <a:t>Recommendation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8458200"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Finding and Recommendations</a:t>
            </a:r>
          </a:p>
        </p:txBody>
      </p:sp>
      <p:sp>
        <p:nvSpPr>
          <p:cNvPr id="10" name="TextBox 9"/>
          <p:cNvSpPr txBox="1"/>
          <p:nvPr/>
        </p:nvSpPr>
        <p:spPr>
          <a:xfrm>
            <a:off x="457200" y="1143000"/>
            <a:ext cx="8001000" cy="830997"/>
          </a:xfrm>
          <a:prstGeom prst="rect">
            <a:avLst/>
          </a:prstGeom>
          <a:noFill/>
        </p:spPr>
        <p:txBody>
          <a:bodyPr wrap="square" rtlCol="0">
            <a:spAutoFit/>
          </a:bodyPr>
          <a:lstStyle/>
          <a:p>
            <a:r>
              <a:rPr lang="en-US" sz="4800" i="1" dirty="0" smtClean="0">
                <a:latin typeface="Algerian" pitchFamily="82" charset="0"/>
              </a:rPr>
              <a:t>Implementation Finding</a:t>
            </a:r>
          </a:p>
        </p:txBody>
      </p:sp>
      <p:graphicFrame>
        <p:nvGraphicFramePr>
          <p:cNvPr id="8" name="Diagram 7"/>
          <p:cNvGraphicFramePr/>
          <p:nvPr/>
        </p:nvGraphicFramePr>
        <p:xfrm>
          <a:off x="685800" y="2133600"/>
          <a:ext cx="79248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4114800" y="6096000"/>
            <a:ext cx="3657600" cy="523220"/>
          </a:xfrm>
          <a:prstGeom prst="rect">
            <a:avLst/>
          </a:prstGeom>
          <a:noFill/>
        </p:spPr>
        <p:txBody>
          <a:bodyPr wrap="square" rtlCol="0">
            <a:spAutoFit/>
          </a:bodyPr>
          <a:lstStyle/>
          <a:p>
            <a:r>
              <a:rPr lang="en-US" sz="2800" dirty="0" smtClean="0">
                <a:solidFill>
                  <a:schemeClr val="bg1"/>
                </a:solidFill>
              </a:rPr>
              <a:t>Finding</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8610600"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Finding and Recommendations</a:t>
            </a:r>
          </a:p>
        </p:txBody>
      </p:sp>
      <p:sp>
        <p:nvSpPr>
          <p:cNvPr id="10" name="TextBox 9"/>
          <p:cNvSpPr txBox="1"/>
          <p:nvPr/>
        </p:nvSpPr>
        <p:spPr>
          <a:xfrm>
            <a:off x="457200" y="1143000"/>
            <a:ext cx="8001000" cy="830997"/>
          </a:xfrm>
          <a:prstGeom prst="rect">
            <a:avLst/>
          </a:prstGeom>
          <a:noFill/>
        </p:spPr>
        <p:txBody>
          <a:bodyPr wrap="square" rtlCol="0">
            <a:spAutoFit/>
          </a:bodyPr>
          <a:lstStyle/>
          <a:p>
            <a:r>
              <a:rPr lang="en-US" sz="4800" i="1" dirty="0" smtClean="0">
                <a:latin typeface="Algerian" pitchFamily="82" charset="0"/>
              </a:rPr>
              <a:t>Implementation Finding</a:t>
            </a:r>
          </a:p>
        </p:txBody>
      </p:sp>
      <p:sp>
        <p:nvSpPr>
          <p:cNvPr id="14" name="TextBox 13"/>
          <p:cNvSpPr txBox="1"/>
          <p:nvPr/>
        </p:nvSpPr>
        <p:spPr>
          <a:xfrm>
            <a:off x="2819400" y="6096000"/>
            <a:ext cx="3657600" cy="523220"/>
          </a:xfrm>
          <a:prstGeom prst="rect">
            <a:avLst/>
          </a:prstGeom>
          <a:noFill/>
        </p:spPr>
        <p:txBody>
          <a:bodyPr wrap="square" rtlCol="0">
            <a:spAutoFit/>
          </a:bodyPr>
          <a:lstStyle/>
          <a:p>
            <a:r>
              <a:rPr lang="en-US" sz="2800" dirty="0" smtClean="0">
                <a:solidFill>
                  <a:schemeClr val="bg1"/>
                </a:solidFill>
              </a:rPr>
              <a:t>Recommendation</a:t>
            </a:r>
            <a:endParaRPr lang="en-US" sz="2800" dirty="0">
              <a:solidFill>
                <a:schemeClr val="bg1"/>
              </a:solidFill>
            </a:endParaRPr>
          </a:p>
        </p:txBody>
      </p:sp>
      <p:graphicFrame>
        <p:nvGraphicFramePr>
          <p:cNvPr id="6" name="Diagram 5"/>
          <p:cNvGraphicFramePr/>
          <p:nvPr/>
        </p:nvGraphicFramePr>
        <p:xfrm>
          <a:off x="457200" y="20574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200" dirty="0" smtClean="0">
                <a:latin typeface="+mj-lt"/>
                <a:ea typeface="+mj-ea"/>
                <a:cs typeface="Trebuchet MS"/>
              </a:rPr>
              <a:t>Finding and Recommendations</a:t>
            </a:r>
          </a:p>
        </p:txBody>
      </p:sp>
      <p:sp>
        <p:nvSpPr>
          <p:cNvPr id="12" name="TextBox 11"/>
          <p:cNvSpPr txBox="1"/>
          <p:nvPr/>
        </p:nvSpPr>
        <p:spPr>
          <a:xfrm>
            <a:off x="1905000" y="6029980"/>
            <a:ext cx="3657600" cy="523220"/>
          </a:xfrm>
          <a:prstGeom prst="rect">
            <a:avLst/>
          </a:prstGeom>
          <a:noFill/>
        </p:spPr>
        <p:txBody>
          <a:bodyPr wrap="square" rtlCol="0">
            <a:spAutoFit/>
          </a:bodyPr>
          <a:lstStyle/>
          <a:p>
            <a:r>
              <a:rPr lang="en-US" sz="2800" dirty="0" smtClean="0">
                <a:solidFill>
                  <a:schemeClr val="bg1"/>
                </a:solidFill>
              </a:rPr>
              <a:t>Finding</a:t>
            </a:r>
            <a:endParaRPr lang="en-US" sz="2800" dirty="0">
              <a:solidFill>
                <a:schemeClr val="bg1"/>
              </a:solidFill>
            </a:endParaRPr>
          </a:p>
        </p:txBody>
      </p:sp>
      <p:sp>
        <p:nvSpPr>
          <p:cNvPr id="13" name="TextBox 12"/>
          <p:cNvSpPr txBox="1"/>
          <p:nvPr/>
        </p:nvSpPr>
        <p:spPr>
          <a:xfrm>
            <a:off x="5334000" y="6029980"/>
            <a:ext cx="3429000" cy="523220"/>
          </a:xfrm>
          <a:prstGeom prst="rect">
            <a:avLst/>
          </a:prstGeom>
          <a:noFill/>
        </p:spPr>
        <p:txBody>
          <a:bodyPr wrap="square" rtlCol="0">
            <a:spAutoFit/>
          </a:bodyPr>
          <a:lstStyle/>
          <a:p>
            <a:r>
              <a:rPr lang="en-US" sz="2800" dirty="0" smtClean="0">
                <a:solidFill>
                  <a:schemeClr val="bg1"/>
                </a:solidFill>
              </a:rPr>
              <a:t>Recommendation</a:t>
            </a:r>
            <a:endParaRPr lang="en-US" sz="2800" dirty="0">
              <a:solidFill>
                <a:schemeClr val="bg1"/>
              </a:solidFill>
            </a:endParaRPr>
          </a:p>
        </p:txBody>
      </p:sp>
      <p:sp>
        <p:nvSpPr>
          <p:cNvPr id="7" name="TextBox 6"/>
          <p:cNvSpPr txBox="1"/>
          <p:nvPr/>
        </p:nvSpPr>
        <p:spPr>
          <a:xfrm>
            <a:off x="457200" y="1143000"/>
            <a:ext cx="8001000" cy="830997"/>
          </a:xfrm>
          <a:prstGeom prst="rect">
            <a:avLst/>
          </a:prstGeom>
          <a:noFill/>
        </p:spPr>
        <p:txBody>
          <a:bodyPr wrap="square" rtlCol="0">
            <a:spAutoFit/>
          </a:bodyPr>
          <a:lstStyle/>
          <a:p>
            <a:r>
              <a:rPr lang="en-US" sz="4800" i="1" dirty="0" smtClean="0">
                <a:latin typeface="Algerian" pitchFamily="82" charset="0"/>
              </a:rPr>
              <a:t>Implementation Finding</a:t>
            </a:r>
          </a:p>
        </p:txBody>
      </p:sp>
      <p:graphicFrame>
        <p:nvGraphicFramePr>
          <p:cNvPr id="8" name="Diagram 7"/>
          <p:cNvGraphicFramePr/>
          <p:nvPr/>
        </p:nvGraphicFramePr>
        <p:xfrm>
          <a:off x="533400" y="1828800"/>
          <a:ext cx="8077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graphicFrame>
        <p:nvGraphicFramePr>
          <p:cNvPr id="6" name="Diagram 5"/>
          <p:cNvGraphicFramePr/>
          <p:nvPr/>
        </p:nvGraphicFramePr>
        <p:xfrm>
          <a:off x="304800" y="2057400"/>
          <a:ext cx="86106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Regulation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graphicFrame>
        <p:nvGraphicFramePr>
          <p:cNvPr id="6" name="Diagram 5"/>
          <p:cNvGraphicFramePr/>
          <p:nvPr/>
        </p:nvGraphicFramePr>
        <p:xfrm>
          <a:off x="304800" y="1905000"/>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57200" y="1143000"/>
            <a:ext cx="8382000" cy="707886"/>
          </a:xfrm>
          <a:prstGeom prst="rect">
            <a:avLst/>
          </a:prstGeom>
          <a:noFill/>
        </p:spPr>
        <p:txBody>
          <a:bodyPr wrap="square" rtlCol="0">
            <a:spAutoFit/>
          </a:bodyPr>
          <a:lstStyle/>
          <a:p>
            <a:r>
              <a:rPr lang="en-US" sz="4000" i="1" dirty="0" smtClean="0">
                <a:latin typeface="Algerian" pitchFamily="82" charset="0"/>
              </a:rPr>
              <a:t>Local Government’s Follow Up</a:t>
            </a:r>
            <a:endParaRPr lang="en-US" sz="4000" i="1" dirty="0" smtClean="0">
              <a:latin typeface="Algeri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sp>
        <p:nvSpPr>
          <p:cNvPr id="8" name="TextBox 7"/>
          <p:cNvSpPr txBox="1"/>
          <p:nvPr/>
        </p:nvSpPr>
        <p:spPr>
          <a:xfrm>
            <a:off x="228600" y="1143000"/>
            <a:ext cx="9144000" cy="553998"/>
          </a:xfrm>
          <a:prstGeom prst="rect">
            <a:avLst/>
          </a:prstGeom>
          <a:noFill/>
        </p:spPr>
        <p:txBody>
          <a:bodyPr wrap="square" rtlCol="0">
            <a:spAutoFit/>
          </a:bodyPr>
          <a:lstStyle/>
          <a:p>
            <a:r>
              <a:rPr lang="en-US" sz="3000" i="1" dirty="0" smtClean="0">
                <a:latin typeface="Algerian" pitchFamily="82" charset="0"/>
              </a:rPr>
              <a:t>Programs Related to Waste Management</a:t>
            </a:r>
          </a:p>
        </p:txBody>
      </p:sp>
      <p:sp>
        <p:nvSpPr>
          <p:cNvPr id="7" name="TextBox 6"/>
          <p:cNvSpPr txBox="1"/>
          <p:nvPr/>
        </p:nvSpPr>
        <p:spPr>
          <a:xfrm>
            <a:off x="228600" y="1600200"/>
            <a:ext cx="9144000" cy="461665"/>
          </a:xfrm>
          <a:prstGeom prst="rect">
            <a:avLst/>
          </a:prstGeom>
          <a:noFill/>
        </p:spPr>
        <p:txBody>
          <a:bodyPr wrap="square" rtlCol="0">
            <a:spAutoFit/>
          </a:bodyPr>
          <a:lstStyle/>
          <a:p>
            <a:r>
              <a:rPr lang="en-US" sz="2400" u="sng" dirty="0" smtClean="0">
                <a:latin typeface="Algerian" pitchFamily="82" charset="0"/>
              </a:rPr>
              <a:t>Ministry of Public Works</a:t>
            </a:r>
          </a:p>
        </p:txBody>
      </p:sp>
      <p:graphicFrame>
        <p:nvGraphicFramePr>
          <p:cNvPr id="6" name="Diagram 5"/>
          <p:cNvGraphicFramePr/>
          <p:nvPr/>
        </p:nvGraphicFramePr>
        <p:xfrm>
          <a:off x="685800" y="2514600"/>
          <a:ext cx="7848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sp>
        <p:nvSpPr>
          <p:cNvPr id="8" name="TextBox 7"/>
          <p:cNvSpPr txBox="1"/>
          <p:nvPr/>
        </p:nvSpPr>
        <p:spPr>
          <a:xfrm>
            <a:off x="228600" y="1143000"/>
            <a:ext cx="9144000" cy="553998"/>
          </a:xfrm>
          <a:prstGeom prst="rect">
            <a:avLst/>
          </a:prstGeom>
          <a:noFill/>
        </p:spPr>
        <p:txBody>
          <a:bodyPr wrap="square" rtlCol="0">
            <a:spAutoFit/>
          </a:bodyPr>
          <a:lstStyle/>
          <a:p>
            <a:r>
              <a:rPr lang="en-US" sz="3000" i="1" dirty="0" smtClean="0">
                <a:latin typeface="Algerian" pitchFamily="82" charset="0"/>
              </a:rPr>
              <a:t>Programs Related to Waste Management</a:t>
            </a:r>
          </a:p>
        </p:txBody>
      </p:sp>
      <p:sp>
        <p:nvSpPr>
          <p:cNvPr id="7" name="TextBox 6"/>
          <p:cNvSpPr txBox="1"/>
          <p:nvPr/>
        </p:nvSpPr>
        <p:spPr>
          <a:xfrm>
            <a:off x="228600" y="1600200"/>
            <a:ext cx="9144000" cy="461665"/>
          </a:xfrm>
          <a:prstGeom prst="rect">
            <a:avLst/>
          </a:prstGeom>
          <a:noFill/>
        </p:spPr>
        <p:txBody>
          <a:bodyPr wrap="square" rtlCol="0">
            <a:spAutoFit/>
          </a:bodyPr>
          <a:lstStyle/>
          <a:p>
            <a:r>
              <a:rPr lang="en-US" sz="2400" u="sng" dirty="0" smtClean="0">
                <a:latin typeface="Algerian" pitchFamily="82" charset="0"/>
              </a:rPr>
              <a:t>Ministry of the environment</a:t>
            </a:r>
          </a:p>
        </p:txBody>
      </p:sp>
      <p:graphicFrame>
        <p:nvGraphicFramePr>
          <p:cNvPr id="6" name="Diagram 5"/>
          <p:cNvGraphicFramePr/>
          <p:nvPr/>
        </p:nvGraphicFramePr>
        <p:xfrm>
          <a:off x="685800" y="2514600"/>
          <a:ext cx="7848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81799" cy="924475"/>
          </a:xfrm>
        </p:spPr>
        <p:txBody>
          <a:bodyPr/>
          <a:lstStyle/>
          <a:p>
            <a:r>
              <a:rPr lang="en-US" sz="3600" b="1" dirty="0" smtClean="0"/>
              <a:t>Background</a:t>
            </a:r>
            <a:endParaRPr lang="en-US" sz="3600" b="1" dirty="0"/>
          </a:p>
        </p:txBody>
      </p:sp>
      <p:graphicFrame>
        <p:nvGraphicFramePr>
          <p:cNvPr id="4" name="Content Placeholder 3"/>
          <p:cNvGraphicFramePr>
            <a:graphicFrameLocks noGrp="1"/>
          </p:cNvGraphicFramePr>
          <p:nvPr>
            <p:ph idx="1"/>
          </p:nvPr>
        </p:nvGraphicFramePr>
        <p:xfrm>
          <a:off x="1066800" y="2514600"/>
          <a:ext cx="7124700" cy="405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19200" y="1600200"/>
            <a:ext cx="4724400" cy="1446550"/>
          </a:xfrm>
          <a:prstGeom prst="rect">
            <a:avLst/>
          </a:prstGeom>
          <a:noFill/>
        </p:spPr>
        <p:txBody>
          <a:bodyPr wrap="square" rtlCol="0">
            <a:spAutoFit/>
          </a:bodyPr>
          <a:lstStyle/>
          <a:p>
            <a:r>
              <a:rPr lang="en-US" sz="8800" i="1" dirty="0" smtClean="0">
                <a:latin typeface="Algerian" pitchFamily="82" charset="0"/>
              </a:rPr>
              <a:t>Why?</a:t>
            </a:r>
            <a:endParaRPr lang="en-US" sz="8800" i="1" dirty="0">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sp>
        <p:nvSpPr>
          <p:cNvPr id="8" name="TextBox 7"/>
          <p:cNvSpPr txBox="1"/>
          <p:nvPr/>
        </p:nvSpPr>
        <p:spPr>
          <a:xfrm>
            <a:off x="228600" y="1143000"/>
            <a:ext cx="9144000" cy="553998"/>
          </a:xfrm>
          <a:prstGeom prst="rect">
            <a:avLst/>
          </a:prstGeom>
          <a:noFill/>
        </p:spPr>
        <p:txBody>
          <a:bodyPr wrap="square" rtlCol="0">
            <a:spAutoFit/>
          </a:bodyPr>
          <a:lstStyle/>
          <a:p>
            <a:r>
              <a:rPr lang="en-US" sz="3000" i="1" dirty="0" smtClean="0">
                <a:latin typeface="Algerian" pitchFamily="82" charset="0"/>
              </a:rPr>
              <a:t>Programs Related to Waste Management</a:t>
            </a:r>
          </a:p>
        </p:txBody>
      </p:sp>
      <p:sp>
        <p:nvSpPr>
          <p:cNvPr id="7" name="TextBox 6"/>
          <p:cNvSpPr txBox="1"/>
          <p:nvPr/>
        </p:nvSpPr>
        <p:spPr>
          <a:xfrm>
            <a:off x="228600" y="1600200"/>
            <a:ext cx="9144000" cy="461665"/>
          </a:xfrm>
          <a:prstGeom prst="rect">
            <a:avLst/>
          </a:prstGeom>
          <a:noFill/>
        </p:spPr>
        <p:txBody>
          <a:bodyPr wrap="square" rtlCol="0">
            <a:spAutoFit/>
          </a:bodyPr>
          <a:lstStyle/>
          <a:p>
            <a:r>
              <a:rPr lang="en-US" sz="2400" u="sng" dirty="0" smtClean="0">
                <a:latin typeface="Algerian" pitchFamily="82" charset="0"/>
              </a:rPr>
              <a:t>Ministry of the environment</a:t>
            </a:r>
          </a:p>
        </p:txBody>
      </p:sp>
      <p:graphicFrame>
        <p:nvGraphicFramePr>
          <p:cNvPr id="6" name="Diagram 5"/>
          <p:cNvGraphicFramePr/>
          <p:nvPr/>
        </p:nvGraphicFramePr>
        <p:xfrm>
          <a:off x="685800" y="2133600"/>
          <a:ext cx="7848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sp>
        <p:nvSpPr>
          <p:cNvPr id="8" name="TextBox 7"/>
          <p:cNvSpPr txBox="1"/>
          <p:nvPr/>
        </p:nvSpPr>
        <p:spPr>
          <a:xfrm>
            <a:off x="228600" y="1143000"/>
            <a:ext cx="9144000" cy="553998"/>
          </a:xfrm>
          <a:prstGeom prst="rect">
            <a:avLst/>
          </a:prstGeom>
          <a:noFill/>
        </p:spPr>
        <p:txBody>
          <a:bodyPr wrap="square" rtlCol="0">
            <a:spAutoFit/>
          </a:bodyPr>
          <a:lstStyle/>
          <a:p>
            <a:r>
              <a:rPr lang="en-US" sz="3000" i="1" dirty="0" smtClean="0">
                <a:latin typeface="Algerian" pitchFamily="82" charset="0"/>
              </a:rPr>
              <a:t>Programs Related to Waste Management</a:t>
            </a:r>
          </a:p>
        </p:txBody>
      </p:sp>
      <p:pic>
        <p:nvPicPr>
          <p:cNvPr id="10" name="Picture 9" descr="Untitled-1.jpg"/>
          <p:cNvPicPr>
            <a:picLocks noChangeAspect="1"/>
          </p:cNvPicPr>
          <p:nvPr/>
        </p:nvPicPr>
        <p:blipFill>
          <a:blip r:embed="rId2" cstate="print"/>
          <a:stretch>
            <a:fillRect/>
          </a:stretch>
        </p:blipFill>
        <p:spPr>
          <a:xfrm>
            <a:off x="1905000" y="1676400"/>
            <a:ext cx="6705600" cy="5029200"/>
          </a:xfrm>
          <a:prstGeom prst="rect">
            <a:avLst/>
          </a:prstGeom>
        </p:spPr>
      </p:pic>
      <p:sp>
        <p:nvSpPr>
          <p:cNvPr id="12" name="Rectangle 11"/>
          <p:cNvSpPr/>
          <p:nvPr/>
        </p:nvSpPr>
        <p:spPr>
          <a:xfrm>
            <a:off x="833708" y="1890181"/>
            <a:ext cx="766492" cy="4434419"/>
          </a:xfrm>
          <a:prstGeom prst="rect">
            <a:avLst/>
          </a:prstGeom>
          <a:solidFill>
            <a:schemeClr val="bg1">
              <a:lumMod val="75000"/>
              <a:lumOff val="25000"/>
            </a:schemeClr>
          </a:solidFill>
        </p:spPr>
        <p:style>
          <a:lnRef idx="3">
            <a:schemeClr val="lt1"/>
          </a:lnRef>
          <a:fillRef idx="1">
            <a:schemeClr val="accent1"/>
          </a:fillRef>
          <a:effectRef idx="1">
            <a:schemeClr val="accent1"/>
          </a:effectRef>
          <a:fontRef idx="minor">
            <a:schemeClr val="lt1"/>
          </a:fontRef>
        </p:style>
        <p:txBody>
          <a:bodyPr vert="wordArtVert"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ADIPURA</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sp>
        <p:nvSpPr>
          <p:cNvPr id="8" name="TextBox 7"/>
          <p:cNvSpPr txBox="1"/>
          <p:nvPr/>
        </p:nvSpPr>
        <p:spPr>
          <a:xfrm>
            <a:off x="228600" y="1143000"/>
            <a:ext cx="9144000" cy="553998"/>
          </a:xfrm>
          <a:prstGeom prst="rect">
            <a:avLst/>
          </a:prstGeom>
          <a:noFill/>
        </p:spPr>
        <p:txBody>
          <a:bodyPr wrap="square" rtlCol="0">
            <a:spAutoFit/>
          </a:bodyPr>
          <a:lstStyle/>
          <a:p>
            <a:r>
              <a:rPr lang="en-US" sz="3000" i="1" dirty="0" smtClean="0">
                <a:latin typeface="Algerian" pitchFamily="82" charset="0"/>
              </a:rPr>
              <a:t>Programs Related to Waste Management</a:t>
            </a:r>
          </a:p>
        </p:txBody>
      </p:sp>
      <p:pic>
        <p:nvPicPr>
          <p:cNvPr id="10" name="Picture 9" descr="Untitled-2.jpg"/>
          <p:cNvPicPr>
            <a:picLocks noChangeAspect="1"/>
          </p:cNvPicPr>
          <p:nvPr/>
        </p:nvPicPr>
        <p:blipFill>
          <a:blip r:embed="rId2" cstate="print"/>
          <a:stretch>
            <a:fillRect/>
          </a:stretch>
        </p:blipFill>
        <p:spPr>
          <a:xfrm>
            <a:off x="1828800" y="1651647"/>
            <a:ext cx="6705600" cy="5026243"/>
          </a:xfrm>
          <a:prstGeom prst="rect">
            <a:avLst/>
          </a:prstGeom>
        </p:spPr>
      </p:pic>
      <p:sp>
        <p:nvSpPr>
          <p:cNvPr id="11" name="Rectangle 10"/>
          <p:cNvSpPr/>
          <p:nvPr/>
        </p:nvSpPr>
        <p:spPr>
          <a:xfrm>
            <a:off x="990600" y="2820628"/>
            <a:ext cx="766492" cy="2573525"/>
          </a:xfrm>
          <a:prstGeom prst="rect">
            <a:avLst/>
          </a:prstGeom>
          <a:solidFill>
            <a:schemeClr val="bg1">
              <a:lumMod val="75000"/>
              <a:lumOff val="25000"/>
            </a:schemeClr>
          </a:solidFill>
        </p:spPr>
        <p:style>
          <a:lnRef idx="3">
            <a:schemeClr val="lt1"/>
          </a:lnRef>
          <a:fillRef idx="1">
            <a:schemeClr val="accent1"/>
          </a:fillRef>
          <a:effectRef idx="1">
            <a:schemeClr val="accent1"/>
          </a:effectRef>
          <a:fontRef idx="minor">
            <a:schemeClr val="lt1"/>
          </a:fontRef>
        </p:style>
        <p:txBody>
          <a:bodyPr vert="wordArtVert"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BANK</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Rectangle 11"/>
          <p:cNvSpPr/>
          <p:nvPr/>
        </p:nvSpPr>
        <p:spPr>
          <a:xfrm>
            <a:off x="221675" y="2518373"/>
            <a:ext cx="766492" cy="3193824"/>
          </a:xfrm>
          <a:prstGeom prst="rect">
            <a:avLst/>
          </a:prstGeom>
          <a:solidFill>
            <a:schemeClr val="bg1">
              <a:lumMod val="75000"/>
              <a:lumOff val="25000"/>
            </a:schemeClr>
          </a:solidFill>
        </p:spPr>
        <p:style>
          <a:lnRef idx="3">
            <a:schemeClr val="lt1"/>
          </a:lnRef>
          <a:fillRef idx="1">
            <a:schemeClr val="accent1"/>
          </a:fillRef>
          <a:effectRef idx="1">
            <a:schemeClr val="accent1"/>
          </a:effectRef>
          <a:fontRef idx="minor">
            <a:schemeClr val="lt1"/>
          </a:fontRef>
        </p:style>
        <p:txBody>
          <a:bodyPr vert="wordArtVert"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WASTE</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IMPACTS AND RESULTS</a:t>
            </a:r>
          </a:p>
        </p:txBody>
      </p:sp>
      <p:sp>
        <p:nvSpPr>
          <p:cNvPr id="8" name="TextBox 7"/>
          <p:cNvSpPr txBox="1"/>
          <p:nvPr/>
        </p:nvSpPr>
        <p:spPr>
          <a:xfrm>
            <a:off x="228600" y="1143000"/>
            <a:ext cx="9144000" cy="461665"/>
          </a:xfrm>
          <a:prstGeom prst="rect">
            <a:avLst/>
          </a:prstGeom>
          <a:noFill/>
        </p:spPr>
        <p:txBody>
          <a:bodyPr wrap="square" rtlCol="0">
            <a:spAutoFit/>
          </a:bodyPr>
          <a:lstStyle/>
          <a:p>
            <a:r>
              <a:rPr lang="en-US" sz="2400" i="1" dirty="0" smtClean="0">
                <a:latin typeface="Algerian" pitchFamily="82" charset="0"/>
              </a:rPr>
              <a:t>The Audit Board of the Republic of Indonesia</a:t>
            </a:r>
          </a:p>
        </p:txBody>
      </p:sp>
      <p:graphicFrame>
        <p:nvGraphicFramePr>
          <p:cNvPr id="6" name="Diagram 5"/>
          <p:cNvGraphicFramePr/>
          <p:nvPr/>
        </p:nvGraphicFramePr>
        <p:xfrm>
          <a:off x="228600" y="2514600"/>
          <a:ext cx="8686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200" b="1" dirty="0" smtClean="0">
                <a:latin typeface="+mj-lt"/>
                <a:ea typeface="+mj-ea"/>
                <a:cs typeface="Trebuchet MS"/>
              </a:rPr>
              <a:t>Challenges and Barriers</a:t>
            </a:r>
          </a:p>
        </p:txBody>
      </p:sp>
      <p:graphicFrame>
        <p:nvGraphicFramePr>
          <p:cNvPr id="13" name="Diagram 12"/>
          <p:cNvGraphicFramePr/>
          <p:nvPr/>
        </p:nvGraphicFramePr>
        <p:xfrm>
          <a:off x="762000" y="1066800"/>
          <a:ext cx="7696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Lesson Learned</a:t>
            </a:r>
          </a:p>
        </p:txBody>
      </p:sp>
      <p:graphicFrame>
        <p:nvGraphicFramePr>
          <p:cNvPr id="5" name="Diagram 4"/>
          <p:cNvGraphicFramePr/>
          <p:nvPr/>
        </p:nvGraphicFramePr>
        <p:xfrm>
          <a:off x="457200" y="1397000"/>
          <a:ext cx="81534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45556" y="1806575"/>
            <a:ext cx="4052888" cy="4052888"/>
          </a:xfrm>
        </p:spPr>
      </p:pic>
      <p:sp>
        <p:nvSpPr>
          <p:cNvPr id="6" name="Title 1"/>
          <p:cNvSpPr txBox="1">
            <a:spLocks/>
          </p:cNvSpPr>
          <p:nvPr/>
        </p:nvSpPr>
        <p:spPr>
          <a:xfrm>
            <a:off x="2971800" y="0"/>
            <a:ext cx="3124200"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Thank You</a:t>
            </a:r>
          </a:p>
        </p:txBody>
      </p:sp>
    </p:spTree>
    <p:extLst>
      <p:ext uri="{BB962C8B-B14F-4D97-AF65-F5344CB8AC3E}">
        <p14:creationId xmlns:p14="http://schemas.microsoft.com/office/powerpoint/2010/main" xmlns="" val="164302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81799" cy="924475"/>
          </a:xfrm>
        </p:spPr>
        <p:txBody>
          <a:bodyPr/>
          <a:lstStyle/>
          <a:p>
            <a:r>
              <a:rPr lang="en-US" sz="3600" b="1" dirty="0" smtClean="0"/>
              <a:t>Background</a:t>
            </a:r>
            <a:endParaRPr lang="en-US" sz="3600" b="1" dirty="0"/>
          </a:p>
        </p:txBody>
      </p:sp>
      <p:sp>
        <p:nvSpPr>
          <p:cNvPr id="7" name="Rounded Rectangle 6"/>
          <p:cNvSpPr/>
          <p:nvPr/>
        </p:nvSpPr>
        <p:spPr>
          <a:xfrm>
            <a:off x="1066800" y="4267200"/>
            <a:ext cx="1905000" cy="838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Transporting</a:t>
            </a:r>
          </a:p>
        </p:txBody>
      </p:sp>
      <p:sp>
        <p:nvSpPr>
          <p:cNvPr id="8" name="Rounded Rectangle 7"/>
          <p:cNvSpPr/>
          <p:nvPr/>
        </p:nvSpPr>
        <p:spPr>
          <a:xfrm>
            <a:off x="1066800" y="5334000"/>
            <a:ext cx="1905000" cy="838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Final Disposal</a:t>
            </a:r>
          </a:p>
        </p:txBody>
      </p:sp>
      <p:sp>
        <p:nvSpPr>
          <p:cNvPr id="9" name="Rounded Rectangle 8"/>
          <p:cNvSpPr/>
          <p:nvPr/>
        </p:nvSpPr>
        <p:spPr>
          <a:xfrm>
            <a:off x="1066800" y="3200400"/>
            <a:ext cx="1905000" cy="838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Collecting</a:t>
            </a:r>
          </a:p>
        </p:txBody>
      </p:sp>
      <p:sp>
        <p:nvSpPr>
          <p:cNvPr id="10" name="Rounded Rectangle 9"/>
          <p:cNvSpPr/>
          <p:nvPr/>
        </p:nvSpPr>
        <p:spPr>
          <a:xfrm>
            <a:off x="1066800" y="2133600"/>
            <a:ext cx="1905000" cy="838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Waste</a:t>
            </a:r>
          </a:p>
        </p:txBody>
      </p:sp>
      <p:sp>
        <p:nvSpPr>
          <p:cNvPr id="11" name="Rectangle 10"/>
          <p:cNvSpPr>
            <a:spLocks noChangeArrowheads="1"/>
          </p:cNvSpPr>
          <p:nvPr/>
        </p:nvSpPr>
        <p:spPr bwMode="auto">
          <a:xfrm>
            <a:off x="3048000" y="1600200"/>
            <a:ext cx="4729163" cy="461963"/>
          </a:xfrm>
          <a:prstGeom prst="rect">
            <a:avLst/>
          </a:prstGeom>
          <a:noFill/>
          <a:ln w="9525">
            <a:noFill/>
            <a:miter lim="800000"/>
            <a:headEnd/>
            <a:tailEnd/>
          </a:ln>
        </p:spPr>
        <p:txBody>
          <a:bodyPr wrap="none">
            <a:spAutoFit/>
          </a:bodyPr>
          <a:lstStyle/>
          <a:p>
            <a:r>
              <a:rPr lang="id-ID" sz="2400" b="1">
                <a:latin typeface="Arial Narrow" pitchFamily="34" charset="0"/>
              </a:rPr>
              <a:t>Old Paradigm (End of Pipe Treatment)</a:t>
            </a:r>
          </a:p>
        </p:txBody>
      </p:sp>
      <p:sp>
        <p:nvSpPr>
          <p:cNvPr id="12" name="Down Arrow 11"/>
          <p:cNvSpPr/>
          <p:nvPr/>
        </p:nvSpPr>
        <p:spPr>
          <a:xfrm>
            <a:off x="1981200" y="2971800"/>
            <a:ext cx="304800" cy="228600"/>
          </a:xfrm>
          <a:prstGeom prst="down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Down Arrow 12"/>
          <p:cNvSpPr/>
          <p:nvPr/>
        </p:nvSpPr>
        <p:spPr>
          <a:xfrm>
            <a:off x="1981200" y="4038600"/>
            <a:ext cx="304800" cy="228600"/>
          </a:xfrm>
          <a:prstGeom prst="down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Down Arrow 13"/>
          <p:cNvSpPr/>
          <p:nvPr/>
        </p:nvSpPr>
        <p:spPr>
          <a:xfrm>
            <a:off x="1981200" y="5105400"/>
            <a:ext cx="304800" cy="228600"/>
          </a:xfrm>
          <a:prstGeom prst="down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15" name="Picture 30"/>
          <p:cNvPicPr>
            <a:picLocks noChangeAspect="1" noChangeArrowheads="1"/>
          </p:cNvPicPr>
          <p:nvPr/>
        </p:nvPicPr>
        <p:blipFill>
          <a:blip r:embed="rId2" cstate="print"/>
          <a:srcRect/>
          <a:stretch>
            <a:fillRect/>
          </a:stretch>
        </p:blipFill>
        <p:spPr bwMode="auto">
          <a:xfrm>
            <a:off x="4114800" y="2743200"/>
            <a:ext cx="4314825" cy="3028950"/>
          </a:xfrm>
          <a:prstGeom prst="rect">
            <a:avLst/>
          </a:prstGeom>
          <a:solidFill>
            <a:schemeClr val="accent1">
              <a:alpha val="0"/>
            </a:schemeClr>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81799" cy="924475"/>
          </a:xfrm>
        </p:spPr>
        <p:txBody>
          <a:bodyPr/>
          <a:lstStyle/>
          <a:p>
            <a:r>
              <a:rPr lang="en-US" sz="3600" b="1" dirty="0" smtClean="0"/>
              <a:t>Background</a:t>
            </a:r>
            <a:endParaRPr lang="en-US" sz="3600" b="1" dirty="0"/>
          </a:p>
        </p:txBody>
      </p:sp>
      <p:sp>
        <p:nvSpPr>
          <p:cNvPr id="7" name="Rounded Rectangle 6"/>
          <p:cNvSpPr/>
          <p:nvPr/>
        </p:nvSpPr>
        <p:spPr>
          <a:xfrm>
            <a:off x="1828800" y="29718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Waste</a:t>
            </a:r>
          </a:p>
        </p:txBody>
      </p:sp>
      <p:sp>
        <p:nvSpPr>
          <p:cNvPr id="8" name="Rounded Rectangle 7"/>
          <p:cNvSpPr/>
          <p:nvPr/>
        </p:nvSpPr>
        <p:spPr>
          <a:xfrm>
            <a:off x="0" y="25146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Reuse</a:t>
            </a:r>
          </a:p>
        </p:txBody>
      </p:sp>
      <p:sp>
        <p:nvSpPr>
          <p:cNvPr id="9" name="Rounded Rectangle 8"/>
          <p:cNvSpPr/>
          <p:nvPr/>
        </p:nvSpPr>
        <p:spPr>
          <a:xfrm>
            <a:off x="1828800" y="22098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Reduse</a:t>
            </a:r>
          </a:p>
        </p:txBody>
      </p:sp>
      <p:sp>
        <p:nvSpPr>
          <p:cNvPr id="10" name="Rounded Rectangle 9"/>
          <p:cNvSpPr/>
          <p:nvPr/>
        </p:nvSpPr>
        <p:spPr>
          <a:xfrm>
            <a:off x="3657600" y="25146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Recycle</a:t>
            </a:r>
          </a:p>
        </p:txBody>
      </p:sp>
      <p:sp>
        <p:nvSpPr>
          <p:cNvPr id="11" name="Rounded Rectangle 10"/>
          <p:cNvSpPr/>
          <p:nvPr/>
        </p:nvSpPr>
        <p:spPr>
          <a:xfrm>
            <a:off x="1828800" y="36576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Residue</a:t>
            </a:r>
          </a:p>
        </p:txBody>
      </p:sp>
      <p:sp>
        <p:nvSpPr>
          <p:cNvPr id="12" name="Rounded Rectangle 11"/>
          <p:cNvSpPr/>
          <p:nvPr/>
        </p:nvSpPr>
        <p:spPr>
          <a:xfrm>
            <a:off x="1828800" y="43434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Transporting</a:t>
            </a:r>
          </a:p>
        </p:txBody>
      </p:sp>
      <p:sp>
        <p:nvSpPr>
          <p:cNvPr id="13" name="Rounded Rectangle 12"/>
          <p:cNvSpPr/>
          <p:nvPr/>
        </p:nvSpPr>
        <p:spPr>
          <a:xfrm>
            <a:off x="1828800" y="5029200"/>
            <a:ext cx="1600200" cy="4572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Processing</a:t>
            </a:r>
          </a:p>
        </p:txBody>
      </p:sp>
      <p:sp>
        <p:nvSpPr>
          <p:cNvPr id="14" name="Rounded Rectangle 13"/>
          <p:cNvSpPr/>
          <p:nvPr/>
        </p:nvSpPr>
        <p:spPr>
          <a:xfrm>
            <a:off x="1676400" y="5715000"/>
            <a:ext cx="1905000" cy="990600"/>
          </a:xfrm>
          <a:prstGeom prst="round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Sanitary Landfill/Waste to Energy</a:t>
            </a:r>
          </a:p>
        </p:txBody>
      </p:sp>
      <p:sp>
        <p:nvSpPr>
          <p:cNvPr id="16" name="Down Arrow 15"/>
          <p:cNvSpPr/>
          <p:nvPr/>
        </p:nvSpPr>
        <p:spPr>
          <a:xfrm>
            <a:off x="2438400" y="3429000"/>
            <a:ext cx="304800" cy="228600"/>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Down Arrow 16"/>
          <p:cNvSpPr/>
          <p:nvPr/>
        </p:nvSpPr>
        <p:spPr>
          <a:xfrm>
            <a:off x="2438400" y="4114800"/>
            <a:ext cx="304800" cy="228600"/>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Down Arrow 17"/>
          <p:cNvSpPr/>
          <p:nvPr/>
        </p:nvSpPr>
        <p:spPr>
          <a:xfrm>
            <a:off x="2438400" y="4800600"/>
            <a:ext cx="304800" cy="228600"/>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Down Arrow 18"/>
          <p:cNvSpPr/>
          <p:nvPr/>
        </p:nvSpPr>
        <p:spPr>
          <a:xfrm rot="10800000">
            <a:off x="2438400" y="2667000"/>
            <a:ext cx="304800" cy="304800"/>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Down Arrow 19"/>
          <p:cNvSpPr/>
          <p:nvPr/>
        </p:nvSpPr>
        <p:spPr>
          <a:xfrm rot="8117720">
            <a:off x="1450975" y="2728913"/>
            <a:ext cx="376238" cy="485775"/>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Down Arrow 20"/>
          <p:cNvSpPr/>
          <p:nvPr/>
        </p:nvSpPr>
        <p:spPr>
          <a:xfrm rot="13810042">
            <a:off x="3404394" y="2718594"/>
            <a:ext cx="371475" cy="506413"/>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4" name="Picture 2"/>
          <p:cNvPicPr>
            <a:picLocks noChangeAspect="1" noChangeArrowheads="1"/>
          </p:cNvPicPr>
          <p:nvPr/>
        </p:nvPicPr>
        <p:blipFill>
          <a:blip r:embed="rId2" cstate="print"/>
          <a:srcRect/>
          <a:stretch>
            <a:fillRect/>
          </a:stretch>
        </p:blipFill>
        <p:spPr bwMode="auto">
          <a:xfrm>
            <a:off x="5105400" y="3162300"/>
            <a:ext cx="3857625" cy="2887663"/>
          </a:xfrm>
          <a:prstGeom prst="rect">
            <a:avLst/>
          </a:prstGeom>
          <a:solidFill>
            <a:schemeClr val="bg1">
              <a:lumMod val="75000"/>
              <a:lumOff val="25000"/>
            </a:schemeClr>
          </a:solidFill>
          <a:ln w="9525">
            <a:solidFill>
              <a:schemeClr val="tx1"/>
            </a:solidFill>
            <a:miter lim="800000"/>
            <a:headEnd/>
            <a:tailEnd/>
          </a:ln>
        </p:spPr>
      </p:pic>
      <p:sp>
        <p:nvSpPr>
          <p:cNvPr id="25" name="Rectangle 24"/>
          <p:cNvSpPr>
            <a:spLocks noChangeArrowheads="1"/>
          </p:cNvSpPr>
          <p:nvPr/>
        </p:nvSpPr>
        <p:spPr bwMode="auto">
          <a:xfrm>
            <a:off x="3581400" y="1600200"/>
            <a:ext cx="1927225" cy="461963"/>
          </a:xfrm>
          <a:prstGeom prst="rect">
            <a:avLst/>
          </a:prstGeom>
          <a:noFill/>
          <a:ln w="9525">
            <a:noFill/>
            <a:miter lim="800000"/>
            <a:headEnd/>
            <a:tailEnd/>
          </a:ln>
        </p:spPr>
        <p:txBody>
          <a:bodyPr wrap="none">
            <a:spAutoFit/>
          </a:bodyPr>
          <a:lstStyle/>
          <a:p>
            <a:r>
              <a:rPr lang="id-ID" sz="2400" b="1" dirty="0">
                <a:latin typeface="Arial Narrow" pitchFamily="34" charset="0"/>
              </a:rPr>
              <a:t>New Paradigm</a:t>
            </a:r>
          </a:p>
        </p:txBody>
      </p:sp>
      <p:sp>
        <p:nvSpPr>
          <p:cNvPr id="26" name="Down Arrow 25"/>
          <p:cNvSpPr/>
          <p:nvPr/>
        </p:nvSpPr>
        <p:spPr>
          <a:xfrm>
            <a:off x="2438400" y="5493325"/>
            <a:ext cx="304800" cy="228600"/>
          </a:xfrm>
          <a:prstGeom prst="downArrow">
            <a:avLst/>
          </a:prstGeom>
          <a:solidFill>
            <a:schemeClr val="bg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900" decel="100000" fill="hold"/>
                                        <p:tgtEl>
                                          <p:spTgt spid="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1905000"/>
          <a:ext cx="6096000" cy="47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Trebuchet MS"/>
              </a:rPr>
              <a:t>Background</a:t>
            </a:r>
            <a:endParaRPr kumimoji="0" lang="en-US" sz="3600" b="1" i="0" u="none" strike="noStrike" kern="1200" cap="none" spc="0" normalizeH="0" baseline="0" noProof="0" dirty="0">
              <a:ln>
                <a:noFill/>
              </a:ln>
              <a:solidFill>
                <a:schemeClr val="tx1"/>
              </a:solidFill>
              <a:effectLst/>
              <a:uLnTx/>
              <a:uFillTx/>
              <a:latin typeface="+mj-lt"/>
              <a:ea typeface="+mj-ea"/>
              <a:cs typeface="Trebuchet MS"/>
            </a:endParaRPr>
          </a:p>
        </p:txBody>
      </p:sp>
      <p:sp>
        <p:nvSpPr>
          <p:cNvPr id="10" name="TextBox 9"/>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Special Purposes</a:t>
            </a:r>
            <a:endParaRPr lang="en-US" sz="4800" i="1" dirty="0">
              <a:latin typeface="Algerian" pitchFamily="82" charset="0"/>
            </a:endParaRPr>
          </a:p>
        </p:txBody>
      </p:sp>
      <p:sp>
        <p:nvSpPr>
          <p:cNvPr id="11" name="TextBox 10"/>
          <p:cNvSpPr txBox="1"/>
          <p:nvPr/>
        </p:nvSpPr>
        <p:spPr>
          <a:xfrm>
            <a:off x="6400800" y="4191000"/>
            <a:ext cx="2362200" cy="181588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Font typeface="Wingdings" pitchFamily="2" charset="2"/>
              <a:buChar char="v"/>
            </a:pPr>
            <a:r>
              <a:rPr lang="en-US" sz="1400" dirty="0" smtClean="0">
                <a:solidFill>
                  <a:schemeClr val="bg1"/>
                </a:solidFill>
              </a:rPr>
              <a:t>At least 75% </a:t>
            </a:r>
            <a:r>
              <a:rPr lang="en-US" sz="1400" dirty="0" smtClean="0">
                <a:solidFill>
                  <a:schemeClr val="bg1"/>
                </a:solidFill>
              </a:rPr>
              <a:t>Municipal </a:t>
            </a:r>
            <a:r>
              <a:rPr lang="en-US" sz="1400" dirty="0" smtClean="0">
                <a:solidFill>
                  <a:schemeClr val="bg1"/>
                </a:solidFill>
              </a:rPr>
              <a:t>waste transported to landfill</a:t>
            </a:r>
          </a:p>
          <a:p>
            <a:pPr marL="342900" indent="-342900">
              <a:buFont typeface="Wingdings" pitchFamily="2" charset="2"/>
              <a:buChar char="v"/>
            </a:pPr>
            <a:r>
              <a:rPr lang="en-US" sz="1400" dirty="0" smtClean="0">
                <a:solidFill>
                  <a:schemeClr val="bg1"/>
                </a:solidFill>
              </a:rPr>
              <a:t>Effectiveness of landfill management with environmental friendly approach</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Trebuchet MS"/>
              </a:rPr>
              <a:t>Background</a:t>
            </a:r>
            <a:endParaRPr kumimoji="0" lang="en-US" sz="3600" b="1" i="0" u="none" strike="noStrike" kern="1200" cap="none" spc="0" normalizeH="0" baseline="0" noProof="0" dirty="0">
              <a:ln>
                <a:noFill/>
              </a:ln>
              <a:solidFill>
                <a:schemeClr val="tx1"/>
              </a:solidFill>
              <a:effectLst/>
              <a:uLnTx/>
              <a:uFillTx/>
              <a:latin typeface="+mj-lt"/>
              <a:ea typeface="+mj-ea"/>
              <a:cs typeface="Trebuchet MS"/>
            </a:endParaRPr>
          </a:p>
        </p:txBody>
      </p:sp>
      <p:sp>
        <p:nvSpPr>
          <p:cNvPr id="6" name="TextBox 5"/>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Criteria</a:t>
            </a:r>
            <a:endParaRPr lang="en-US" sz="4800" i="1" dirty="0">
              <a:latin typeface="Algerian" pitchFamily="82" charset="0"/>
            </a:endParaRPr>
          </a:p>
        </p:txBody>
      </p:sp>
      <p:graphicFrame>
        <p:nvGraphicFramePr>
          <p:cNvPr id="10" name="Diagram 9"/>
          <p:cNvGraphicFramePr/>
          <p:nvPr/>
        </p:nvGraphicFramePr>
        <p:xfrm>
          <a:off x="152400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Methodology</a:t>
            </a:r>
            <a:endParaRPr kumimoji="0" lang="en-US" sz="3600" b="1" i="0" u="none" strike="noStrike" kern="1200" cap="none" spc="0" normalizeH="0" baseline="0" noProof="0" dirty="0">
              <a:ln>
                <a:noFill/>
              </a:ln>
              <a:solidFill>
                <a:schemeClr val="tx1"/>
              </a:solidFill>
              <a:effectLst/>
              <a:uLnTx/>
              <a:uFillTx/>
              <a:latin typeface="+mj-lt"/>
              <a:ea typeface="+mj-ea"/>
              <a:cs typeface="Trebuchet MS"/>
            </a:endParaRPr>
          </a:p>
        </p:txBody>
      </p:sp>
      <p:graphicFrame>
        <p:nvGraphicFramePr>
          <p:cNvPr id="12" name="Diagram 11"/>
          <p:cNvGraphicFramePr/>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143000"/>
            <a:ext cx="5943600" cy="830997"/>
          </a:xfrm>
          <a:prstGeom prst="rect">
            <a:avLst/>
          </a:prstGeom>
          <a:noFill/>
        </p:spPr>
        <p:txBody>
          <a:bodyPr wrap="square" rtlCol="0">
            <a:spAutoFit/>
          </a:bodyPr>
          <a:lstStyle/>
          <a:p>
            <a:r>
              <a:rPr lang="en-US" sz="4800" i="1" dirty="0" smtClean="0">
                <a:latin typeface="Algerian" pitchFamily="82" charset="0"/>
              </a:rPr>
              <a:t>Planning Phase</a:t>
            </a:r>
          </a:p>
        </p:txBody>
      </p:sp>
      <p:graphicFrame>
        <p:nvGraphicFramePr>
          <p:cNvPr id="8" name="Diagram 7"/>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Methodology</a:t>
            </a:r>
            <a:endParaRPr kumimoji="0" lang="en-US" sz="3600" b="1" i="0" u="none" strike="noStrike" kern="1200" cap="none" spc="0" normalizeH="0" baseline="0" noProof="0" dirty="0">
              <a:ln>
                <a:noFill/>
              </a:ln>
              <a:solidFill>
                <a:schemeClr val="tx1"/>
              </a:solidFill>
              <a:effectLst/>
              <a:uLnTx/>
              <a:uFillTx/>
              <a:latin typeface="+mj-lt"/>
              <a:ea typeface="+mj-ea"/>
              <a:cs typeface="Trebuchet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143000"/>
            <a:ext cx="7467600" cy="830997"/>
          </a:xfrm>
          <a:prstGeom prst="rect">
            <a:avLst/>
          </a:prstGeom>
          <a:noFill/>
        </p:spPr>
        <p:txBody>
          <a:bodyPr wrap="square" rtlCol="0">
            <a:spAutoFit/>
          </a:bodyPr>
          <a:lstStyle/>
          <a:p>
            <a:r>
              <a:rPr lang="en-US" sz="4800" i="1" dirty="0" smtClean="0">
                <a:latin typeface="Algerian" pitchFamily="82" charset="0"/>
              </a:rPr>
              <a:t>Implementation Phase</a:t>
            </a:r>
          </a:p>
        </p:txBody>
      </p:sp>
      <p:graphicFrame>
        <p:nvGraphicFramePr>
          <p:cNvPr id="8" name="Diagram 7"/>
          <p:cNvGraphicFramePr/>
          <p:nvPr/>
        </p:nvGraphicFramePr>
        <p:xfrm>
          <a:off x="228600" y="2133600"/>
          <a:ext cx="8686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81000" y="0"/>
            <a:ext cx="7125113" cy="924475"/>
          </a:xfrm>
          <a:prstGeom prst="rect">
            <a:avLst/>
          </a:prstGeom>
        </p:spPr>
        <p:txBody>
          <a:bodyPr vert="horz" lIns="91440" tIns="45720" rIns="91440" bIns="45720" rtlCol="0" anchor="ctr">
            <a:noAutofit/>
          </a:bodyPr>
          <a:lstStyle/>
          <a:p>
            <a:pPr defTabSz="457200">
              <a:spcBef>
                <a:spcPct val="0"/>
              </a:spcBef>
            </a:pPr>
            <a:r>
              <a:rPr lang="en-US" sz="3600" b="1" dirty="0" smtClean="0">
                <a:latin typeface="+mj-lt"/>
                <a:ea typeface="+mj-ea"/>
                <a:cs typeface="Trebuchet MS"/>
              </a:rPr>
              <a:t>Methodology</a:t>
            </a:r>
            <a:endParaRPr kumimoji="0" lang="en-US" sz="3600" b="1" i="0" u="none" strike="noStrike" kern="1200" cap="none" spc="0" normalizeH="0" baseline="0" noProof="0" dirty="0">
              <a:ln>
                <a:noFill/>
              </a:ln>
              <a:solidFill>
                <a:schemeClr val="tx1"/>
              </a:solidFill>
              <a:effectLst/>
              <a:uLnTx/>
              <a:uFillTx/>
              <a:latin typeface="+mj-lt"/>
              <a:ea typeface="+mj-ea"/>
              <a:cs typeface="Trebuchet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1E4E630-4115-4F9C-AE6D-A4F87A9378AF}">
  <ds:schemaRefs>
    <ds:schemaRef ds:uri="ESRI.ArcGIS.Mapping.OfficeIntegration.PowerPointInfo"/>
  </ds:schemaRefs>
</ds:datastoreItem>
</file>

<file path=customXml/itemProps10.xml><?xml version="1.0" encoding="utf-8"?>
<ds:datastoreItem xmlns:ds="http://schemas.openxmlformats.org/officeDocument/2006/customXml" ds:itemID="{2F90D080-2897-4C89-893E-B58697422585}">
  <ds:schemaRefs>
    <ds:schemaRef ds:uri="ESRI.ArcGIS.Mapping.OfficeIntegration.PowerPointInfo"/>
  </ds:schemaRefs>
</ds:datastoreItem>
</file>

<file path=customXml/itemProps11.xml><?xml version="1.0" encoding="utf-8"?>
<ds:datastoreItem xmlns:ds="http://schemas.openxmlformats.org/officeDocument/2006/customXml" ds:itemID="{FD790318-F294-481B-88D6-DC6460467972}">
  <ds:schemaRefs>
    <ds:schemaRef ds:uri="ESRI.ArcGIS.Mapping.OfficeIntegration.PowerPointInfo"/>
  </ds:schemaRefs>
</ds:datastoreItem>
</file>

<file path=customXml/itemProps12.xml><?xml version="1.0" encoding="utf-8"?>
<ds:datastoreItem xmlns:ds="http://schemas.openxmlformats.org/officeDocument/2006/customXml" ds:itemID="{A5B54183-7D49-4A3B-AC41-D76A208B7BBD}">
  <ds:schemaRefs>
    <ds:schemaRef ds:uri="ESRI.ArcGIS.Mapping.OfficeIntegration.PowerPointInfo"/>
  </ds:schemaRefs>
</ds:datastoreItem>
</file>

<file path=customXml/itemProps13.xml><?xml version="1.0" encoding="utf-8"?>
<ds:datastoreItem xmlns:ds="http://schemas.openxmlformats.org/officeDocument/2006/customXml" ds:itemID="{E82AA4B5-450D-40C1-AAA2-7AE6A0FC7299}">
  <ds:schemaRefs>
    <ds:schemaRef ds:uri="ESRI.ArcGIS.Mapping.OfficeIntegration.PowerPointInfo"/>
  </ds:schemaRefs>
</ds:datastoreItem>
</file>

<file path=customXml/itemProps14.xml><?xml version="1.0" encoding="utf-8"?>
<ds:datastoreItem xmlns:ds="http://schemas.openxmlformats.org/officeDocument/2006/customXml" ds:itemID="{B69BA5D0-1172-4689-8572-BD2F1C4E79A5}">
  <ds:schemaRefs>
    <ds:schemaRef ds:uri="ESRI.ArcGIS.Mapping.OfficeIntegration.PowerPointInfo"/>
  </ds:schemaRefs>
</ds:datastoreItem>
</file>

<file path=customXml/itemProps15.xml><?xml version="1.0" encoding="utf-8"?>
<ds:datastoreItem xmlns:ds="http://schemas.openxmlformats.org/officeDocument/2006/customXml" ds:itemID="{03B6013A-0535-442C-BE2F-F5385771DCA9}">
  <ds:schemaRefs>
    <ds:schemaRef ds:uri="ESRI.ArcGIS.Mapping.OfficeIntegration.PowerPointInfo"/>
  </ds:schemaRefs>
</ds:datastoreItem>
</file>

<file path=customXml/itemProps16.xml><?xml version="1.0" encoding="utf-8"?>
<ds:datastoreItem xmlns:ds="http://schemas.openxmlformats.org/officeDocument/2006/customXml" ds:itemID="{93F2F2C7-9AB2-4941-9131-54A3BB54EA5E}">
  <ds:schemaRefs>
    <ds:schemaRef ds:uri="ESRI.ArcGIS.Mapping.OfficeIntegration.PowerPointInfo"/>
  </ds:schemaRefs>
</ds:datastoreItem>
</file>

<file path=customXml/itemProps17.xml><?xml version="1.0" encoding="utf-8"?>
<ds:datastoreItem xmlns:ds="http://schemas.openxmlformats.org/officeDocument/2006/customXml" ds:itemID="{ADA307B3-B5D6-4807-AD0C-0AFFC390B7EF}">
  <ds:schemaRefs>
    <ds:schemaRef ds:uri="ESRI.ArcGIS.Mapping.OfficeIntegration.PowerPointInfo"/>
  </ds:schemaRefs>
</ds:datastoreItem>
</file>

<file path=customXml/itemProps2.xml><?xml version="1.0" encoding="utf-8"?>
<ds:datastoreItem xmlns:ds="http://schemas.openxmlformats.org/officeDocument/2006/customXml" ds:itemID="{50F276C2-8BC5-4E56-90F6-062FE5C878A8}">
  <ds:schemaRefs>
    <ds:schemaRef ds:uri="ESRI.ArcGIS.Mapping.OfficeIntegration.PowerPointInfo"/>
  </ds:schemaRefs>
</ds:datastoreItem>
</file>

<file path=customXml/itemProps3.xml><?xml version="1.0" encoding="utf-8"?>
<ds:datastoreItem xmlns:ds="http://schemas.openxmlformats.org/officeDocument/2006/customXml" ds:itemID="{D5D008E8-C466-4A91-A02A-C22DD1DE469B}">
  <ds:schemaRefs>
    <ds:schemaRef ds:uri="ESRI.ArcGIS.Mapping.OfficeIntegration.PowerPointInfo"/>
  </ds:schemaRefs>
</ds:datastoreItem>
</file>

<file path=customXml/itemProps4.xml><?xml version="1.0" encoding="utf-8"?>
<ds:datastoreItem xmlns:ds="http://schemas.openxmlformats.org/officeDocument/2006/customXml" ds:itemID="{E0C38A5A-CA4C-43CB-B572-194DA9B675EB}">
  <ds:schemaRefs>
    <ds:schemaRef ds:uri="ESRI.ArcGIS.Mapping.OfficeIntegration.PowerPointInfo"/>
  </ds:schemaRefs>
</ds:datastoreItem>
</file>

<file path=customXml/itemProps5.xml><?xml version="1.0" encoding="utf-8"?>
<ds:datastoreItem xmlns:ds="http://schemas.openxmlformats.org/officeDocument/2006/customXml" ds:itemID="{DF45679F-DFAC-4E3D-AEE3-312C4F6F7CD6}">
  <ds:schemaRefs>
    <ds:schemaRef ds:uri="ESRI.ArcGIS.Mapping.OfficeIntegration.PowerPointInfo"/>
  </ds:schemaRefs>
</ds:datastoreItem>
</file>

<file path=customXml/itemProps6.xml><?xml version="1.0" encoding="utf-8"?>
<ds:datastoreItem xmlns:ds="http://schemas.openxmlformats.org/officeDocument/2006/customXml" ds:itemID="{901B4826-5820-4355-B494-5ABCFEA41B17}">
  <ds:schemaRefs>
    <ds:schemaRef ds:uri="ESRI.ArcGIS.Mapping.OfficeIntegration.PowerPointInfo"/>
  </ds:schemaRefs>
</ds:datastoreItem>
</file>

<file path=customXml/itemProps7.xml><?xml version="1.0" encoding="utf-8"?>
<ds:datastoreItem xmlns:ds="http://schemas.openxmlformats.org/officeDocument/2006/customXml" ds:itemID="{6492682F-F67D-496B-BBCB-5357DD88923E}">
  <ds:schemaRefs>
    <ds:schemaRef ds:uri="ESRI.ArcGIS.Mapping.OfficeIntegration.PowerPointInfo"/>
  </ds:schemaRefs>
</ds:datastoreItem>
</file>

<file path=customXml/itemProps8.xml><?xml version="1.0" encoding="utf-8"?>
<ds:datastoreItem xmlns:ds="http://schemas.openxmlformats.org/officeDocument/2006/customXml" ds:itemID="{C7EFF4B6-BD0A-4AA1-9ACE-7D19AD5C1D68}">
  <ds:schemaRefs>
    <ds:schemaRef ds:uri="ESRI.ArcGIS.Mapping.OfficeIntegration.PowerPointInfo"/>
  </ds:schemaRefs>
</ds:datastoreItem>
</file>

<file path=customXml/itemProps9.xml><?xml version="1.0" encoding="utf-8"?>
<ds:datastoreItem xmlns:ds="http://schemas.openxmlformats.org/officeDocument/2006/customXml" ds:itemID="{12FE4BC1-BA01-457E-B901-18DC6A3D6A8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Winter</Template>
  <TotalTime>1292</TotalTime>
  <Words>1486</Words>
  <Application>Microsoft Office PowerPoint</Application>
  <PresentationFormat>On-screen Show (4:3)</PresentationFormat>
  <Paragraphs>181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Winter</vt:lpstr>
      <vt:lpstr>Performance Audit of Municipal Solid Waste Management The Audit Board of the Republic of Indonesia</vt:lpstr>
      <vt:lpstr>Background</vt:lpstr>
      <vt:lpstr>Background</vt:lpstr>
      <vt:lpstr>Background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Pembahasan Hasil Audit DAS Brantas</dc:title>
  <dc:creator>Tjokorda</dc:creator>
  <cp:lastModifiedBy>User</cp:lastModifiedBy>
  <cp:revision>131</cp:revision>
  <dcterms:created xsi:type="dcterms:W3CDTF">2014-01-29T21:42:50Z</dcterms:created>
  <dcterms:modified xsi:type="dcterms:W3CDTF">2014-04-14T20:09:51Z</dcterms:modified>
</cp:coreProperties>
</file>