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Lst>
  <p:notesMasterIdLst>
    <p:notesMasterId r:id="rId21"/>
  </p:notesMasterIdLst>
  <p:handoutMasterIdLst>
    <p:handoutMasterId r:id="rId22"/>
  </p:handoutMasterIdLst>
  <p:sldIdLst>
    <p:sldId id="258" r:id="rId2"/>
    <p:sldId id="272" r:id="rId3"/>
    <p:sldId id="257" r:id="rId4"/>
    <p:sldId id="284" r:id="rId5"/>
    <p:sldId id="286" r:id="rId6"/>
    <p:sldId id="260" r:id="rId7"/>
    <p:sldId id="274" r:id="rId8"/>
    <p:sldId id="283" r:id="rId9"/>
    <p:sldId id="263" r:id="rId10"/>
    <p:sldId id="273" r:id="rId11"/>
    <p:sldId id="276" r:id="rId12"/>
    <p:sldId id="277" r:id="rId13"/>
    <p:sldId id="278" r:id="rId14"/>
    <p:sldId id="279" r:id="rId15"/>
    <p:sldId id="268" r:id="rId16"/>
    <p:sldId id="280" r:id="rId17"/>
    <p:sldId id="281" r:id="rId18"/>
    <p:sldId id="270" r:id="rId19"/>
    <p:sldId id="285" r:id="rId20"/>
  </p:sldIdLst>
  <p:sldSz cx="9144000" cy="6858000" type="screen4x3"/>
  <p:notesSz cx="6805613"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99"/>
    <a:srgbClr val="99FF99"/>
    <a:srgbClr val="CCFFCC"/>
    <a:srgbClr val="4B742B"/>
    <a:srgbClr val="5E3B5C"/>
    <a:srgbClr val="A9D389"/>
    <a:srgbClr val="AA93A4"/>
    <a:srgbClr val="C7B9C3"/>
    <a:srgbClr val="CC99FF"/>
    <a:srgbClr val="E8E0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p:cViewPr varScale="1">
        <p:scale>
          <a:sx n="86" d="100"/>
          <a:sy n="86" d="100"/>
        </p:scale>
        <p:origin x="1291"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74229D-A34D-4DF9-8721-750F4185FE5C}"/>
              </a:ext>
            </a:extLst>
          </p:cNvPr>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pPr algn="ctr"/>
            <a:endParaRPr lang="en-AU" b="1">
              <a:solidFill>
                <a:srgbClr val="FF0000"/>
              </a:solidFill>
              <a:latin typeface="Arial" panose="020B0604020202020204" pitchFamily="34" charset="0"/>
            </a:endParaRPr>
          </a:p>
        </p:txBody>
      </p:sp>
      <p:sp>
        <p:nvSpPr>
          <p:cNvPr id="3" name="Date Placeholder 2">
            <a:extLst>
              <a:ext uri="{FF2B5EF4-FFF2-40B4-BE49-F238E27FC236}">
                <a16:creationId xmlns:a16="http://schemas.microsoft.com/office/drawing/2014/main" id="{1CEDD98F-B534-40A6-898D-F003CDEDCF16}"/>
              </a:ext>
            </a:extLst>
          </p:cNvPr>
          <p:cNvSpPr>
            <a:spLocks noGrp="1"/>
          </p:cNvSpPr>
          <p:nvPr>
            <p:ph type="dt" sz="quarter" idx="1"/>
          </p:nvPr>
        </p:nvSpPr>
        <p:spPr>
          <a:xfrm>
            <a:off x="3854450" y="0"/>
            <a:ext cx="2949575" cy="498475"/>
          </a:xfrm>
          <a:prstGeom prst="rect">
            <a:avLst/>
          </a:prstGeom>
        </p:spPr>
        <p:txBody>
          <a:bodyPr vert="horz" lIns="91440" tIns="45720" rIns="91440" bIns="45720" rtlCol="0"/>
          <a:lstStyle>
            <a:lvl1pPr algn="r">
              <a:defRPr sz="1200"/>
            </a:lvl1pPr>
          </a:lstStyle>
          <a:p>
            <a:fld id="{A63C649D-B250-4B4F-927B-C1DD9A3E9609}" type="datetimeFigureOut">
              <a:rPr lang="en-AU" smtClean="0"/>
              <a:t>13/10/2021</a:t>
            </a:fld>
            <a:endParaRPr lang="en-AU"/>
          </a:p>
        </p:txBody>
      </p:sp>
      <p:sp>
        <p:nvSpPr>
          <p:cNvPr id="4" name="Footer Placeholder 3">
            <a:extLst>
              <a:ext uri="{FF2B5EF4-FFF2-40B4-BE49-F238E27FC236}">
                <a16:creationId xmlns:a16="http://schemas.microsoft.com/office/drawing/2014/main" id="{86BD49CD-304C-4C91-8C0B-7EC214776B5F}"/>
              </a:ext>
            </a:extLst>
          </p:cNvPr>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pPr algn="ctr"/>
            <a:r>
              <a:rPr lang="en-AU" b="1">
                <a:solidFill>
                  <a:srgbClr val="FF0000"/>
                </a:solidFill>
                <a:latin typeface="Arial" panose="020B0604020202020204" pitchFamily="34" charset="0"/>
              </a:rPr>
              <a:t>​‌OFFICIAL‌​</a:t>
            </a:r>
          </a:p>
        </p:txBody>
      </p:sp>
      <p:sp>
        <p:nvSpPr>
          <p:cNvPr id="5" name="Slide Number Placeholder 4">
            <a:extLst>
              <a:ext uri="{FF2B5EF4-FFF2-40B4-BE49-F238E27FC236}">
                <a16:creationId xmlns:a16="http://schemas.microsoft.com/office/drawing/2014/main" id="{BB1AF716-30D8-4AC3-A20B-AA3C17E08E4D}"/>
              </a:ext>
            </a:extLst>
          </p:cNvPr>
          <p:cNvSpPr>
            <a:spLocks noGrp="1"/>
          </p:cNvSpPr>
          <p:nvPr>
            <p:ph type="sldNum" sz="quarter" idx="3"/>
          </p:nvPr>
        </p:nvSpPr>
        <p:spPr>
          <a:xfrm>
            <a:off x="3854450" y="9440863"/>
            <a:ext cx="2949575" cy="498475"/>
          </a:xfrm>
          <a:prstGeom prst="rect">
            <a:avLst/>
          </a:prstGeom>
        </p:spPr>
        <p:txBody>
          <a:bodyPr vert="horz" lIns="91440" tIns="45720" rIns="91440" bIns="45720" rtlCol="0" anchor="b"/>
          <a:lstStyle>
            <a:lvl1pPr algn="r">
              <a:defRPr sz="1200"/>
            </a:lvl1pPr>
          </a:lstStyle>
          <a:p>
            <a:fld id="{73ACEE83-EAE0-4B17-902A-4961935DC0F3}" type="slidenum">
              <a:rPr lang="en-AU" smtClean="0"/>
              <a:t>‹#›</a:t>
            </a:fld>
            <a:endParaRPr lang="en-AU"/>
          </a:p>
        </p:txBody>
      </p:sp>
    </p:spTree>
    <p:extLst>
      <p:ext uri="{BB962C8B-B14F-4D97-AF65-F5344CB8AC3E}">
        <p14:creationId xmlns:p14="http://schemas.microsoft.com/office/powerpoint/2010/main" val="232818407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40" tIns="45720" rIns="91440" bIns="45720" rtlCol="0"/>
          <a:lstStyle>
            <a:lvl1pPr algn="ctr">
              <a:defRPr sz="1200" b="1" i="0" u="none">
                <a:solidFill>
                  <a:srgbClr val="FF0000"/>
                </a:solidFill>
                <a:latin typeface="Arial" panose="020B0604020202020204" pitchFamily="34" charset="0"/>
              </a:defRPr>
            </a:lvl1pPr>
          </a:lstStyle>
          <a:p>
            <a:endParaRPr lang="en-AU"/>
          </a:p>
        </p:txBody>
      </p:sp>
      <p:sp>
        <p:nvSpPr>
          <p:cNvPr id="3" name="Date Placeholder 2"/>
          <p:cNvSpPr>
            <a:spLocks noGrp="1"/>
          </p:cNvSpPr>
          <p:nvPr>
            <p:ph type="dt" idx="1"/>
          </p:nvPr>
        </p:nvSpPr>
        <p:spPr>
          <a:xfrm>
            <a:off x="3854450" y="0"/>
            <a:ext cx="2949575" cy="498475"/>
          </a:xfrm>
          <a:prstGeom prst="rect">
            <a:avLst/>
          </a:prstGeom>
        </p:spPr>
        <p:txBody>
          <a:bodyPr vert="horz" lIns="91440" tIns="45720" rIns="91440" bIns="45720" rtlCol="0"/>
          <a:lstStyle>
            <a:lvl1pPr algn="r">
              <a:defRPr sz="1200"/>
            </a:lvl1pPr>
          </a:lstStyle>
          <a:p>
            <a:fld id="{C48261E3-82C9-4F11-B3ED-BC5E21CC5A79}" type="datetimeFigureOut">
              <a:rPr lang="en-AU" smtClean="0"/>
              <a:t>13/10/2021</a:t>
            </a:fld>
            <a:endParaRPr lang="en-AU"/>
          </a:p>
        </p:txBody>
      </p:sp>
      <p:sp>
        <p:nvSpPr>
          <p:cNvPr id="4" name="Slide Image Placeholder 3"/>
          <p:cNvSpPr>
            <a:spLocks noGrp="1" noRot="1" noChangeAspect="1"/>
          </p:cNvSpPr>
          <p:nvPr>
            <p:ph type="sldImg" idx="2"/>
          </p:nvPr>
        </p:nvSpPr>
        <p:spPr>
          <a:xfrm>
            <a:off x="1166813" y="1243013"/>
            <a:ext cx="4471987" cy="33543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1038" y="4783138"/>
            <a:ext cx="5443537" cy="391318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ctr">
              <a:defRPr sz="1200" b="1" i="0" u="none">
                <a:solidFill>
                  <a:srgbClr val="FF0000"/>
                </a:solidFill>
                <a:latin typeface="Arial" panose="020B0604020202020204" pitchFamily="34" charset="0"/>
              </a:defRPr>
            </a:lvl1pPr>
          </a:lstStyle>
          <a:p>
            <a:r>
              <a:rPr lang="en-AU"/>
              <a:t>​‌OFFICIAL‌​</a:t>
            </a:r>
          </a:p>
        </p:txBody>
      </p:sp>
      <p:sp>
        <p:nvSpPr>
          <p:cNvPr id="7" name="Slide Number Placeholder 6"/>
          <p:cNvSpPr>
            <a:spLocks noGrp="1"/>
          </p:cNvSpPr>
          <p:nvPr>
            <p:ph type="sldNum" sz="quarter" idx="5"/>
          </p:nvPr>
        </p:nvSpPr>
        <p:spPr>
          <a:xfrm>
            <a:off x="3854450" y="9440863"/>
            <a:ext cx="2949575" cy="498475"/>
          </a:xfrm>
          <a:prstGeom prst="rect">
            <a:avLst/>
          </a:prstGeom>
        </p:spPr>
        <p:txBody>
          <a:bodyPr vert="horz" lIns="91440" tIns="45720" rIns="91440" bIns="45720" rtlCol="0" anchor="b"/>
          <a:lstStyle>
            <a:lvl1pPr algn="r">
              <a:defRPr sz="1200"/>
            </a:lvl1pPr>
          </a:lstStyle>
          <a:p>
            <a:fld id="{BD39058E-9346-4A14-9D50-2E0E2EFF1534}" type="slidenum">
              <a:rPr lang="en-AU" smtClean="0"/>
              <a:t>‹#›</a:t>
            </a:fld>
            <a:endParaRPr lang="en-AU"/>
          </a:p>
        </p:txBody>
      </p:sp>
    </p:spTree>
    <p:extLst>
      <p:ext uri="{BB962C8B-B14F-4D97-AF65-F5344CB8AC3E}">
        <p14:creationId xmlns:p14="http://schemas.microsoft.com/office/powerpoint/2010/main" val="1694598253"/>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D39058E-9346-4A14-9D50-2E0E2EFF1534}" type="slidenum">
              <a:rPr lang="en-AU" smtClean="0"/>
              <a:t>1</a:t>
            </a:fld>
            <a:endParaRPr lang="en-AU"/>
          </a:p>
        </p:txBody>
      </p:sp>
      <p:sp>
        <p:nvSpPr>
          <p:cNvPr id="5" name="Footer Placeholder 4">
            <a:extLst>
              <a:ext uri="{FF2B5EF4-FFF2-40B4-BE49-F238E27FC236}">
                <a16:creationId xmlns:a16="http://schemas.microsoft.com/office/drawing/2014/main" id="{32A51FF0-A92F-4BA1-862F-2203FAB2AC0A}"/>
              </a:ext>
            </a:extLst>
          </p:cNvPr>
          <p:cNvSpPr>
            <a:spLocks noGrp="1"/>
          </p:cNvSpPr>
          <p:nvPr>
            <p:ph type="ftr" sz="quarter" idx="4"/>
          </p:nvPr>
        </p:nvSpPr>
        <p:spPr>
          <a:xfrm>
            <a:off x="0" y="9440863"/>
            <a:ext cx="2949575" cy="498475"/>
          </a:xfrm>
        </p:spPr>
        <p:txBody>
          <a:bodyPr/>
          <a:lstStyle/>
          <a:p>
            <a:r>
              <a:rPr lang="en-AU"/>
              <a:t>​‌OFFICIAL‌​</a:t>
            </a:r>
          </a:p>
        </p:txBody>
      </p:sp>
      <p:sp>
        <p:nvSpPr>
          <p:cNvPr id="6" name="Header Placeholder 5">
            <a:extLst>
              <a:ext uri="{FF2B5EF4-FFF2-40B4-BE49-F238E27FC236}">
                <a16:creationId xmlns:a16="http://schemas.microsoft.com/office/drawing/2014/main" id="{67C0A004-2105-4113-B710-219DA3DD30E6}"/>
              </a:ext>
            </a:extLst>
          </p:cNvPr>
          <p:cNvSpPr>
            <a:spLocks noGrp="1"/>
          </p:cNvSpPr>
          <p:nvPr>
            <p:ph type="hdr" sz="quarter"/>
          </p:nvPr>
        </p:nvSpPr>
        <p:spPr>
          <a:xfrm>
            <a:off x="0" y="0"/>
            <a:ext cx="2949575" cy="498475"/>
          </a:xfrm>
        </p:spPr>
        <p:txBody>
          <a:bodyPr/>
          <a:lstStyle/>
          <a:p>
            <a:endParaRPr lang="en-AU"/>
          </a:p>
        </p:txBody>
      </p:sp>
    </p:spTree>
    <p:extLst>
      <p:ext uri="{BB962C8B-B14F-4D97-AF65-F5344CB8AC3E}">
        <p14:creationId xmlns:p14="http://schemas.microsoft.com/office/powerpoint/2010/main" val="124052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Footer Placeholder 3"/>
          <p:cNvSpPr>
            <a:spLocks noGrp="1"/>
          </p:cNvSpPr>
          <p:nvPr>
            <p:ph type="ftr" sz="quarter" idx="4"/>
          </p:nvPr>
        </p:nvSpPr>
        <p:spPr/>
        <p:txBody>
          <a:bodyPr/>
          <a:lstStyle/>
          <a:p>
            <a:r>
              <a:rPr lang="en-AU"/>
              <a:t>​‌OFFICIAL‌​</a:t>
            </a:r>
          </a:p>
        </p:txBody>
      </p:sp>
      <p:sp>
        <p:nvSpPr>
          <p:cNvPr id="5" name="Slide Number Placeholder 4"/>
          <p:cNvSpPr>
            <a:spLocks noGrp="1"/>
          </p:cNvSpPr>
          <p:nvPr>
            <p:ph type="sldNum" sz="quarter" idx="5"/>
          </p:nvPr>
        </p:nvSpPr>
        <p:spPr/>
        <p:txBody>
          <a:bodyPr/>
          <a:lstStyle/>
          <a:p>
            <a:fld id="{BD39058E-9346-4A14-9D50-2E0E2EFF1534}" type="slidenum">
              <a:rPr lang="en-AU" smtClean="0"/>
              <a:t>10</a:t>
            </a:fld>
            <a:endParaRPr lang="en-AU"/>
          </a:p>
        </p:txBody>
      </p:sp>
      <p:sp>
        <p:nvSpPr>
          <p:cNvPr id="6" name="Header Placeholder 5">
            <a:extLst>
              <a:ext uri="{FF2B5EF4-FFF2-40B4-BE49-F238E27FC236}">
                <a16:creationId xmlns:a16="http://schemas.microsoft.com/office/drawing/2014/main" id="{6D95C7E2-4F71-4148-BB47-E6B7802FCA4C}"/>
              </a:ext>
            </a:extLst>
          </p:cNvPr>
          <p:cNvSpPr>
            <a:spLocks noGrp="1"/>
          </p:cNvSpPr>
          <p:nvPr>
            <p:ph type="hdr" sz="quarter"/>
          </p:nvPr>
        </p:nvSpPr>
        <p:spPr>
          <a:xfrm>
            <a:off x="0" y="0"/>
            <a:ext cx="2949575" cy="498475"/>
          </a:xfrm>
        </p:spPr>
        <p:txBody>
          <a:bodyPr/>
          <a:lstStyle/>
          <a:p>
            <a:endParaRPr lang="en-AU"/>
          </a:p>
        </p:txBody>
      </p:sp>
    </p:spTree>
    <p:extLst>
      <p:ext uri="{BB962C8B-B14F-4D97-AF65-F5344CB8AC3E}">
        <p14:creationId xmlns:p14="http://schemas.microsoft.com/office/powerpoint/2010/main" val="3015654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Footer Placeholder 3"/>
          <p:cNvSpPr>
            <a:spLocks noGrp="1"/>
          </p:cNvSpPr>
          <p:nvPr>
            <p:ph type="ftr" sz="quarter" idx="4"/>
          </p:nvPr>
        </p:nvSpPr>
        <p:spPr/>
        <p:txBody>
          <a:bodyPr/>
          <a:lstStyle/>
          <a:p>
            <a:r>
              <a:rPr lang="en-AU"/>
              <a:t>​‌OFFICIAL‌​</a:t>
            </a:r>
          </a:p>
        </p:txBody>
      </p:sp>
      <p:sp>
        <p:nvSpPr>
          <p:cNvPr id="5" name="Slide Number Placeholder 4"/>
          <p:cNvSpPr>
            <a:spLocks noGrp="1"/>
          </p:cNvSpPr>
          <p:nvPr>
            <p:ph type="sldNum" sz="quarter" idx="5"/>
          </p:nvPr>
        </p:nvSpPr>
        <p:spPr/>
        <p:txBody>
          <a:bodyPr/>
          <a:lstStyle/>
          <a:p>
            <a:fld id="{BD39058E-9346-4A14-9D50-2E0E2EFF1534}" type="slidenum">
              <a:rPr lang="en-AU" smtClean="0"/>
              <a:t>11</a:t>
            </a:fld>
            <a:endParaRPr lang="en-AU"/>
          </a:p>
        </p:txBody>
      </p:sp>
      <p:sp>
        <p:nvSpPr>
          <p:cNvPr id="6" name="Header Placeholder 5">
            <a:extLst>
              <a:ext uri="{FF2B5EF4-FFF2-40B4-BE49-F238E27FC236}">
                <a16:creationId xmlns:a16="http://schemas.microsoft.com/office/drawing/2014/main" id="{27EE876B-5021-4946-A03E-F2E636D28FC2}"/>
              </a:ext>
            </a:extLst>
          </p:cNvPr>
          <p:cNvSpPr>
            <a:spLocks noGrp="1"/>
          </p:cNvSpPr>
          <p:nvPr>
            <p:ph type="hdr" sz="quarter"/>
          </p:nvPr>
        </p:nvSpPr>
        <p:spPr>
          <a:xfrm>
            <a:off x="0" y="0"/>
            <a:ext cx="2949575" cy="498475"/>
          </a:xfrm>
        </p:spPr>
        <p:txBody>
          <a:bodyPr/>
          <a:lstStyle/>
          <a:p>
            <a:endParaRPr lang="en-AU"/>
          </a:p>
        </p:txBody>
      </p:sp>
    </p:spTree>
    <p:extLst>
      <p:ext uri="{BB962C8B-B14F-4D97-AF65-F5344CB8AC3E}">
        <p14:creationId xmlns:p14="http://schemas.microsoft.com/office/powerpoint/2010/main" val="1404294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Footer Placeholder 3"/>
          <p:cNvSpPr>
            <a:spLocks noGrp="1"/>
          </p:cNvSpPr>
          <p:nvPr>
            <p:ph type="ftr" sz="quarter" idx="4"/>
          </p:nvPr>
        </p:nvSpPr>
        <p:spPr/>
        <p:txBody>
          <a:bodyPr/>
          <a:lstStyle/>
          <a:p>
            <a:r>
              <a:rPr lang="en-AU"/>
              <a:t>​‌OFFICIAL‌​</a:t>
            </a:r>
          </a:p>
        </p:txBody>
      </p:sp>
      <p:sp>
        <p:nvSpPr>
          <p:cNvPr id="5" name="Slide Number Placeholder 4"/>
          <p:cNvSpPr>
            <a:spLocks noGrp="1"/>
          </p:cNvSpPr>
          <p:nvPr>
            <p:ph type="sldNum" sz="quarter" idx="5"/>
          </p:nvPr>
        </p:nvSpPr>
        <p:spPr/>
        <p:txBody>
          <a:bodyPr/>
          <a:lstStyle/>
          <a:p>
            <a:fld id="{BD39058E-9346-4A14-9D50-2E0E2EFF1534}" type="slidenum">
              <a:rPr lang="en-AU" smtClean="0"/>
              <a:t>12</a:t>
            </a:fld>
            <a:endParaRPr lang="en-AU"/>
          </a:p>
        </p:txBody>
      </p:sp>
      <p:sp>
        <p:nvSpPr>
          <p:cNvPr id="6" name="Header Placeholder 5">
            <a:extLst>
              <a:ext uri="{FF2B5EF4-FFF2-40B4-BE49-F238E27FC236}">
                <a16:creationId xmlns:a16="http://schemas.microsoft.com/office/drawing/2014/main" id="{6D95C7E2-4F71-4148-BB47-E6B7802FCA4C}"/>
              </a:ext>
            </a:extLst>
          </p:cNvPr>
          <p:cNvSpPr>
            <a:spLocks noGrp="1"/>
          </p:cNvSpPr>
          <p:nvPr>
            <p:ph type="hdr" sz="quarter"/>
          </p:nvPr>
        </p:nvSpPr>
        <p:spPr>
          <a:xfrm>
            <a:off x="0" y="0"/>
            <a:ext cx="2949575" cy="498475"/>
          </a:xfrm>
        </p:spPr>
        <p:txBody>
          <a:bodyPr/>
          <a:lstStyle/>
          <a:p>
            <a:endParaRPr lang="en-AU"/>
          </a:p>
        </p:txBody>
      </p:sp>
    </p:spTree>
    <p:extLst>
      <p:ext uri="{BB962C8B-B14F-4D97-AF65-F5344CB8AC3E}">
        <p14:creationId xmlns:p14="http://schemas.microsoft.com/office/powerpoint/2010/main" val="974904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Footer Placeholder 3"/>
          <p:cNvSpPr>
            <a:spLocks noGrp="1"/>
          </p:cNvSpPr>
          <p:nvPr>
            <p:ph type="ftr" sz="quarter" idx="4"/>
          </p:nvPr>
        </p:nvSpPr>
        <p:spPr/>
        <p:txBody>
          <a:bodyPr/>
          <a:lstStyle/>
          <a:p>
            <a:r>
              <a:rPr lang="en-AU"/>
              <a:t>​‌OFFICIAL‌​</a:t>
            </a:r>
          </a:p>
        </p:txBody>
      </p:sp>
      <p:sp>
        <p:nvSpPr>
          <p:cNvPr id="5" name="Slide Number Placeholder 4"/>
          <p:cNvSpPr>
            <a:spLocks noGrp="1"/>
          </p:cNvSpPr>
          <p:nvPr>
            <p:ph type="sldNum" sz="quarter" idx="5"/>
          </p:nvPr>
        </p:nvSpPr>
        <p:spPr/>
        <p:txBody>
          <a:bodyPr/>
          <a:lstStyle/>
          <a:p>
            <a:fld id="{BD39058E-9346-4A14-9D50-2E0E2EFF1534}" type="slidenum">
              <a:rPr lang="en-AU" smtClean="0"/>
              <a:t>13</a:t>
            </a:fld>
            <a:endParaRPr lang="en-AU"/>
          </a:p>
        </p:txBody>
      </p:sp>
      <p:sp>
        <p:nvSpPr>
          <p:cNvPr id="6" name="Header Placeholder 5">
            <a:extLst>
              <a:ext uri="{FF2B5EF4-FFF2-40B4-BE49-F238E27FC236}">
                <a16:creationId xmlns:a16="http://schemas.microsoft.com/office/drawing/2014/main" id="{763B43D5-40B8-48D1-8DD3-9C3674867EDD}"/>
              </a:ext>
            </a:extLst>
          </p:cNvPr>
          <p:cNvSpPr>
            <a:spLocks noGrp="1"/>
          </p:cNvSpPr>
          <p:nvPr>
            <p:ph type="hdr" sz="quarter"/>
          </p:nvPr>
        </p:nvSpPr>
        <p:spPr>
          <a:xfrm>
            <a:off x="0" y="0"/>
            <a:ext cx="2949575" cy="498475"/>
          </a:xfrm>
        </p:spPr>
        <p:txBody>
          <a:bodyPr/>
          <a:lstStyle/>
          <a:p>
            <a:endParaRPr lang="en-AU"/>
          </a:p>
        </p:txBody>
      </p:sp>
    </p:spTree>
    <p:extLst>
      <p:ext uri="{BB962C8B-B14F-4D97-AF65-F5344CB8AC3E}">
        <p14:creationId xmlns:p14="http://schemas.microsoft.com/office/powerpoint/2010/main" val="3232003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Footer Placeholder 3"/>
          <p:cNvSpPr>
            <a:spLocks noGrp="1"/>
          </p:cNvSpPr>
          <p:nvPr>
            <p:ph type="ftr" sz="quarter" idx="4"/>
          </p:nvPr>
        </p:nvSpPr>
        <p:spPr/>
        <p:txBody>
          <a:bodyPr/>
          <a:lstStyle/>
          <a:p>
            <a:r>
              <a:rPr lang="en-AU"/>
              <a:t>​‌OFFICIAL‌​</a:t>
            </a:r>
          </a:p>
        </p:txBody>
      </p:sp>
      <p:sp>
        <p:nvSpPr>
          <p:cNvPr id="5" name="Slide Number Placeholder 4"/>
          <p:cNvSpPr>
            <a:spLocks noGrp="1"/>
          </p:cNvSpPr>
          <p:nvPr>
            <p:ph type="sldNum" sz="quarter" idx="5"/>
          </p:nvPr>
        </p:nvSpPr>
        <p:spPr/>
        <p:txBody>
          <a:bodyPr/>
          <a:lstStyle/>
          <a:p>
            <a:fld id="{BD39058E-9346-4A14-9D50-2E0E2EFF1534}" type="slidenum">
              <a:rPr lang="en-AU" smtClean="0"/>
              <a:t>14</a:t>
            </a:fld>
            <a:endParaRPr lang="en-AU"/>
          </a:p>
        </p:txBody>
      </p:sp>
      <p:sp>
        <p:nvSpPr>
          <p:cNvPr id="6" name="Header Placeholder 5">
            <a:extLst>
              <a:ext uri="{FF2B5EF4-FFF2-40B4-BE49-F238E27FC236}">
                <a16:creationId xmlns:a16="http://schemas.microsoft.com/office/drawing/2014/main" id="{6D95C7E2-4F71-4148-BB47-E6B7802FCA4C}"/>
              </a:ext>
            </a:extLst>
          </p:cNvPr>
          <p:cNvSpPr>
            <a:spLocks noGrp="1"/>
          </p:cNvSpPr>
          <p:nvPr>
            <p:ph type="hdr" sz="quarter"/>
          </p:nvPr>
        </p:nvSpPr>
        <p:spPr>
          <a:xfrm>
            <a:off x="0" y="0"/>
            <a:ext cx="2949575" cy="498475"/>
          </a:xfrm>
        </p:spPr>
        <p:txBody>
          <a:bodyPr/>
          <a:lstStyle/>
          <a:p>
            <a:endParaRPr lang="en-AU"/>
          </a:p>
        </p:txBody>
      </p:sp>
    </p:spTree>
    <p:extLst>
      <p:ext uri="{BB962C8B-B14F-4D97-AF65-F5344CB8AC3E}">
        <p14:creationId xmlns:p14="http://schemas.microsoft.com/office/powerpoint/2010/main" val="819515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D39058E-9346-4A14-9D50-2E0E2EFF1534}" type="slidenum">
              <a:rPr lang="en-AU" smtClean="0"/>
              <a:t>15</a:t>
            </a:fld>
            <a:endParaRPr lang="en-AU"/>
          </a:p>
        </p:txBody>
      </p:sp>
      <p:sp>
        <p:nvSpPr>
          <p:cNvPr id="5" name="Footer Placeholder 4">
            <a:extLst>
              <a:ext uri="{FF2B5EF4-FFF2-40B4-BE49-F238E27FC236}">
                <a16:creationId xmlns:a16="http://schemas.microsoft.com/office/drawing/2014/main" id="{5683D94C-28EB-4737-BFAB-3CBE97CA6584}"/>
              </a:ext>
            </a:extLst>
          </p:cNvPr>
          <p:cNvSpPr>
            <a:spLocks noGrp="1"/>
          </p:cNvSpPr>
          <p:nvPr>
            <p:ph type="ftr" sz="quarter" idx="4"/>
          </p:nvPr>
        </p:nvSpPr>
        <p:spPr>
          <a:xfrm>
            <a:off x="0" y="9440863"/>
            <a:ext cx="2949575" cy="498475"/>
          </a:xfrm>
        </p:spPr>
        <p:txBody>
          <a:bodyPr/>
          <a:lstStyle/>
          <a:p>
            <a:r>
              <a:rPr lang="en-AU"/>
              <a:t>​‌OFFICIAL‌​</a:t>
            </a:r>
          </a:p>
        </p:txBody>
      </p:sp>
      <p:sp>
        <p:nvSpPr>
          <p:cNvPr id="6" name="Header Placeholder 5">
            <a:extLst>
              <a:ext uri="{FF2B5EF4-FFF2-40B4-BE49-F238E27FC236}">
                <a16:creationId xmlns:a16="http://schemas.microsoft.com/office/drawing/2014/main" id="{649C2423-6055-47ED-917C-9CFE6829893A}"/>
              </a:ext>
            </a:extLst>
          </p:cNvPr>
          <p:cNvSpPr>
            <a:spLocks noGrp="1"/>
          </p:cNvSpPr>
          <p:nvPr>
            <p:ph type="hdr" sz="quarter"/>
          </p:nvPr>
        </p:nvSpPr>
        <p:spPr>
          <a:xfrm>
            <a:off x="0" y="0"/>
            <a:ext cx="2949575" cy="498475"/>
          </a:xfrm>
        </p:spPr>
        <p:txBody>
          <a:bodyPr/>
          <a:lstStyle/>
          <a:p>
            <a:endParaRPr lang="en-AU"/>
          </a:p>
        </p:txBody>
      </p:sp>
    </p:spTree>
    <p:extLst>
      <p:ext uri="{BB962C8B-B14F-4D97-AF65-F5344CB8AC3E}">
        <p14:creationId xmlns:p14="http://schemas.microsoft.com/office/powerpoint/2010/main" val="1497778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Footer Placeholder 3"/>
          <p:cNvSpPr>
            <a:spLocks noGrp="1"/>
          </p:cNvSpPr>
          <p:nvPr>
            <p:ph type="ftr" sz="quarter" idx="4"/>
          </p:nvPr>
        </p:nvSpPr>
        <p:spPr/>
        <p:txBody>
          <a:bodyPr/>
          <a:lstStyle/>
          <a:p>
            <a:r>
              <a:rPr lang="en-AU"/>
              <a:t>​‌OFFICIAL‌​</a:t>
            </a:r>
          </a:p>
        </p:txBody>
      </p:sp>
      <p:sp>
        <p:nvSpPr>
          <p:cNvPr id="5" name="Slide Number Placeholder 4"/>
          <p:cNvSpPr>
            <a:spLocks noGrp="1"/>
          </p:cNvSpPr>
          <p:nvPr>
            <p:ph type="sldNum" sz="quarter" idx="5"/>
          </p:nvPr>
        </p:nvSpPr>
        <p:spPr/>
        <p:txBody>
          <a:bodyPr/>
          <a:lstStyle/>
          <a:p>
            <a:fld id="{BD39058E-9346-4A14-9D50-2E0E2EFF1534}" type="slidenum">
              <a:rPr lang="en-AU" smtClean="0"/>
              <a:t>16</a:t>
            </a:fld>
            <a:endParaRPr lang="en-AU"/>
          </a:p>
        </p:txBody>
      </p:sp>
      <p:sp>
        <p:nvSpPr>
          <p:cNvPr id="6" name="Header Placeholder 5">
            <a:extLst>
              <a:ext uri="{FF2B5EF4-FFF2-40B4-BE49-F238E27FC236}">
                <a16:creationId xmlns:a16="http://schemas.microsoft.com/office/drawing/2014/main" id="{1E93860B-E5E1-45BD-AD0C-CCA87C485EEA}"/>
              </a:ext>
            </a:extLst>
          </p:cNvPr>
          <p:cNvSpPr>
            <a:spLocks noGrp="1"/>
          </p:cNvSpPr>
          <p:nvPr>
            <p:ph type="hdr" sz="quarter"/>
          </p:nvPr>
        </p:nvSpPr>
        <p:spPr>
          <a:xfrm>
            <a:off x="0" y="0"/>
            <a:ext cx="2949575" cy="498475"/>
          </a:xfrm>
        </p:spPr>
        <p:txBody>
          <a:bodyPr/>
          <a:lstStyle/>
          <a:p>
            <a:endParaRPr lang="en-AU"/>
          </a:p>
        </p:txBody>
      </p:sp>
    </p:spTree>
    <p:extLst>
      <p:ext uri="{BB962C8B-B14F-4D97-AF65-F5344CB8AC3E}">
        <p14:creationId xmlns:p14="http://schemas.microsoft.com/office/powerpoint/2010/main" val="1623994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Footer Placeholder 3"/>
          <p:cNvSpPr>
            <a:spLocks noGrp="1"/>
          </p:cNvSpPr>
          <p:nvPr>
            <p:ph type="ftr" sz="quarter" idx="4"/>
          </p:nvPr>
        </p:nvSpPr>
        <p:spPr/>
        <p:txBody>
          <a:bodyPr/>
          <a:lstStyle/>
          <a:p>
            <a:r>
              <a:rPr lang="en-AU"/>
              <a:t>​‌OFFICIAL‌​</a:t>
            </a:r>
          </a:p>
        </p:txBody>
      </p:sp>
      <p:sp>
        <p:nvSpPr>
          <p:cNvPr id="5" name="Slide Number Placeholder 4"/>
          <p:cNvSpPr>
            <a:spLocks noGrp="1"/>
          </p:cNvSpPr>
          <p:nvPr>
            <p:ph type="sldNum" sz="quarter" idx="5"/>
          </p:nvPr>
        </p:nvSpPr>
        <p:spPr/>
        <p:txBody>
          <a:bodyPr/>
          <a:lstStyle/>
          <a:p>
            <a:fld id="{BD39058E-9346-4A14-9D50-2E0E2EFF1534}" type="slidenum">
              <a:rPr lang="en-AU" smtClean="0"/>
              <a:t>17</a:t>
            </a:fld>
            <a:endParaRPr lang="en-AU"/>
          </a:p>
        </p:txBody>
      </p:sp>
      <p:sp>
        <p:nvSpPr>
          <p:cNvPr id="6" name="Header Placeholder 5">
            <a:extLst>
              <a:ext uri="{FF2B5EF4-FFF2-40B4-BE49-F238E27FC236}">
                <a16:creationId xmlns:a16="http://schemas.microsoft.com/office/drawing/2014/main" id="{6D95C7E2-4F71-4148-BB47-E6B7802FCA4C}"/>
              </a:ext>
            </a:extLst>
          </p:cNvPr>
          <p:cNvSpPr>
            <a:spLocks noGrp="1"/>
          </p:cNvSpPr>
          <p:nvPr>
            <p:ph type="hdr" sz="quarter"/>
          </p:nvPr>
        </p:nvSpPr>
        <p:spPr>
          <a:xfrm>
            <a:off x="0" y="0"/>
            <a:ext cx="2949575" cy="498475"/>
          </a:xfrm>
        </p:spPr>
        <p:txBody>
          <a:bodyPr/>
          <a:lstStyle/>
          <a:p>
            <a:endParaRPr lang="en-AU"/>
          </a:p>
        </p:txBody>
      </p:sp>
    </p:spTree>
    <p:extLst>
      <p:ext uri="{BB962C8B-B14F-4D97-AF65-F5344CB8AC3E}">
        <p14:creationId xmlns:p14="http://schemas.microsoft.com/office/powerpoint/2010/main" val="1284565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D39058E-9346-4A14-9D50-2E0E2EFF1534}" type="slidenum">
              <a:rPr lang="en-AU" smtClean="0"/>
              <a:t>18</a:t>
            </a:fld>
            <a:endParaRPr lang="en-AU"/>
          </a:p>
        </p:txBody>
      </p:sp>
      <p:sp>
        <p:nvSpPr>
          <p:cNvPr id="5" name="Footer Placeholder 4">
            <a:extLst>
              <a:ext uri="{FF2B5EF4-FFF2-40B4-BE49-F238E27FC236}">
                <a16:creationId xmlns:a16="http://schemas.microsoft.com/office/drawing/2014/main" id="{AC535CAC-7075-4115-AD79-2753671761CC}"/>
              </a:ext>
            </a:extLst>
          </p:cNvPr>
          <p:cNvSpPr>
            <a:spLocks noGrp="1"/>
          </p:cNvSpPr>
          <p:nvPr>
            <p:ph type="ftr" sz="quarter" idx="4"/>
          </p:nvPr>
        </p:nvSpPr>
        <p:spPr>
          <a:xfrm>
            <a:off x="0" y="9440863"/>
            <a:ext cx="2949575" cy="498475"/>
          </a:xfrm>
        </p:spPr>
        <p:txBody>
          <a:bodyPr/>
          <a:lstStyle/>
          <a:p>
            <a:r>
              <a:rPr lang="en-AU"/>
              <a:t>​‌OFFICIAL‌​</a:t>
            </a:r>
          </a:p>
        </p:txBody>
      </p:sp>
      <p:sp>
        <p:nvSpPr>
          <p:cNvPr id="6" name="Header Placeholder 5">
            <a:extLst>
              <a:ext uri="{FF2B5EF4-FFF2-40B4-BE49-F238E27FC236}">
                <a16:creationId xmlns:a16="http://schemas.microsoft.com/office/drawing/2014/main" id="{D266AD46-2D7B-4245-9670-D532EF48347F}"/>
              </a:ext>
            </a:extLst>
          </p:cNvPr>
          <p:cNvSpPr>
            <a:spLocks noGrp="1"/>
          </p:cNvSpPr>
          <p:nvPr>
            <p:ph type="hdr" sz="quarter"/>
          </p:nvPr>
        </p:nvSpPr>
        <p:spPr>
          <a:xfrm>
            <a:off x="0" y="0"/>
            <a:ext cx="2949575" cy="498475"/>
          </a:xfrm>
        </p:spPr>
        <p:txBody>
          <a:bodyPr/>
          <a:lstStyle/>
          <a:p>
            <a:endParaRPr lang="en-AU"/>
          </a:p>
        </p:txBody>
      </p:sp>
    </p:spTree>
    <p:extLst>
      <p:ext uri="{BB962C8B-B14F-4D97-AF65-F5344CB8AC3E}">
        <p14:creationId xmlns:p14="http://schemas.microsoft.com/office/powerpoint/2010/main" val="1022952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Footer Placeholder 3"/>
          <p:cNvSpPr>
            <a:spLocks noGrp="1"/>
          </p:cNvSpPr>
          <p:nvPr>
            <p:ph type="ftr" sz="quarter" idx="4"/>
          </p:nvPr>
        </p:nvSpPr>
        <p:spPr/>
        <p:txBody>
          <a:bodyPr/>
          <a:lstStyle/>
          <a:p>
            <a:r>
              <a:rPr lang="en-AU"/>
              <a:t>​‌OFFICIAL‌​</a:t>
            </a:r>
          </a:p>
        </p:txBody>
      </p:sp>
      <p:sp>
        <p:nvSpPr>
          <p:cNvPr id="5" name="Slide Number Placeholder 4"/>
          <p:cNvSpPr>
            <a:spLocks noGrp="1"/>
          </p:cNvSpPr>
          <p:nvPr>
            <p:ph type="sldNum" sz="quarter" idx="5"/>
          </p:nvPr>
        </p:nvSpPr>
        <p:spPr/>
        <p:txBody>
          <a:bodyPr/>
          <a:lstStyle/>
          <a:p>
            <a:fld id="{BD39058E-9346-4A14-9D50-2E0E2EFF1534}" type="slidenum">
              <a:rPr lang="en-AU" smtClean="0"/>
              <a:t>19</a:t>
            </a:fld>
            <a:endParaRPr lang="en-AU"/>
          </a:p>
        </p:txBody>
      </p:sp>
      <p:sp>
        <p:nvSpPr>
          <p:cNvPr id="6" name="Header Placeholder 5">
            <a:extLst>
              <a:ext uri="{FF2B5EF4-FFF2-40B4-BE49-F238E27FC236}">
                <a16:creationId xmlns:a16="http://schemas.microsoft.com/office/drawing/2014/main" id="{907AFC83-A3A4-47E4-A636-8E7E1E1749D9}"/>
              </a:ext>
            </a:extLst>
          </p:cNvPr>
          <p:cNvSpPr>
            <a:spLocks noGrp="1"/>
          </p:cNvSpPr>
          <p:nvPr>
            <p:ph type="hdr" sz="quarter"/>
          </p:nvPr>
        </p:nvSpPr>
        <p:spPr>
          <a:xfrm>
            <a:off x="0" y="0"/>
            <a:ext cx="2949575" cy="498475"/>
          </a:xfrm>
        </p:spPr>
        <p:txBody>
          <a:bodyPr/>
          <a:lstStyle/>
          <a:p>
            <a:endParaRPr lang="en-AU"/>
          </a:p>
        </p:txBody>
      </p:sp>
    </p:spTree>
    <p:extLst>
      <p:ext uri="{BB962C8B-B14F-4D97-AF65-F5344CB8AC3E}">
        <p14:creationId xmlns:p14="http://schemas.microsoft.com/office/powerpoint/2010/main" val="4215052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Footer Placeholder 3"/>
          <p:cNvSpPr>
            <a:spLocks noGrp="1"/>
          </p:cNvSpPr>
          <p:nvPr>
            <p:ph type="ftr" sz="quarter" idx="4"/>
          </p:nvPr>
        </p:nvSpPr>
        <p:spPr/>
        <p:txBody>
          <a:bodyPr/>
          <a:lstStyle/>
          <a:p>
            <a:r>
              <a:rPr lang="en-AU"/>
              <a:t>​‌OFFICIAL‌​</a:t>
            </a:r>
          </a:p>
        </p:txBody>
      </p:sp>
      <p:sp>
        <p:nvSpPr>
          <p:cNvPr id="5" name="Slide Number Placeholder 4"/>
          <p:cNvSpPr>
            <a:spLocks noGrp="1"/>
          </p:cNvSpPr>
          <p:nvPr>
            <p:ph type="sldNum" sz="quarter" idx="5"/>
          </p:nvPr>
        </p:nvSpPr>
        <p:spPr/>
        <p:txBody>
          <a:bodyPr/>
          <a:lstStyle/>
          <a:p>
            <a:fld id="{BD39058E-9346-4A14-9D50-2E0E2EFF1534}" type="slidenum">
              <a:rPr lang="en-AU" smtClean="0"/>
              <a:t>2</a:t>
            </a:fld>
            <a:endParaRPr lang="en-AU"/>
          </a:p>
        </p:txBody>
      </p:sp>
      <p:sp>
        <p:nvSpPr>
          <p:cNvPr id="6" name="Header Placeholder 5">
            <a:extLst>
              <a:ext uri="{FF2B5EF4-FFF2-40B4-BE49-F238E27FC236}">
                <a16:creationId xmlns:a16="http://schemas.microsoft.com/office/drawing/2014/main" id="{526D9BC0-DA13-4049-99B1-50F47DBBC067}"/>
              </a:ext>
            </a:extLst>
          </p:cNvPr>
          <p:cNvSpPr>
            <a:spLocks noGrp="1"/>
          </p:cNvSpPr>
          <p:nvPr>
            <p:ph type="hdr" sz="quarter"/>
          </p:nvPr>
        </p:nvSpPr>
        <p:spPr>
          <a:xfrm>
            <a:off x="0" y="0"/>
            <a:ext cx="2949575" cy="498475"/>
          </a:xfrm>
        </p:spPr>
        <p:txBody>
          <a:bodyPr/>
          <a:lstStyle/>
          <a:p>
            <a:endParaRPr lang="en-AU"/>
          </a:p>
        </p:txBody>
      </p:sp>
    </p:spTree>
    <p:extLst>
      <p:ext uri="{BB962C8B-B14F-4D97-AF65-F5344CB8AC3E}">
        <p14:creationId xmlns:p14="http://schemas.microsoft.com/office/powerpoint/2010/main" val="3451166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D39058E-9346-4A14-9D50-2E0E2EFF1534}" type="slidenum">
              <a:rPr lang="en-AU" smtClean="0"/>
              <a:t>3</a:t>
            </a:fld>
            <a:endParaRPr lang="en-AU"/>
          </a:p>
        </p:txBody>
      </p:sp>
      <p:sp>
        <p:nvSpPr>
          <p:cNvPr id="5" name="Footer Placeholder 4">
            <a:extLst>
              <a:ext uri="{FF2B5EF4-FFF2-40B4-BE49-F238E27FC236}">
                <a16:creationId xmlns:a16="http://schemas.microsoft.com/office/drawing/2014/main" id="{627D621C-D4D4-4692-BE37-54E2B0B094A6}"/>
              </a:ext>
            </a:extLst>
          </p:cNvPr>
          <p:cNvSpPr>
            <a:spLocks noGrp="1"/>
          </p:cNvSpPr>
          <p:nvPr>
            <p:ph type="ftr" sz="quarter" idx="4"/>
          </p:nvPr>
        </p:nvSpPr>
        <p:spPr>
          <a:xfrm>
            <a:off x="0" y="9440863"/>
            <a:ext cx="2949575" cy="498475"/>
          </a:xfrm>
        </p:spPr>
        <p:txBody>
          <a:bodyPr/>
          <a:lstStyle/>
          <a:p>
            <a:r>
              <a:rPr lang="en-AU"/>
              <a:t>​‌OFFICIAL‌​</a:t>
            </a:r>
          </a:p>
        </p:txBody>
      </p:sp>
      <p:sp>
        <p:nvSpPr>
          <p:cNvPr id="6" name="Header Placeholder 5">
            <a:extLst>
              <a:ext uri="{FF2B5EF4-FFF2-40B4-BE49-F238E27FC236}">
                <a16:creationId xmlns:a16="http://schemas.microsoft.com/office/drawing/2014/main" id="{AD27FC39-F69A-4290-82B2-924D87227994}"/>
              </a:ext>
            </a:extLst>
          </p:cNvPr>
          <p:cNvSpPr>
            <a:spLocks noGrp="1"/>
          </p:cNvSpPr>
          <p:nvPr>
            <p:ph type="hdr" sz="quarter"/>
          </p:nvPr>
        </p:nvSpPr>
        <p:spPr>
          <a:xfrm>
            <a:off x="0" y="0"/>
            <a:ext cx="2949575" cy="498475"/>
          </a:xfrm>
        </p:spPr>
        <p:txBody>
          <a:bodyPr/>
          <a:lstStyle/>
          <a:p>
            <a:endParaRPr lang="en-AU"/>
          </a:p>
        </p:txBody>
      </p:sp>
    </p:spTree>
    <p:extLst>
      <p:ext uri="{BB962C8B-B14F-4D97-AF65-F5344CB8AC3E}">
        <p14:creationId xmlns:p14="http://schemas.microsoft.com/office/powerpoint/2010/main" val="1417011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Footer Placeholder 3"/>
          <p:cNvSpPr>
            <a:spLocks noGrp="1"/>
          </p:cNvSpPr>
          <p:nvPr>
            <p:ph type="ftr" sz="quarter" idx="4"/>
          </p:nvPr>
        </p:nvSpPr>
        <p:spPr/>
        <p:txBody>
          <a:bodyPr/>
          <a:lstStyle/>
          <a:p>
            <a:r>
              <a:rPr lang="en-AU"/>
              <a:t>​‌OFFICIAL‌​</a:t>
            </a:r>
          </a:p>
        </p:txBody>
      </p:sp>
      <p:sp>
        <p:nvSpPr>
          <p:cNvPr id="5" name="Slide Number Placeholder 4"/>
          <p:cNvSpPr>
            <a:spLocks noGrp="1"/>
          </p:cNvSpPr>
          <p:nvPr>
            <p:ph type="sldNum" sz="quarter" idx="5"/>
          </p:nvPr>
        </p:nvSpPr>
        <p:spPr/>
        <p:txBody>
          <a:bodyPr/>
          <a:lstStyle/>
          <a:p>
            <a:fld id="{BD39058E-9346-4A14-9D50-2E0E2EFF1534}" type="slidenum">
              <a:rPr lang="en-AU" smtClean="0"/>
              <a:t>4</a:t>
            </a:fld>
            <a:endParaRPr lang="en-AU"/>
          </a:p>
        </p:txBody>
      </p:sp>
      <p:sp>
        <p:nvSpPr>
          <p:cNvPr id="6" name="Header Placeholder 5">
            <a:extLst>
              <a:ext uri="{FF2B5EF4-FFF2-40B4-BE49-F238E27FC236}">
                <a16:creationId xmlns:a16="http://schemas.microsoft.com/office/drawing/2014/main" id="{1F856CA9-61CF-477B-AA41-E51414CE97D1}"/>
              </a:ext>
            </a:extLst>
          </p:cNvPr>
          <p:cNvSpPr>
            <a:spLocks noGrp="1"/>
          </p:cNvSpPr>
          <p:nvPr>
            <p:ph type="hdr" sz="quarter"/>
          </p:nvPr>
        </p:nvSpPr>
        <p:spPr>
          <a:xfrm>
            <a:off x="0" y="0"/>
            <a:ext cx="2949575" cy="498475"/>
          </a:xfrm>
        </p:spPr>
        <p:txBody>
          <a:bodyPr/>
          <a:lstStyle/>
          <a:p>
            <a:endParaRPr lang="en-AU"/>
          </a:p>
        </p:txBody>
      </p:sp>
    </p:spTree>
    <p:extLst>
      <p:ext uri="{BB962C8B-B14F-4D97-AF65-F5344CB8AC3E}">
        <p14:creationId xmlns:p14="http://schemas.microsoft.com/office/powerpoint/2010/main" val="1702776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Footer Placeholder 3"/>
          <p:cNvSpPr>
            <a:spLocks noGrp="1"/>
          </p:cNvSpPr>
          <p:nvPr>
            <p:ph type="ftr" sz="quarter" idx="4"/>
          </p:nvPr>
        </p:nvSpPr>
        <p:spPr/>
        <p:txBody>
          <a:bodyPr/>
          <a:lstStyle/>
          <a:p>
            <a:r>
              <a:rPr lang="en-AU"/>
              <a:t>​‌OFFICIAL‌​</a:t>
            </a:r>
          </a:p>
        </p:txBody>
      </p:sp>
      <p:sp>
        <p:nvSpPr>
          <p:cNvPr id="5" name="Slide Number Placeholder 4"/>
          <p:cNvSpPr>
            <a:spLocks noGrp="1"/>
          </p:cNvSpPr>
          <p:nvPr>
            <p:ph type="sldNum" sz="quarter" idx="5"/>
          </p:nvPr>
        </p:nvSpPr>
        <p:spPr/>
        <p:txBody>
          <a:bodyPr/>
          <a:lstStyle/>
          <a:p>
            <a:fld id="{BD39058E-9346-4A14-9D50-2E0E2EFF1534}" type="slidenum">
              <a:rPr lang="en-AU" smtClean="0"/>
              <a:t>5</a:t>
            </a:fld>
            <a:endParaRPr lang="en-AU"/>
          </a:p>
        </p:txBody>
      </p:sp>
      <p:sp>
        <p:nvSpPr>
          <p:cNvPr id="6" name="Header Placeholder 5">
            <a:extLst>
              <a:ext uri="{FF2B5EF4-FFF2-40B4-BE49-F238E27FC236}">
                <a16:creationId xmlns:a16="http://schemas.microsoft.com/office/drawing/2014/main" id="{87771AC0-42F0-4159-8968-6ABE75DB26C1}"/>
              </a:ext>
            </a:extLst>
          </p:cNvPr>
          <p:cNvSpPr>
            <a:spLocks noGrp="1"/>
          </p:cNvSpPr>
          <p:nvPr>
            <p:ph type="hdr" sz="quarter"/>
          </p:nvPr>
        </p:nvSpPr>
        <p:spPr>
          <a:xfrm>
            <a:off x="0" y="0"/>
            <a:ext cx="2949575" cy="498475"/>
          </a:xfrm>
        </p:spPr>
        <p:txBody>
          <a:bodyPr/>
          <a:lstStyle/>
          <a:p>
            <a:endParaRPr lang="en-AU"/>
          </a:p>
        </p:txBody>
      </p:sp>
    </p:spTree>
    <p:extLst>
      <p:ext uri="{BB962C8B-B14F-4D97-AF65-F5344CB8AC3E}">
        <p14:creationId xmlns:p14="http://schemas.microsoft.com/office/powerpoint/2010/main" val="1451158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D39058E-9346-4A14-9D50-2E0E2EFF1534}" type="slidenum">
              <a:rPr lang="en-AU" smtClean="0"/>
              <a:t>6</a:t>
            </a:fld>
            <a:endParaRPr lang="en-AU"/>
          </a:p>
        </p:txBody>
      </p:sp>
      <p:sp>
        <p:nvSpPr>
          <p:cNvPr id="5" name="Footer Placeholder 4">
            <a:extLst>
              <a:ext uri="{FF2B5EF4-FFF2-40B4-BE49-F238E27FC236}">
                <a16:creationId xmlns:a16="http://schemas.microsoft.com/office/drawing/2014/main" id="{0139B049-CCB4-4DBB-B66E-808BD02EF061}"/>
              </a:ext>
            </a:extLst>
          </p:cNvPr>
          <p:cNvSpPr>
            <a:spLocks noGrp="1"/>
          </p:cNvSpPr>
          <p:nvPr>
            <p:ph type="ftr" sz="quarter" idx="4"/>
          </p:nvPr>
        </p:nvSpPr>
        <p:spPr>
          <a:xfrm>
            <a:off x="0" y="9440863"/>
            <a:ext cx="2949575" cy="498475"/>
          </a:xfrm>
        </p:spPr>
        <p:txBody>
          <a:bodyPr/>
          <a:lstStyle/>
          <a:p>
            <a:r>
              <a:rPr lang="en-AU"/>
              <a:t>​‌OFFICIAL‌​</a:t>
            </a:r>
          </a:p>
        </p:txBody>
      </p:sp>
      <p:sp>
        <p:nvSpPr>
          <p:cNvPr id="6" name="Header Placeholder 5">
            <a:extLst>
              <a:ext uri="{FF2B5EF4-FFF2-40B4-BE49-F238E27FC236}">
                <a16:creationId xmlns:a16="http://schemas.microsoft.com/office/drawing/2014/main" id="{09BC41D7-CC25-49DF-9D69-12EAE2EFDC4A}"/>
              </a:ext>
            </a:extLst>
          </p:cNvPr>
          <p:cNvSpPr>
            <a:spLocks noGrp="1"/>
          </p:cNvSpPr>
          <p:nvPr>
            <p:ph type="hdr" sz="quarter"/>
          </p:nvPr>
        </p:nvSpPr>
        <p:spPr>
          <a:xfrm>
            <a:off x="0" y="0"/>
            <a:ext cx="2949575" cy="498475"/>
          </a:xfrm>
        </p:spPr>
        <p:txBody>
          <a:bodyPr/>
          <a:lstStyle/>
          <a:p>
            <a:endParaRPr lang="en-AU"/>
          </a:p>
        </p:txBody>
      </p:sp>
    </p:spTree>
    <p:extLst>
      <p:ext uri="{BB962C8B-B14F-4D97-AF65-F5344CB8AC3E}">
        <p14:creationId xmlns:p14="http://schemas.microsoft.com/office/powerpoint/2010/main" val="3955446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Footer Placeholder 3"/>
          <p:cNvSpPr>
            <a:spLocks noGrp="1"/>
          </p:cNvSpPr>
          <p:nvPr>
            <p:ph type="ftr" sz="quarter" idx="4"/>
          </p:nvPr>
        </p:nvSpPr>
        <p:spPr/>
        <p:txBody>
          <a:bodyPr/>
          <a:lstStyle/>
          <a:p>
            <a:r>
              <a:rPr lang="en-AU"/>
              <a:t>​‌OFFICIAL‌​</a:t>
            </a:r>
          </a:p>
        </p:txBody>
      </p:sp>
      <p:sp>
        <p:nvSpPr>
          <p:cNvPr id="5" name="Slide Number Placeholder 4"/>
          <p:cNvSpPr>
            <a:spLocks noGrp="1"/>
          </p:cNvSpPr>
          <p:nvPr>
            <p:ph type="sldNum" sz="quarter" idx="5"/>
          </p:nvPr>
        </p:nvSpPr>
        <p:spPr/>
        <p:txBody>
          <a:bodyPr/>
          <a:lstStyle/>
          <a:p>
            <a:fld id="{BD39058E-9346-4A14-9D50-2E0E2EFF1534}" type="slidenum">
              <a:rPr lang="en-AU" smtClean="0"/>
              <a:t>7</a:t>
            </a:fld>
            <a:endParaRPr lang="en-AU"/>
          </a:p>
        </p:txBody>
      </p:sp>
      <p:sp>
        <p:nvSpPr>
          <p:cNvPr id="6" name="Header Placeholder 5">
            <a:extLst>
              <a:ext uri="{FF2B5EF4-FFF2-40B4-BE49-F238E27FC236}">
                <a16:creationId xmlns:a16="http://schemas.microsoft.com/office/drawing/2014/main" id="{369FD7F1-7537-4DEB-A508-86CA2BA310BE}"/>
              </a:ext>
            </a:extLst>
          </p:cNvPr>
          <p:cNvSpPr>
            <a:spLocks noGrp="1"/>
          </p:cNvSpPr>
          <p:nvPr>
            <p:ph type="hdr" sz="quarter"/>
          </p:nvPr>
        </p:nvSpPr>
        <p:spPr>
          <a:xfrm>
            <a:off x="0" y="0"/>
            <a:ext cx="2949575" cy="498475"/>
          </a:xfrm>
        </p:spPr>
        <p:txBody>
          <a:bodyPr/>
          <a:lstStyle/>
          <a:p>
            <a:endParaRPr lang="en-AU"/>
          </a:p>
        </p:txBody>
      </p:sp>
    </p:spTree>
    <p:extLst>
      <p:ext uri="{BB962C8B-B14F-4D97-AF65-F5344CB8AC3E}">
        <p14:creationId xmlns:p14="http://schemas.microsoft.com/office/powerpoint/2010/main" val="15390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Footer Placeholder 3"/>
          <p:cNvSpPr>
            <a:spLocks noGrp="1"/>
          </p:cNvSpPr>
          <p:nvPr>
            <p:ph type="ftr" sz="quarter" idx="4"/>
          </p:nvPr>
        </p:nvSpPr>
        <p:spPr/>
        <p:txBody>
          <a:bodyPr/>
          <a:lstStyle/>
          <a:p>
            <a:r>
              <a:rPr lang="en-AU"/>
              <a:t>​‌OFFICIAL‌​</a:t>
            </a:r>
          </a:p>
        </p:txBody>
      </p:sp>
      <p:sp>
        <p:nvSpPr>
          <p:cNvPr id="5" name="Slide Number Placeholder 4"/>
          <p:cNvSpPr>
            <a:spLocks noGrp="1"/>
          </p:cNvSpPr>
          <p:nvPr>
            <p:ph type="sldNum" sz="quarter" idx="5"/>
          </p:nvPr>
        </p:nvSpPr>
        <p:spPr/>
        <p:txBody>
          <a:bodyPr/>
          <a:lstStyle/>
          <a:p>
            <a:fld id="{BD39058E-9346-4A14-9D50-2E0E2EFF1534}" type="slidenum">
              <a:rPr lang="en-AU" smtClean="0"/>
              <a:t>8</a:t>
            </a:fld>
            <a:endParaRPr lang="en-AU"/>
          </a:p>
        </p:txBody>
      </p:sp>
      <p:sp>
        <p:nvSpPr>
          <p:cNvPr id="6" name="Header Placeholder 5">
            <a:extLst>
              <a:ext uri="{FF2B5EF4-FFF2-40B4-BE49-F238E27FC236}">
                <a16:creationId xmlns:a16="http://schemas.microsoft.com/office/drawing/2014/main" id="{6D95C7E2-4F71-4148-BB47-E6B7802FCA4C}"/>
              </a:ext>
            </a:extLst>
          </p:cNvPr>
          <p:cNvSpPr>
            <a:spLocks noGrp="1"/>
          </p:cNvSpPr>
          <p:nvPr>
            <p:ph type="hdr" sz="quarter"/>
          </p:nvPr>
        </p:nvSpPr>
        <p:spPr>
          <a:xfrm>
            <a:off x="0" y="0"/>
            <a:ext cx="2949575" cy="498475"/>
          </a:xfrm>
        </p:spPr>
        <p:txBody>
          <a:bodyPr/>
          <a:lstStyle/>
          <a:p>
            <a:endParaRPr lang="en-AU"/>
          </a:p>
        </p:txBody>
      </p:sp>
    </p:spTree>
    <p:extLst>
      <p:ext uri="{BB962C8B-B14F-4D97-AF65-F5344CB8AC3E}">
        <p14:creationId xmlns:p14="http://schemas.microsoft.com/office/powerpoint/2010/main" val="28030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D39058E-9346-4A14-9D50-2E0E2EFF1534}" type="slidenum">
              <a:rPr lang="en-AU" smtClean="0"/>
              <a:t>9</a:t>
            </a:fld>
            <a:endParaRPr lang="en-AU"/>
          </a:p>
        </p:txBody>
      </p:sp>
      <p:sp>
        <p:nvSpPr>
          <p:cNvPr id="5" name="Footer Placeholder 4">
            <a:extLst>
              <a:ext uri="{FF2B5EF4-FFF2-40B4-BE49-F238E27FC236}">
                <a16:creationId xmlns:a16="http://schemas.microsoft.com/office/drawing/2014/main" id="{9C116640-C55F-47BA-8786-CDBE77736E6A}"/>
              </a:ext>
            </a:extLst>
          </p:cNvPr>
          <p:cNvSpPr>
            <a:spLocks noGrp="1"/>
          </p:cNvSpPr>
          <p:nvPr>
            <p:ph type="ftr" sz="quarter" idx="4"/>
          </p:nvPr>
        </p:nvSpPr>
        <p:spPr>
          <a:xfrm>
            <a:off x="0" y="9440863"/>
            <a:ext cx="2949575" cy="498475"/>
          </a:xfrm>
        </p:spPr>
        <p:txBody>
          <a:bodyPr/>
          <a:lstStyle/>
          <a:p>
            <a:r>
              <a:rPr lang="en-AU"/>
              <a:t>​‌OFFICIAL‌​</a:t>
            </a:r>
          </a:p>
        </p:txBody>
      </p:sp>
      <p:sp>
        <p:nvSpPr>
          <p:cNvPr id="6" name="Header Placeholder 5">
            <a:extLst>
              <a:ext uri="{FF2B5EF4-FFF2-40B4-BE49-F238E27FC236}">
                <a16:creationId xmlns:a16="http://schemas.microsoft.com/office/drawing/2014/main" id="{1E85ABF4-767A-48A5-8D86-B912736E8EFC}"/>
              </a:ext>
            </a:extLst>
          </p:cNvPr>
          <p:cNvSpPr>
            <a:spLocks noGrp="1"/>
          </p:cNvSpPr>
          <p:nvPr>
            <p:ph type="hdr" sz="quarter"/>
          </p:nvPr>
        </p:nvSpPr>
        <p:spPr>
          <a:xfrm>
            <a:off x="0" y="0"/>
            <a:ext cx="2949575" cy="498475"/>
          </a:xfrm>
        </p:spPr>
        <p:txBody>
          <a:bodyPr/>
          <a:lstStyle/>
          <a:p>
            <a:endParaRPr lang="en-AU"/>
          </a:p>
        </p:txBody>
      </p:sp>
    </p:spTree>
    <p:extLst>
      <p:ext uri="{BB962C8B-B14F-4D97-AF65-F5344CB8AC3E}">
        <p14:creationId xmlns:p14="http://schemas.microsoft.com/office/powerpoint/2010/main" val="198047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AU"/>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95C0111A-2EE5-46B4-B3DD-9E411B6BE2E6}" type="datetime1">
              <a:rPr lang="en-AU" smtClean="0"/>
              <a:t>13/10/2021</a:t>
            </a:fld>
            <a:endParaRPr lang="en-AU"/>
          </a:p>
        </p:txBody>
      </p:sp>
      <p:sp>
        <p:nvSpPr>
          <p:cNvPr id="5" name="Footer Placeholder 4"/>
          <p:cNvSpPr>
            <a:spLocks noGrp="1"/>
          </p:cNvSpPr>
          <p:nvPr>
            <p:ph type="ftr" sz="quarter" idx="11"/>
          </p:nvPr>
        </p:nvSpPr>
        <p:spPr/>
        <p:txBody>
          <a:bodyPr/>
          <a:lstStyle>
            <a:lvl1pPr algn="ctr">
              <a:defRPr sz="1200" b="1" i="0" u="none">
                <a:solidFill>
                  <a:srgbClr val="FF0000"/>
                </a:solidFill>
                <a:latin typeface="Arial" panose="020B0604020202020204" pitchFamily="34" charset="0"/>
              </a:defRPr>
            </a:lvl1pPr>
          </a:lstStyle>
          <a:p>
            <a:r>
              <a:rPr lang="en-AU"/>
              <a:t>​‌OFFICIAL‌​</a:t>
            </a:r>
          </a:p>
        </p:txBody>
      </p:sp>
      <p:sp>
        <p:nvSpPr>
          <p:cNvPr id="6" name="Slide Number Placeholder 5"/>
          <p:cNvSpPr>
            <a:spLocks noGrp="1"/>
          </p:cNvSpPr>
          <p:nvPr>
            <p:ph type="sldNum" sz="quarter" idx="12"/>
          </p:nvPr>
        </p:nvSpPr>
        <p:spPr/>
        <p:txBody>
          <a:bodyPr/>
          <a:lstStyle/>
          <a:p>
            <a:fld id="{927BE4B6-280B-4E65-8ECC-80A0B6228FA4}" type="slidenum">
              <a:rPr lang="en-AU" smtClean="0"/>
              <a:pPr/>
              <a:t>‹#›</a:t>
            </a:fld>
            <a:endParaRPr lang="en-AU"/>
          </a:p>
        </p:txBody>
      </p:sp>
    </p:spTree>
    <p:extLst>
      <p:ext uri="{BB962C8B-B14F-4D97-AF65-F5344CB8AC3E}">
        <p14:creationId xmlns:p14="http://schemas.microsoft.com/office/powerpoint/2010/main" val="2756572823"/>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4742D6D2-A44E-4BD6-88D5-107DBC355F3D}" type="datetime1">
              <a:rPr lang="en-AU" smtClean="0"/>
              <a:t>13/10/2021</a:t>
            </a:fld>
            <a:endParaRPr lang="en-AU"/>
          </a:p>
        </p:txBody>
      </p:sp>
      <p:sp>
        <p:nvSpPr>
          <p:cNvPr id="5" name="Footer Placeholder 4"/>
          <p:cNvSpPr>
            <a:spLocks noGrp="1"/>
          </p:cNvSpPr>
          <p:nvPr>
            <p:ph type="ftr" sz="quarter" idx="11"/>
          </p:nvPr>
        </p:nvSpPr>
        <p:spPr/>
        <p:txBody>
          <a:bodyPr/>
          <a:lstStyle>
            <a:lvl1pPr algn="ctr">
              <a:defRPr sz="1200" b="1" i="0" u="none">
                <a:solidFill>
                  <a:srgbClr val="FF0000"/>
                </a:solidFill>
                <a:latin typeface="Arial" panose="020B0604020202020204" pitchFamily="34" charset="0"/>
              </a:defRPr>
            </a:lvl1pPr>
          </a:lstStyle>
          <a:p>
            <a:r>
              <a:rPr lang="en-AU"/>
              <a:t>​‌OFFICIAL‌​</a:t>
            </a:r>
          </a:p>
        </p:txBody>
      </p:sp>
      <p:sp>
        <p:nvSpPr>
          <p:cNvPr id="6" name="Slide Number Placeholder 5"/>
          <p:cNvSpPr>
            <a:spLocks noGrp="1"/>
          </p:cNvSpPr>
          <p:nvPr>
            <p:ph type="sldNum" sz="quarter" idx="12"/>
          </p:nvPr>
        </p:nvSpPr>
        <p:spPr/>
        <p:txBody>
          <a:bodyPr/>
          <a:lstStyle/>
          <a:p>
            <a:fld id="{8B899BF3-5B6A-4929-92D7-31FCC1D0FECF}" type="slidenum">
              <a:rPr lang="en-AU" smtClean="0"/>
              <a:pPr/>
              <a:t>‹#›</a:t>
            </a:fld>
            <a:endParaRPr lang="en-AU"/>
          </a:p>
        </p:txBody>
      </p:sp>
    </p:spTree>
    <p:extLst>
      <p:ext uri="{BB962C8B-B14F-4D97-AF65-F5344CB8AC3E}">
        <p14:creationId xmlns:p14="http://schemas.microsoft.com/office/powerpoint/2010/main" val="3571233156"/>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4742D6D2-A44E-4BD6-88D5-107DBC355F3D}" type="datetime1">
              <a:rPr lang="en-AU" smtClean="0"/>
              <a:t>13/10/2021</a:t>
            </a:fld>
            <a:endParaRPr lang="en-AU"/>
          </a:p>
        </p:txBody>
      </p:sp>
      <p:sp>
        <p:nvSpPr>
          <p:cNvPr id="5" name="Footer Placeholder 4"/>
          <p:cNvSpPr>
            <a:spLocks noGrp="1"/>
          </p:cNvSpPr>
          <p:nvPr>
            <p:ph type="ftr" sz="quarter" idx="11"/>
          </p:nvPr>
        </p:nvSpPr>
        <p:spPr/>
        <p:txBody>
          <a:bodyPr/>
          <a:lstStyle>
            <a:lvl1pPr algn="ctr">
              <a:defRPr sz="1200" b="1" i="0" u="none">
                <a:solidFill>
                  <a:srgbClr val="FF0000"/>
                </a:solidFill>
                <a:latin typeface="Arial" panose="020B0604020202020204" pitchFamily="34" charset="0"/>
              </a:defRPr>
            </a:lvl1pPr>
          </a:lstStyle>
          <a:p>
            <a:r>
              <a:rPr lang="en-AU"/>
              <a:t>​‌OFFICIAL‌​</a:t>
            </a:r>
          </a:p>
        </p:txBody>
      </p:sp>
      <p:sp>
        <p:nvSpPr>
          <p:cNvPr id="6" name="Slide Number Placeholder 5"/>
          <p:cNvSpPr>
            <a:spLocks noGrp="1"/>
          </p:cNvSpPr>
          <p:nvPr>
            <p:ph type="sldNum" sz="quarter" idx="12"/>
          </p:nvPr>
        </p:nvSpPr>
        <p:spPr/>
        <p:txBody>
          <a:bodyPr/>
          <a:lstStyle/>
          <a:p>
            <a:fld id="{8B899BF3-5B6A-4929-92D7-31FCC1D0FECF}" type="slidenum">
              <a:rPr lang="en-AU" smtClean="0"/>
              <a:pPr/>
              <a:t>‹#›</a:t>
            </a:fld>
            <a:endParaRPr lang="en-AU"/>
          </a:p>
        </p:txBody>
      </p:sp>
    </p:spTree>
    <p:extLst>
      <p:ext uri="{BB962C8B-B14F-4D97-AF65-F5344CB8AC3E}">
        <p14:creationId xmlns:p14="http://schemas.microsoft.com/office/powerpoint/2010/main" val="905062468"/>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683568" y="612775"/>
            <a:ext cx="6984776" cy="4548188"/>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dirty="0"/>
              <a:t>Image title</a:t>
            </a:r>
          </a:p>
        </p:txBody>
      </p:sp>
      <p:sp>
        <p:nvSpPr>
          <p:cNvPr id="4" name="Text Placeholder 3"/>
          <p:cNvSpPr>
            <a:spLocks noGrp="1"/>
          </p:cNvSpPr>
          <p:nvPr>
            <p:ph type="body" sz="half" idx="2"/>
          </p:nvPr>
        </p:nvSpPr>
        <p:spPr>
          <a:xfrm>
            <a:off x="683568" y="5367338"/>
            <a:ext cx="6984776"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87D4E512-642D-4E30-B080-4D2765D3DD9B}" type="datetime1">
              <a:rPr lang="en-AU" smtClean="0"/>
              <a:t>13/10/2021</a:t>
            </a:fld>
            <a:endParaRPr lang="en-AU"/>
          </a:p>
        </p:txBody>
      </p:sp>
      <p:sp>
        <p:nvSpPr>
          <p:cNvPr id="6" name="Footer Placeholder 5"/>
          <p:cNvSpPr>
            <a:spLocks noGrp="1"/>
          </p:cNvSpPr>
          <p:nvPr>
            <p:ph type="ftr" sz="quarter" idx="11"/>
          </p:nvPr>
        </p:nvSpPr>
        <p:spPr/>
        <p:txBody>
          <a:bodyPr/>
          <a:lstStyle>
            <a:lvl1pPr algn="ctr">
              <a:defRPr sz="1200" b="1" i="0" u="none">
                <a:solidFill>
                  <a:srgbClr val="FF0000"/>
                </a:solidFill>
                <a:latin typeface="Arial" panose="020B0604020202020204" pitchFamily="34" charset="0"/>
              </a:defRPr>
            </a:lvl1pPr>
          </a:lstStyle>
          <a:p>
            <a:r>
              <a:rPr lang="en-AU"/>
              <a:t>​‌OFFICIAL‌​</a:t>
            </a:r>
          </a:p>
        </p:txBody>
      </p:sp>
      <p:sp>
        <p:nvSpPr>
          <p:cNvPr id="7" name="Slide Number Placeholder 6"/>
          <p:cNvSpPr>
            <a:spLocks noGrp="1"/>
          </p:cNvSpPr>
          <p:nvPr>
            <p:ph type="sldNum" sz="quarter" idx="12"/>
          </p:nvPr>
        </p:nvSpPr>
        <p:spPr/>
        <p:txBody>
          <a:bodyPr/>
          <a:lstStyle>
            <a:lvl1pPr>
              <a:defRPr/>
            </a:lvl1pPr>
          </a:lstStyle>
          <a:p>
            <a:fld id="{6BFA627B-82F2-48C4-9997-790BF2AE5E37}" type="slidenum">
              <a:rPr lang="en-AU"/>
              <a:pPr/>
              <a:t>‹#›</a:t>
            </a:fld>
            <a:endParaRPr lang="en-AU"/>
          </a:p>
        </p:txBody>
      </p:sp>
    </p:spTree>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5656" y="365127"/>
            <a:ext cx="6552728" cy="903634"/>
          </a:xfrm>
        </p:spPr>
        <p:txBody>
          <a:bodyPr/>
          <a:lstStyle/>
          <a:p>
            <a:r>
              <a:rPr lang="en-US"/>
              <a:t>Click to edit Master title style</a:t>
            </a:r>
            <a:endParaRPr lang="en-AU"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91DB5EF-42A9-4E91-974A-68DFDD5B601B}" type="datetime1">
              <a:rPr lang="en-AU" smtClean="0"/>
              <a:t>13/10/2021</a:t>
            </a:fld>
            <a:endParaRPr lang="en-AU"/>
          </a:p>
        </p:txBody>
      </p:sp>
      <p:sp>
        <p:nvSpPr>
          <p:cNvPr id="5" name="Footer Placeholder 4"/>
          <p:cNvSpPr>
            <a:spLocks noGrp="1"/>
          </p:cNvSpPr>
          <p:nvPr>
            <p:ph type="ftr" sz="quarter" idx="11"/>
          </p:nvPr>
        </p:nvSpPr>
        <p:spPr/>
        <p:txBody>
          <a:bodyPr/>
          <a:lstStyle>
            <a:lvl1pPr algn="ctr">
              <a:defRPr sz="1200" b="1" i="0" u="none">
                <a:solidFill>
                  <a:srgbClr val="FF0000"/>
                </a:solidFill>
                <a:latin typeface="Arial" panose="020B0604020202020204" pitchFamily="34" charset="0"/>
              </a:defRPr>
            </a:lvl1pPr>
          </a:lstStyle>
          <a:p>
            <a:r>
              <a:rPr lang="en-AU"/>
              <a:t>​‌OFFICIAL‌​</a:t>
            </a:r>
          </a:p>
        </p:txBody>
      </p:sp>
      <p:sp>
        <p:nvSpPr>
          <p:cNvPr id="6" name="Slide Number Placeholder 5"/>
          <p:cNvSpPr>
            <a:spLocks noGrp="1"/>
          </p:cNvSpPr>
          <p:nvPr>
            <p:ph type="sldNum" sz="quarter" idx="12"/>
          </p:nvPr>
        </p:nvSpPr>
        <p:spPr/>
        <p:txBody>
          <a:bodyPr/>
          <a:lstStyle/>
          <a:p>
            <a:fld id="{FF6CC984-C86A-4F98-B024-BC1FA9747754}" type="slidenum">
              <a:rPr lang="en-AU" smtClean="0"/>
              <a:pPr/>
              <a:t>‹#›</a:t>
            </a:fld>
            <a:endParaRPr lang="en-AU"/>
          </a:p>
        </p:txBody>
      </p:sp>
    </p:spTree>
    <p:extLst>
      <p:ext uri="{BB962C8B-B14F-4D97-AF65-F5344CB8AC3E}">
        <p14:creationId xmlns:p14="http://schemas.microsoft.com/office/powerpoint/2010/main" val="3851251012"/>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AU"/>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417D88-C162-4833-B0A8-ABE0B2E50C28}" type="datetime1">
              <a:rPr lang="en-AU" smtClean="0"/>
              <a:t>13/10/2021</a:t>
            </a:fld>
            <a:endParaRPr lang="en-AU"/>
          </a:p>
        </p:txBody>
      </p:sp>
      <p:sp>
        <p:nvSpPr>
          <p:cNvPr id="5" name="Footer Placeholder 4"/>
          <p:cNvSpPr>
            <a:spLocks noGrp="1"/>
          </p:cNvSpPr>
          <p:nvPr>
            <p:ph type="ftr" sz="quarter" idx="11"/>
          </p:nvPr>
        </p:nvSpPr>
        <p:spPr/>
        <p:txBody>
          <a:bodyPr/>
          <a:lstStyle>
            <a:lvl1pPr algn="ctr">
              <a:defRPr sz="1200" b="1" i="0" u="none">
                <a:solidFill>
                  <a:srgbClr val="FF0000"/>
                </a:solidFill>
                <a:latin typeface="Arial" panose="020B0604020202020204" pitchFamily="34" charset="0"/>
              </a:defRPr>
            </a:lvl1pPr>
          </a:lstStyle>
          <a:p>
            <a:r>
              <a:rPr lang="en-AU"/>
              <a:t>​‌OFFICIAL‌​</a:t>
            </a:r>
          </a:p>
        </p:txBody>
      </p:sp>
      <p:sp>
        <p:nvSpPr>
          <p:cNvPr id="6" name="Slide Number Placeholder 5"/>
          <p:cNvSpPr>
            <a:spLocks noGrp="1"/>
          </p:cNvSpPr>
          <p:nvPr>
            <p:ph type="sldNum" sz="quarter" idx="12"/>
          </p:nvPr>
        </p:nvSpPr>
        <p:spPr/>
        <p:txBody>
          <a:bodyPr/>
          <a:lstStyle/>
          <a:p>
            <a:fld id="{A041FD4A-C152-4478-8408-B58D44C8ECB5}" type="slidenum">
              <a:rPr lang="en-AU" smtClean="0"/>
              <a:pPr/>
              <a:t>‹#›</a:t>
            </a:fld>
            <a:endParaRPr lang="en-AU"/>
          </a:p>
        </p:txBody>
      </p:sp>
    </p:spTree>
    <p:extLst>
      <p:ext uri="{BB962C8B-B14F-4D97-AF65-F5344CB8AC3E}">
        <p14:creationId xmlns:p14="http://schemas.microsoft.com/office/powerpoint/2010/main" val="1713300298"/>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41D3D0AF-FCFC-424F-B07E-19D030465675}" type="datetime1">
              <a:rPr lang="en-AU" smtClean="0"/>
              <a:t>13/10/2021</a:t>
            </a:fld>
            <a:endParaRPr lang="en-AU"/>
          </a:p>
        </p:txBody>
      </p:sp>
      <p:sp>
        <p:nvSpPr>
          <p:cNvPr id="6" name="Footer Placeholder 5"/>
          <p:cNvSpPr>
            <a:spLocks noGrp="1"/>
          </p:cNvSpPr>
          <p:nvPr>
            <p:ph type="ftr" sz="quarter" idx="11"/>
          </p:nvPr>
        </p:nvSpPr>
        <p:spPr/>
        <p:txBody>
          <a:bodyPr/>
          <a:lstStyle>
            <a:lvl1pPr algn="ctr">
              <a:defRPr sz="1200" b="1" i="0" u="none">
                <a:solidFill>
                  <a:srgbClr val="FF0000"/>
                </a:solidFill>
                <a:latin typeface="Arial" panose="020B0604020202020204" pitchFamily="34" charset="0"/>
              </a:defRPr>
            </a:lvl1pPr>
          </a:lstStyle>
          <a:p>
            <a:r>
              <a:rPr lang="en-AU"/>
              <a:t>​‌OFFICIAL‌​</a:t>
            </a:r>
          </a:p>
        </p:txBody>
      </p:sp>
      <p:sp>
        <p:nvSpPr>
          <p:cNvPr id="7" name="Slide Number Placeholder 6"/>
          <p:cNvSpPr>
            <a:spLocks noGrp="1"/>
          </p:cNvSpPr>
          <p:nvPr>
            <p:ph type="sldNum" sz="quarter" idx="12"/>
          </p:nvPr>
        </p:nvSpPr>
        <p:spPr/>
        <p:txBody>
          <a:bodyPr/>
          <a:lstStyle/>
          <a:p>
            <a:fld id="{4733742B-943B-41D8-ACAD-98F36C45BD63}" type="slidenum">
              <a:rPr lang="en-AU" smtClean="0"/>
              <a:pPr/>
              <a:t>‹#›</a:t>
            </a:fld>
            <a:endParaRPr lang="en-AU"/>
          </a:p>
        </p:txBody>
      </p:sp>
    </p:spTree>
    <p:extLst>
      <p:ext uri="{BB962C8B-B14F-4D97-AF65-F5344CB8AC3E}">
        <p14:creationId xmlns:p14="http://schemas.microsoft.com/office/powerpoint/2010/main" val="2117825732"/>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81810B78-DB37-4072-9BA6-01FDBEAB4033}" type="datetime1">
              <a:rPr lang="en-AU" smtClean="0"/>
              <a:t>13/10/2021</a:t>
            </a:fld>
            <a:endParaRPr lang="en-AU"/>
          </a:p>
        </p:txBody>
      </p:sp>
      <p:sp>
        <p:nvSpPr>
          <p:cNvPr id="8" name="Footer Placeholder 7"/>
          <p:cNvSpPr>
            <a:spLocks noGrp="1"/>
          </p:cNvSpPr>
          <p:nvPr>
            <p:ph type="ftr" sz="quarter" idx="11"/>
          </p:nvPr>
        </p:nvSpPr>
        <p:spPr/>
        <p:txBody>
          <a:bodyPr/>
          <a:lstStyle>
            <a:lvl1pPr algn="ctr">
              <a:defRPr sz="1200" b="1" i="0" u="none">
                <a:solidFill>
                  <a:srgbClr val="FF0000"/>
                </a:solidFill>
                <a:latin typeface="Arial" panose="020B0604020202020204" pitchFamily="34" charset="0"/>
              </a:defRPr>
            </a:lvl1pPr>
          </a:lstStyle>
          <a:p>
            <a:r>
              <a:rPr lang="en-AU"/>
              <a:t>​‌OFFICIAL‌​</a:t>
            </a:r>
          </a:p>
        </p:txBody>
      </p:sp>
      <p:sp>
        <p:nvSpPr>
          <p:cNvPr id="9" name="Slide Number Placeholder 8"/>
          <p:cNvSpPr>
            <a:spLocks noGrp="1"/>
          </p:cNvSpPr>
          <p:nvPr>
            <p:ph type="sldNum" sz="quarter" idx="12"/>
          </p:nvPr>
        </p:nvSpPr>
        <p:spPr/>
        <p:txBody>
          <a:bodyPr/>
          <a:lstStyle/>
          <a:p>
            <a:fld id="{FD14BABD-C1E7-4E79-B702-44F327DE4128}" type="slidenum">
              <a:rPr lang="en-AU" smtClean="0"/>
              <a:pPr/>
              <a:t>‹#›</a:t>
            </a:fld>
            <a:endParaRPr lang="en-AU"/>
          </a:p>
        </p:txBody>
      </p:sp>
    </p:spTree>
    <p:extLst>
      <p:ext uri="{BB962C8B-B14F-4D97-AF65-F5344CB8AC3E}">
        <p14:creationId xmlns:p14="http://schemas.microsoft.com/office/powerpoint/2010/main" val="269105767"/>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B8D2B8C3-657F-4596-9598-2B9B6FDC0DBE}" type="datetime1">
              <a:rPr lang="en-AU" smtClean="0"/>
              <a:t>13/10/2021</a:t>
            </a:fld>
            <a:endParaRPr lang="en-AU"/>
          </a:p>
        </p:txBody>
      </p:sp>
      <p:sp>
        <p:nvSpPr>
          <p:cNvPr id="4" name="Footer Placeholder 3"/>
          <p:cNvSpPr>
            <a:spLocks noGrp="1"/>
          </p:cNvSpPr>
          <p:nvPr>
            <p:ph type="ftr" sz="quarter" idx="11"/>
          </p:nvPr>
        </p:nvSpPr>
        <p:spPr/>
        <p:txBody>
          <a:bodyPr/>
          <a:lstStyle>
            <a:lvl1pPr algn="ctr">
              <a:defRPr sz="1200" b="1" i="0" u="none">
                <a:solidFill>
                  <a:srgbClr val="FF0000"/>
                </a:solidFill>
                <a:latin typeface="Arial" panose="020B0604020202020204" pitchFamily="34" charset="0"/>
              </a:defRPr>
            </a:lvl1pPr>
          </a:lstStyle>
          <a:p>
            <a:r>
              <a:rPr lang="en-AU"/>
              <a:t>​‌OFFICIAL‌​</a:t>
            </a:r>
          </a:p>
        </p:txBody>
      </p:sp>
      <p:sp>
        <p:nvSpPr>
          <p:cNvPr id="5" name="Slide Number Placeholder 4"/>
          <p:cNvSpPr>
            <a:spLocks noGrp="1"/>
          </p:cNvSpPr>
          <p:nvPr>
            <p:ph type="sldNum" sz="quarter" idx="12"/>
          </p:nvPr>
        </p:nvSpPr>
        <p:spPr/>
        <p:txBody>
          <a:bodyPr/>
          <a:lstStyle/>
          <a:p>
            <a:fld id="{20CEAA60-5035-4409-AFFA-EEADE27BAC9F}" type="slidenum">
              <a:rPr lang="en-AU" smtClean="0"/>
              <a:pPr/>
              <a:t>‹#›</a:t>
            </a:fld>
            <a:endParaRPr lang="en-AU"/>
          </a:p>
        </p:txBody>
      </p:sp>
    </p:spTree>
    <p:extLst>
      <p:ext uri="{BB962C8B-B14F-4D97-AF65-F5344CB8AC3E}">
        <p14:creationId xmlns:p14="http://schemas.microsoft.com/office/powerpoint/2010/main" val="1678609445"/>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100E4A-732A-4B8C-A709-F2D321CC5E97}" type="datetime1">
              <a:rPr lang="en-AU" smtClean="0"/>
              <a:t>13/10/2021</a:t>
            </a:fld>
            <a:endParaRPr lang="en-AU"/>
          </a:p>
        </p:txBody>
      </p:sp>
      <p:sp>
        <p:nvSpPr>
          <p:cNvPr id="3" name="Footer Placeholder 2"/>
          <p:cNvSpPr>
            <a:spLocks noGrp="1"/>
          </p:cNvSpPr>
          <p:nvPr>
            <p:ph type="ftr" sz="quarter" idx="11"/>
          </p:nvPr>
        </p:nvSpPr>
        <p:spPr/>
        <p:txBody>
          <a:bodyPr/>
          <a:lstStyle>
            <a:lvl1pPr algn="ctr">
              <a:defRPr sz="1200" b="1" i="0" u="none">
                <a:solidFill>
                  <a:srgbClr val="FF0000"/>
                </a:solidFill>
                <a:latin typeface="Arial" panose="020B0604020202020204" pitchFamily="34" charset="0"/>
              </a:defRPr>
            </a:lvl1pPr>
          </a:lstStyle>
          <a:p>
            <a:r>
              <a:rPr lang="en-AU"/>
              <a:t>​‌OFFICIAL‌​</a:t>
            </a:r>
          </a:p>
        </p:txBody>
      </p:sp>
      <p:sp>
        <p:nvSpPr>
          <p:cNvPr id="4" name="Slide Number Placeholder 3"/>
          <p:cNvSpPr>
            <a:spLocks noGrp="1"/>
          </p:cNvSpPr>
          <p:nvPr>
            <p:ph type="sldNum" sz="quarter" idx="12"/>
          </p:nvPr>
        </p:nvSpPr>
        <p:spPr/>
        <p:txBody>
          <a:bodyPr/>
          <a:lstStyle/>
          <a:p>
            <a:fld id="{33CA430B-7705-45A8-9C9C-44D45CB1F2B1}" type="slidenum">
              <a:rPr lang="en-AU" smtClean="0"/>
              <a:pPr/>
              <a:t>‹#›</a:t>
            </a:fld>
            <a:endParaRPr lang="en-AU"/>
          </a:p>
        </p:txBody>
      </p:sp>
    </p:spTree>
    <p:extLst>
      <p:ext uri="{BB962C8B-B14F-4D97-AF65-F5344CB8AC3E}">
        <p14:creationId xmlns:p14="http://schemas.microsoft.com/office/powerpoint/2010/main" val="2338660614"/>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AU"/>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BA6A5EC-6889-47D0-8F45-33DDE17D81BC}" type="datetime1">
              <a:rPr lang="en-AU" smtClean="0"/>
              <a:t>13/10/2021</a:t>
            </a:fld>
            <a:endParaRPr lang="en-AU"/>
          </a:p>
        </p:txBody>
      </p:sp>
      <p:sp>
        <p:nvSpPr>
          <p:cNvPr id="6" name="Footer Placeholder 5"/>
          <p:cNvSpPr>
            <a:spLocks noGrp="1"/>
          </p:cNvSpPr>
          <p:nvPr>
            <p:ph type="ftr" sz="quarter" idx="11"/>
          </p:nvPr>
        </p:nvSpPr>
        <p:spPr/>
        <p:txBody>
          <a:bodyPr/>
          <a:lstStyle>
            <a:lvl1pPr algn="ctr">
              <a:defRPr sz="1200" b="1" i="0" u="none">
                <a:solidFill>
                  <a:srgbClr val="FF0000"/>
                </a:solidFill>
                <a:latin typeface="Arial" panose="020B0604020202020204" pitchFamily="34" charset="0"/>
              </a:defRPr>
            </a:lvl1pPr>
          </a:lstStyle>
          <a:p>
            <a:r>
              <a:rPr lang="en-AU"/>
              <a:t>​‌OFFICIAL‌​</a:t>
            </a:r>
          </a:p>
        </p:txBody>
      </p:sp>
      <p:sp>
        <p:nvSpPr>
          <p:cNvPr id="7" name="Slide Number Placeholder 6"/>
          <p:cNvSpPr>
            <a:spLocks noGrp="1"/>
          </p:cNvSpPr>
          <p:nvPr>
            <p:ph type="sldNum" sz="quarter" idx="12"/>
          </p:nvPr>
        </p:nvSpPr>
        <p:spPr/>
        <p:txBody>
          <a:bodyPr/>
          <a:lstStyle/>
          <a:p>
            <a:fld id="{9377C2BA-8477-4021-8C58-DADC63D34255}" type="slidenum">
              <a:rPr lang="en-AU" smtClean="0"/>
              <a:pPr/>
              <a:t>‹#›</a:t>
            </a:fld>
            <a:endParaRPr lang="en-AU"/>
          </a:p>
        </p:txBody>
      </p:sp>
    </p:spTree>
    <p:extLst>
      <p:ext uri="{BB962C8B-B14F-4D97-AF65-F5344CB8AC3E}">
        <p14:creationId xmlns:p14="http://schemas.microsoft.com/office/powerpoint/2010/main" val="1264684313"/>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AU"/>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AU"/>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742D6D2-A44E-4BD6-88D5-107DBC355F3D}" type="datetime1">
              <a:rPr lang="en-AU" smtClean="0"/>
              <a:t>13/10/2021</a:t>
            </a:fld>
            <a:endParaRPr lang="en-AU"/>
          </a:p>
        </p:txBody>
      </p:sp>
      <p:sp>
        <p:nvSpPr>
          <p:cNvPr id="6" name="Footer Placeholder 5"/>
          <p:cNvSpPr>
            <a:spLocks noGrp="1"/>
          </p:cNvSpPr>
          <p:nvPr>
            <p:ph type="ftr" sz="quarter" idx="11"/>
          </p:nvPr>
        </p:nvSpPr>
        <p:spPr/>
        <p:txBody>
          <a:bodyPr/>
          <a:lstStyle>
            <a:lvl1pPr algn="ctr">
              <a:defRPr sz="1200" b="1" i="0" u="none">
                <a:solidFill>
                  <a:srgbClr val="FF0000"/>
                </a:solidFill>
                <a:latin typeface="Arial" panose="020B0604020202020204" pitchFamily="34" charset="0"/>
              </a:defRPr>
            </a:lvl1pPr>
          </a:lstStyle>
          <a:p>
            <a:r>
              <a:rPr lang="en-AU"/>
              <a:t>​‌OFFICIAL‌​</a:t>
            </a:r>
          </a:p>
        </p:txBody>
      </p:sp>
      <p:sp>
        <p:nvSpPr>
          <p:cNvPr id="7" name="Slide Number Placeholder 6"/>
          <p:cNvSpPr>
            <a:spLocks noGrp="1"/>
          </p:cNvSpPr>
          <p:nvPr>
            <p:ph type="sldNum" sz="quarter" idx="12"/>
          </p:nvPr>
        </p:nvSpPr>
        <p:spPr/>
        <p:txBody>
          <a:bodyPr/>
          <a:lstStyle/>
          <a:p>
            <a:fld id="{8B899BF3-5B6A-4929-92D7-31FCC1D0FECF}" type="slidenum">
              <a:rPr lang="en-AU" smtClean="0"/>
              <a:pPr/>
              <a:t>‹#›</a:t>
            </a:fld>
            <a:endParaRPr lang="en-AU"/>
          </a:p>
        </p:txBody>
      </p:sp>
    </p:spTree>
    <p:extLst>
      <p:ext uri="{BB962C8B-B14F-4D97-AF65-F5344CB8AC3E}">
        <p14:creationId xmlns:p14="http://schemas.microsoft.com/office/powerpoint/2010/main" val="1924683926"/>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T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13910" y="365127"/>
            <a:ext cx="6614079" cy="976312"/>
          </a:xfrm>
          <a:prstGeom prst="rect">
            <a:avLst/>
          </a:prstGeom>
        </p:spPr>
        <p:txBody>
          <a:bodyPr vert="horz" lIns="91440" tIns="45720" rIns="91440" bIns="45720" rtlCol="0" anchor="ctr">
            <a:normAutofit/>
          </a:bodyPr>
          <a:lstStyle/>
          <a:p>
            <a:r>
              <a:rPr lang="en-US"/>
              <a:t>Click to edit Master title style</a:t>
            </a:r>
            <a:endParaRPr lang="en-AU"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742D6D2-A44E-4BD6-88D5-107DBC355F3D}" type="datetime1">
              <a:rPr lang="en-AU" smtClean="0"/>
              <a:t>13/10/2021</a:t>
            </a:fld>
            <a:endParaRPr lang="en-A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1" i="0" u="none">
                <a:solidFill>
                  <a:srgbClr val="FF0000"/>
                </a:solidFill>
                <a:latin typeface="Arial" panose="020B0604020202020204" pitchFamily="34" charset="0"/>
              </a:defRPr>
            </a:lvl1pPr>
          </a:lstStyle>
          <a:p>
            <a:r>
              <a:rPr lang="en-AU"/>
              <a:t>​‌OFFICIAL‌​</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B899BF3-5B6A-4929-92D7-31FCC1D0FECF}" type="slidenum">
              <a:rPr lang="en-AU" smtClean="0"/>
              <a:pPr/>
              <a:t>‹#›</a:t>
            </a:fld>
            <a:endParaRPr lang="en-AU"/>
          </a:p>
        </p:txBody>
      </p:sp>
      <p:pic>
        <p:nvPicPr>
          <p:cNvPr id="7" name="Picture 35" descr="G16585 copy"/>
          <p:cNvPicPr>
            <a:picLocks noChangeAspect="1" noChangeArrowheads="1"/>
          </p:cNvPicPr>
          <p:nvPr userDrawn="1"/>
        </p:nvPicPr>
        <p:blipFill>
          <a:blip r:embed="rId14" cstate="print"/>
          <a:srcRect/>
          <a:stretch>
            <a:fillRect/>
          </a:stretch>
        </p:blipFill>
        <p:spPr bwMode="auto">
          <a:xfrm>
            <a:off x="8027989" y="222208"/>
            <a:ext cx="968013" cy="936000"/>
          </a:xfrm>
          <a:prstGeom prst="rect">
            <a:avLst/>
          </a:prstGeom>
          <a:noFill/>
        </p:spPr>
      </p:pic>
      <p:pic>
        <p:nvPicPr>
          <p:cNvPr id="8" name="Picture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7503" y="204208"/>
            <a:ext cx="1306407" cy="972000"/>
          </a:xfrm>
          <a:prstGeom prst="rect">
            <a:avLst/>
          </a:prstGeom>
        </p:spPr>
      </p:pic>
      <p:sp>
        <p:nvSpPr>
          <p:cNvPr id="9" name="Rectangle 7"/>
          <p:cNvSpPr>
            <a:spLocks noChangeArrowheads="1"/>
          </p:cNvSpPr>
          <p:nvPr userDrawn="1"/>
        </p:nvSpPr>
        <p:spPr bwMode="auto">
          <a:xfrm>
            <a:off x="0" y="6237288"/>
            <a:ext cx="9144000" cy="647700"/>
          </a:xfrm>
          <a:prstGeom prst="rect">
            <a:avLst/>
          </a:prstGeom>
          <a:solidFill>
            <a:srgbClr val="4E75B8"/>
          </a:solidFill>
          <a:ln w="9525">
            <a:noFill/>
            <a:miter lim="800000"/>
            <a:headEnd/>
            <a:tailEnd/>
          </a:ln>
          <a:effectLst/>
        </p:spPr>
        <p:txBody>
          <a:bodyPr wrap="none" anchor="ctr"/>
          <a:lstStyle/>
          <a:p>
            <a:endParaRPr lang="en-AU"/>
          </a:p>
        </p:txBody>
      </p:sp>
      <p:sp>
        <p:nvSpPr>
          <p:cNvPr id="10" name="Rectangle 8"/>
          <p:cNvSpPr>
            <a:spLocks noChangeArrowheads="1"/>
          </p:cNvSpPr>
          <p:nvPr userDrawn="1"/>
        </p:nvSpPr>
        <p:spPr bwMode="auto">
          <a:xfrm>
            <a:off x="0" y="1268413"/>
            <a:ext cx="9144000" cy="73025"/>
          </a:xfrm>
          <a:prstGeom prst="rect">
            <a:avLst/>
          </a:prstGeom>
          <a:solidFill>
            <a:srgbClr val="4E75B8"/>
          </a:solidFill>
          <a:ln w="9525">
            <a:noFill/>
            <a:miter lim="800000"/>
            <a:headEnd/>
            <a:tailEnd/>
          </a:ln>
          <a:effectLst/>
        </p:spPr>
        <p:txBody>
          <a:bodyPr wrap="none" anchor="ctr"/>
          <a:lstStyle/>
          <a:p>
            <a:endParaRPr lang="en-AU"/>
          </a:p>
        </p:txBody>
      </p:sp>
      <p:sp>
        <p:nvSpPr>
          <p:cNvPr id="11" name="JS SlideHeader">
            <a:extLst>
              <a:ext uri="{FF2B5EF4-FFF2-40B4-BE49-F238E27FC236}">
                <a16:creationId xmlns:a16="http://schemas.microsoft.com/office/drawing/2014/main" id="{FF3D653D-6565-40B8-94AD-B24598776223}"/>
              </a:ext>
            </a:extLst>
          </p:cNvPr>
          <p:cNvSpPr txBox="1"/>
          <p:nvPr userDrawn="1"/>
        </p:nvSpPr>
        <p:spPr>
          <a:xfrm>
            <a:off x="914400" y="63500"/>
            <a:ext cx="7315200" cy="276999"/>
          </a:xfrm>
          <a:prstGeom prst="rect">
            <a:avLst/>
          </a:prstGeom>
          <a:noFill/>
        </p:spPr>
        <p:txBody>
          <a:bodyPr vert="horz" rtlCol="0">
            <a:spAutoFit/>
          </a:bodyPr>
          <a:lstStyle/>
          <a:p>
            <a:pPr algn="ctr"/>
            <a:endParaRPr lang="en-AU" sz="1200" b="1" i="0" u="none">
              <a:solidFill>
                <a:srgbClr val="FF0000"/>
              </a:solidFill>
              <a:latin typeface="Arial" panose="020B0604020202020204" pitchFamily="34" charset="0"/>
            </a:endParaRPr>
          </a:p>
        </p:txBody>
      </p:sp>
    </p:spTree>
    <p:extLst>
      <p:ext uri="{BB962C8B-B14F-4D97-AF65-F5344CB8AC3E}">
        <p14:creationId xmlns:p14="http://schemas.microsoft.com/office/powerpoint/2010/main" val="175641284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57" r:id="rId12"/>
  </p:sldLayoutIdLst>
  <p:hf hdr="0"/>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www.anao.gov.au/work/performance-audit/responding-to-non-compliance-biosecurity-requirements" TargetMode="External"/><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hyperlink" Target="https://www.anao.gov.au/work/performance-audit/management-commonwealth-fisheries" TargetMode="External"/><Relationship Id="rId4" Type="http://schemas.openxmlformats.org/officeDocument/2006/relationships/hyperlink" Target="https://www.anao.gov.au/work/performance-audit/referrals-assessments-and-approvals-controlled-actions-under-the-epbc-act"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www.anao.gov.au/work/performance-audit/grant-program-management-the-australian-renewable-energy-agency" TargetMode="External"/><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hyperlink" Target="https://www.anao.gov.au/work/performance-audit/referrals-assessments-and-approvals-controlled-actions-under-the-epbc-act" TargetMode="External"/><Relationship Id="rId4" Type="http://schemas.openxmlformats.org/officeDocument/2006/relationships/hyperlink" Target="https://www.anao.gov.au/work/performance-audit/management-commonwealth-fisheries"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www.anao.gov.au/work/performance-audit/grant-program-management-the-australian-renewable-energy-agency" TargetMode="External"/><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www.anao.gov.au/work/performance-audit/procurement-strategic-water-entitlements" TargetMode="External"/><Relationship Id="rId4" Type="http://schemas.openxmlformats.org/officeDocument/2006/relationships/hyperlink" Target="https://www.anao.gov.au/work/performance-audit/referrals-assessments-and-approvals-controlled-actions-under-the-epbc-ac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8</a:t>
            </a:r>
            <a:r>
              <a:rPr lang="en-AU" baseline="30000" dirty="0"/>
              <a:t>th</a:t>
            </a:r>
            <a:r>
              <a:rPr lang="en-AU" dirty="0"/>
              <a:t> ASOSAI Seminar on Environmental Auditing</a:t>
            </a:r>
          </a:p>
        </p:txBody>
      </p:sp>
      <p:sp>
        <p:nvSpPr>
          <p:cNvPr id="3" name="Subtitle 2"/>
          <p:cNvSpPr>
            <a:spLocks noGrp="1"/>
          </p:cNvSpPr>
          <p:nvPr>
            <p:ph type="subTitle" idx="1"/>
          </p:nvPr>
        </p:nvSpPr>
        <p:spPr>
          <a:xfrm>
            <a:off x="1143000" y="3602038"/>
            <a:ext cx="6858000" cy="835074"/>
          </a:xfrm>
        </p:spPr>
        <p:txBody>
          <a:bodyPr>
            <a:normAutofit/>
          </a:bodyPr>
          <a:lstStyle/>
          <a:p>
            <a:r>
              <a:rPr lang="en-AU" sz="2000" b="1" dirty="0"/>
              <a:t>Theme: </a:t>
            </a:r>
            <a:r>
              <a:rPr lang="en-AU" sz="2000" dirty="0"/>
              <a:t>Audit Promoting Government Accountability for Environment</a:t>
            </a:r>
          </a:p>
        </p:txBody>
      </p:sp>
      <p:sp>
        <p:nvSpPr>
          <p:cNvPr id="4" name="Date Placeholder 3"/>
          <p:cNvSpPr>
            <a:spLocks noGrp="1"/>
          </p:cNvSpPr>
          <p:nvPr>
            <p:ph type="dt" sz="half" idx="10"/>
          </p:nvPr>
        </p:nvSpPr>
        <p:spPr/>
        <p:txBody>
          <a:bodyPr/>
          <a:lstStyle/>
          <a:p>
            <a:fld id="{95C0111A-2EE5-46B4-B3DD-9E411B6BE2E6}" type="datetime1">
              <a:rPr lang="en-AU" smtClean="0"/>
              <a:t>13/10/2021</a:t>
            </a:fld>
            <a:endParaRPr lang="en-AU"/>
          </a:p>
        </p:txBody>
      </p:sp>
      <p:sp>
        <p:nvSpPr>
          <p:cNvPr id="5" name="Slide Number Placeholder 4"/>
          <p:cNvSpPr>
            <a:spLocks noGrp="1"/>
          </p:cNvSpPr>
          <p:nvPr>
            <p:ph type="sldNum" sz="quarter" idx="12"/>
          </p:nvPr>
        </p:nvSpPr>
        <p:spPr/>
        <p:txBody>
          <a:bodyPr/>
          <a:lstStyle/>
          <a:p>
            <a:fld id="{927BE4B6-280B-4E65-8ECC-80A0B6228FA4}" type="slidenum">
              <a:rPr lang="en-AU" smtClean="0"/>
              <a:pPr/>
              <a:t>1</a:t>
            </a:fld>
            <a:endParaRPr lang="en-AU"/>
          </a:p>
        </p:txBody>
      </p:sp>
      <p:sp>
        <p:nvSpPr>
          <p:cNvPr id="6" name="Footer Placeholder 5">
            <a:extLst>
              <a:ext uri="{FF2B5EF4-FFF2-40B4-BE49-F238E27FC236}">
                <a16:creationId xmlns:a16="http://schemas.microsoft.com/office/drawing/2014/main" id="{1EAE10AA-0FA6-4C73-A26E-3A9CDE82C158}"/>
              </a:ext>
            </a:extLst>
          </p:cNvPr>
          <p:cNvSpPr>
            <a:spLocks noGrp="1"/>
          </p:cNvSpPr>
          <p:nvPr>
            <p:ph type="ftr" sz="quarter" idx="11"/>
          </p:nvPr>
        </p:nvSpPr>
        <p:spPr/>
        <p:txBody>
          <a:bodyPr/>
          <a:lstStyle/>
          <a:p>
            <a:r>
              <a:rPr lang="en-AU"/>
              <a:t>​‌OFFICIAL‌​</a:t>
            </a:r>
          </a:p>
        </p:txBody>
      </p:sp>
      <p:sp>
        <p:nvSpPr>
          <p:cNvPr id="7" name="TextBox 6">
            <a:extLst>
              <a:ext uri="{FF2B5EF4-FFF2-40B4-BE49-F238E27FC236}">
                <a16:creationId xmlns:a16="http://schemas.microsoft.com/office/drawing/2014/main" id="{CFDD9980-59A4-446D-A91F-E053F1EF4FA8}"/>
              </a:ext>
            </a:extLst>
          </p:cNvPr>
          <p:cNvSpPr txBox="1"/>
          <p:nvPr/>
        </p:nvSpPr>
        <p:spPr>
          <a:xfrm>
            <a:off x="2936379" y="5067145"/>
            <a:ext cx="3271242" cy="923330"/>
          </a:xfrm>
          <a:prstGeom prst="rect">
            <a:avLst/>
          </a:prstGeom>
          <a:noFill/>
        </p:spPr>
        <p:txBody>
          <a:bodyPr wrap="square" rtlCol="0">
            <a:spAutoFit/>
          </a:bodyPr>
          <a:lstStyle/>
          <a:p>
            <a:pPr algn="ctr"/>
            <a:r>
              <a:rPr lang="en-AU" dirty="0"/>
              <a:t>Corrine Horton</a:t>
            </a:r>
          </a:p>
          <a:p>
            <a:pPr algn="ctr"/>
            <a:r>
              <a:rPr lang="en-AU" dirty="0"/>
              <a:t>Executive Director</a:t>
            </a:r>
          </a:p>
          <a:p>
            <a:pPr algn="ctr"/>
            <a:r>
              <a:rPr lang="en-AU" dirty="0"/>
              <a:t>Australian National Audit Office</a:t>
            </a:r>
          </a:p>
        </p:txBody>
      </p:sp>
    </p:spTree>
    <p:extLst>
      <p:ext uri="{BB962C8B-B14F-4D97-AF65-F5344CB8AC3E}">
        <p14:creationId xmlns:p14="http://schemas.microsoft.com/office/powerpoint/2010/main" val="1876752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3A233A9E-248F-4D65-941B-4A9B07E6FAF9}"/>
              </a:ext>
            </a:extLst>
          </p:cNvPr>
          <p:cNvSpPr/>
          <p:nvPr/>
        </p:nvSpPr>
        <p:spPr>
          <a:xfrm>
            <a:off x="395536" y="4526353"/>
            <a:ext cx="8352928" cy="1422927"/>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Rounded Corners 20">
            <a:extLst>
              <a:ext uri="{FF2B5EF4-FFF2-40B4-BE49-F238E27FC236}">
                <a16:creationId xmlns:a16="http://schemas.microsoft.com/office/drawing/2014/main" id="{C30EA86E-9A10-436D-BB20-143AF1B6DEDE}"/>
              </a:ext>
            </a:extLst>
          </p:cNvPr>
          <p:cNvSpPr/>
          <p:nvPr/>
        </p:nvSpPr>
        <p:spPr>
          <a:xfrm>
            <a:off x="395536" y="3342059"/>
            <a:ext cx="8352928" cy="951037"/>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Rounded Corners 15">
            <a:extLst>
              <a:ext uri="{FF2B5EF4-FFF2-40B4-BE49-F238E27FC236}">
                <a16:creationId xmlns:a16="http://schemas.microsoft.com/office/drawing/2014/main" id="{24DBEC6A-18AF-492B-865D-4921EDCE60F7}"/>
              </a:ext>
            </a:extLst>
          </p:cNvPr>
          <p:cNvSpPr/>
          <p:nvPr/>
        </p:nvSpPr>
        <p:spPr>
          <a:xfrm>
            <a:off x="395536" y="1556792"/>
            <a:ext cx="8352928" cy="1552010"/>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3707CD0E-238D-4F55-9C67-05CD9C2AEC1B}"/>
              </a:ext>
            </a:extLst>
          </p:cNvPr>
          <p:cNvSpPr>
            <a:spLocks noGrp="1"/>
          </p:cNvSpPr>
          <p:nvPr>
            <p:ph type="title"/>
          </p:nvPr>
        </p:nvSpPr>
        <p:spPr/>
        <p:txBody>
          <a:bodyPr/>
          <a:lstStyle/>
          <a:p>
            <a:r>
              <a:rPr lang="en-AU" dirty="0"/>
              <a:t>Key messages for the public sector</a:t>
            </a:r>
          </a:p>
        </p:txBody>
      </p:sp>
      <p:sp>
        <p:nvSpPr>
          <p:cNvPr id="4" name="Date Placeholder 3">
            <a:extLst>
              <a:ext uri="{FF2B5EF4-FFF2-40B4-BE49-F238E27FC236}">
                <a16:creationId xmlns:a16="http://schemas.microsoft.com/office/drawing/2014/main" id="{491BDB31-3EAA-40AE-BD19-C13D144DA2C3}"/>
              </a:ext>
            </a:extLst>
          </p:cNvPr>
          <p:cNvSpPr>
            <a:spLocks noGrp="1"/>
          </p:cNvSpPr>
          <p:nvPr>
            <p:ph type="dt" sz="half" idx="10"/>
          </p:nvPr>
        </p:nvSpPr>
        <p:spPr/>
        <p:txBody>
          <a:bodyPr/>
          <a:lstStyle/>
          <a:p>
            <a:fld id="{691DB5EF-42A9-4E91-974A-68DFDD5B601B}" type="datetime1">
              <a:rPr lang="en-AU" smtClean="0"/>
              <a:t>13/10/2021</a:t>
            </a:fld>
            <a:endParaRPr lang="en-AU"/>
          </a:p>
        </p:txBody>
      </p:sp>
      <p:sp>
        <p:nvSpPr>
          <p:cNvPr id="5" name="Footer Placeholder 4">
            <a:extLst>
              <a:ext uri="{FF2B5EF4-FFF2-40B4-BE49-F238E27FC236}">
                <a16:creationId xmlns:a16="http://schemas.microsoft.com/office/drawing/2014/main" id="{BB1E4525-97CD-4DFD-983A-F3B47DA29E2A}"/>
              </a:ext>
            </a:extLst>
          </p:cNvPr>
          <p:cNvSpPr>
            <a:spLocks noGrp="1"/>
          </p:cNvSpPr>
          <p:nvPr>
            <p:ph type="ftr" sz="quarter" idx="11"/>
          </p:nvPr>
        </p:nvSpPr>
        <p:spPr/>
        <p:txBody>
          <a:bodyPr/>
          <a:lstStyle/>
          <a:p>
            <a:r>
              <a:rPr lang="en-AU"/>
              <a:t>​‌OFFICIAL‌​</a:t>
            </a:r>
          </a:p>
        </p:txBody>
      </p:sp>
      <p:sp>
        <p:nvSpPr>
          <p:cNvPr id="6" name="Slide Number Placeholder 5">
            <a:extLst>
              <a:ext uri="{FF2B5EF4-FFF2-40B4-BE49-F238E27FC236}">
                <a16:creationId xmlns:a16="http://schemas.microsoft.com/office/drawing/2014/main" id="{0DB06D62-DAE1-4C05-8035-DC2B0DE77FD9}"/>
              </a:ext>
            </a:extLst>
          </p:cNvPr>
          <p:cNvSpPr>
            <a:spLocks noGrp="1"/>
          </p:cNvSpPr>
          <p:nvPr>
            <p:ph type="sldNum" sz="quarter" idx="12"/>
          </p:nvPr>
        </p:nvSpPr>
        <p:spPr/>
        <p:txBody>
          <a:bodyPr/>
          <a:lstStyle/>
          <a:p>
            <a:fld id="{FF6CC984-C86A-4F98-B024-BC1FA9747754}" type="slidenum">
              <a:rPr lang="en-AU" smtClean="0"/>
              <a:pPr/>
              <a:t>10</a:t>
            </a:fld>
            <a:endParaRPr lang="en-AU"/>
          </a:p>
        </p:txBody>
      </p:sp>
      <p:pic>
        <p:nvPicPr>
          <p:cNvPr id="9" name="Graphic 8" descr="Cloud Computing with solid fill">
            <a:extLst>
              <a:ext uri="{FF2B5EF4-FFF2-40B4-BE49-F238E27FC236}">
                <a16:creationId xmlns:a16="http://schemas.microsoft.com/office/drawing/2014/main" id="{92E1E5E1-5E61-4BAB-8E65-6E0A76B0F0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1975" y="1866225"/>
            <a:ext cx="914400" cy="914400"/>
          </a:xfrm>
          <a:prstGeom prst="rect">
            <a:avLst/>
          </a:prstGeom>
        </p:spPr>
      </p:pic>
      <p:sp>
        <p:nvSpPr>
          <p:cNvPr id="11" name="TextBox 10">
            <a:extLst>
              <a:ext uri="{FF2B5EF4-FFF2-40B4-BE49-F238E27FC236}">
                <a16:creationId xmlns:a16="http://schemas.microsoft.com/office/drawing/2014/main" id="{04687E56-3CD9-4580-8543-15166B6B7FC3}"/>
              </a:ext>
            </a:extLst>
          </p:cNvPr>
          <p:cNvSpPr txBox="1"/>
          <p:nvPr/>
        </p:nvSpPr>
        <p:spPr>
          <a:xfrm>
            <a:off x="1645741" y="1584761"/>
            <a:ext cx="6964610" cy="1477328"/>
          </a:xfrm>
          <a:prstGeom prst="rect">
            <a:avLst/>
          </a:prstGeom>
          <a:noFill/>
        </p:spPr>
        <p:txBody>
          <a:bodyPr wrap="square">
            <a:spAutoFit/>
          </a:bodyPr>
          <a:lstStyle/>
          <a:p>
            <a:r>
              <a:rPr lang="en-AU" dirty="0"/>
              <a:t>Data and information from IT and records management systems needs to be accessible and have appropriate quality controls if it is to effectively support the identification of key risks and trends. </a:t>
            </a:r>
          </a:p>
          <a:p>
            <a:r>
              <a:rPr lang="en-AU" dirty="0"/>
              <a:t>Entities should ensure records relating to conflict of interest declarations are current, complete and accessible.</a:t>
            </a:r>
          </a:p>
        </p:txBody>
      </p:sp>
      <p:sp>
        <p:nvSpPr>
          <p:cNvPr id="13" name="TextBox 12">
            <a:extLst>
              <a:ext uri="{FF2B5EF4-FFF2-40B4-BE49-F238E27FC236}">
                <a16:creationId xmlns:a16="http://schemas.microsoft.com/office/drawing/2014/main" id="{8A38CA75-3482-4E50-B08B-1532B6B78D83}"/>
              </a:ext>
            </a:extLst>
          </p:cNvPr>
          <p:cNvSpPr txBox="1"/>
          <p:nvPr/>
        </p:nvSpPr>
        <p:spPr>
          <a:xfrm>
            <a:off x="1645741" y="3494098"/>
            <a:ext cx="6964610" cy="646331"/>
          </a:xfrm>
          <a:prstGeom prst="rect">
            <a:avLst/>
          </a:prstGeom>
          <a:noFill/>
        </p:spPr>
        <p:txBody>
          <a:bodyPr wrap="square">
            <a:spAutoFit/>
          </a:bodyPr>
          <a:lstStyle/>
          <a:p>
            <a:r>
              <a:rPr lang="en-AU" dirty="0"/>
              <a:t>The coverage and scope of the probity management framework should be commensurate with the nature and level of the risks involved. </a:t>
            </a:r>
          </a:p>
        </p:txBody>
      </p:sp>
      <p:sp>
        <p:nvSpPr>
          <p:cNvPr id="15" name="TextBox 14">
            <a:extLst>
              <a:ext uri="{FF2B5EF4-FFF2-40B4-BE49-F238E27FC236}">
                <a16:creationId xmlns:a16="http://schemas.microsoft.com/office/drawing/2014/main" id="{D65657B6-1C6C-4E27-A791-F47D324D7504}"/>
              </a:ext>
            </a:extLst>
          </p:cNvPr>
          <p:cNvSpPr txBox="1"/>
          <p:nvPr/>
        </p:nvSpPr>
        <p:spPr>
          <a:xfrm>
            <a:off x="1645741" y="4637651"/>
            <a:ext cx="6964610" cy="1200329"/>
          </a:xfrm>
          <a:prstGeom prst="rect">
            <a:avLst/>
          </a:prstGeom>
          <a:noFill/>
        </p:spPr>
        <p:txBody>
          <a:bodyPr wrap="square">
            <a:spAutoFit/>
          </a:bodyPr>
          <a:lstStyle/>
          <a:p>
            <a:r>
              <a:rPr lang="en-AU" dirty="0"/>
              <a:t>Entities should ensure appropriate probity policies are developed, regularly reviewed and demonstrably adhered to through appropriate reporting on compliance. This involves an active rather than passive approach to acting on probity risks.</a:t>
            </a:r>
          </a:p>
        </p:txBody>
      </p:sp>
      <p:pic>
        <p:nvPicPr>
          <p:cNvPr id="20" name="Graphic 19" descr="Postit Notes with solid fill">
            <a:extLst>
              <a:ext uri="{FF2B5EF4-FFF2-40B4-BE49-F238E27FC236}">
                <a16:creationId xmlns:a16="http://schemas.microsoft.com/office/drawing/2014/main" id="{CB6E288A-F9A4-4789-A5E9-82ADBF7794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9243" y="3330346"/>
            <a:ext cx="914400" cy="914400"/>
          </a:xfrm>
          <a:prstGeom prst="rect">
            <a:avLst/>
          </a:prstGeom>
        </p:spPr>
      </p:pic>
      <p:pic>
        <p:nvPicPr>
          <p:cNvPr id="26" name="Graphic 25" descr="Group brainstorm with solid fill">
            <a:extLst>
              <a:ext uri="{FF2B5EF4-FFF2-40B4-BE49-F238E27FC236}">
                <a16:creationId xmlns:a16="http://schemas.microsoft.com/office/drawing/2014/main" id="{8B6BFE55-F1F5-4456-9255-E47A95A1424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1975" y="4780615"/>
            <a:ext cx="914400" cy="914400"/>
          </a:xfrm>
          <a:prstGeom prst="rect">
            <a:avLst/>
          </a:prstGeom>
        </p:spPr>
      </p:pic>
    </p:spTree>
    <p:extLst>
      <p:ext uri="{BB962C8B-B14F-4D97-AF65-F5344CB8AC3E}">
        <p14:creationId xmlns:p14="http://schemas.microsoft.com/office/powerpoint/2010/main" val="1773843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9951B-B557-4B69-8D02-4040E025885C}"/>
              </a:ext>
            </a:extLst>
          </p:cNvPr>
          <p:cNvSpPr>
            <a:spLocks noGrp="1"/>
          </p:cNvSpPr>
          <p:nvPr>
            <p:ph type="title"/>
          </p:nvPr>
        </p:nvSpPr>
        <p:spPr/>
        <p:txBody>
          <a:bodyPr/>
          <a:lstStyle/>
          <a:p>
            <a:r>
              <a:rPr lang="en-AU" dirty="0"/>
              <a:t>Risk-based environmental regulation</a:t>
            </a:r>
          </a:p>
        </p:txBody>
      </p:sp>
      <p:sp>
        <p:nvSpPr>
          <p:cNvPr id="3" name="Content Placeholder 2">
            <a:extLst>
              <a:ext uri="{FF2B5EF4-FFF2-40B4-BE49-F238E27FC236}">
                <a16:creationId xmlns:a16="http://schemas.microsoft.com/office/drawing/2014/main" id="{57A5C1B0-928B-457C-AE14-F156C65B2663}"/>
              </a:ext>
            </a:extLst>
          </p:cNvPr>
          <p:cNvSpPr>
            <a:spLocks noGrp="1"/>
          </p:cNvSpPr>
          <p:nvPr>
            <p:ph idx="1"/>
          </p:nvPr>
        </p:nvSpPr>
        <p:spPr>
          <a:xfrm>
            <a:off x="628650" y="1643386"/>
            <a:ext cx="7886700" cy="4351338"/>
          </a:xfrm>
        </p:spPr>
        <p:txBody>
          <a:bodyPr/>
          <a:lstStyle/>
          <a:p>
            <a:r>
              <a:rPr lang="en-AU" dirty="0"/>
              <a:t>The ANAO identified variability in the maturity of risk-based approaches to the delivery of regulatory functions.</a:t>
            </a:r>
          </a:p>
          <a:p>
            <a:pPr lvl="1"/>
            <a:r>
              <a:rPr lang="en-AU" sz="1800" u="sng" dirty="0">
                <a:solidFill>
                  <a:srgbClr val="457FC1"/>
                </a:solidFill>
                <a:effectLst/>
                <a:latin typeface="Calibri" panose="020F0502020204030204" pitchFamily="34" charset="0"/>
                <a:ea typeface="Times New Roman" panose="02020603050405020304" pitchFamily="18" charset="0"/>
                <a:cs typeface="Times New Roman" panose="02020603050405020304" pitchFamily="18" charset="0"/>
                <a:hlinkClick r:id="rId3"/>
              </a:rPr>
              <a:t>Auditor-General Report No. 42 of 2020–21</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AU" sz="1800" i="1" dirty="0">
                <a:effectLst/>
                <a:latin typeface="Calibri" panose="020F0502020204030204" pitchFamily="34" charset="0"/>
                <a:ea typeface="Times New Roman" panose="02020603050405020304" pitchFamily="18" charset="0"/>
                <a:cs typeface="Times New Roman" panose="02020603050405020304" pitchFamily="18" charset="0"/>
              </a:rPr>
              <a:t>Responding to Non-Compliance with Biosecurity Requirements</a:t>
            </a:r>
          </a:p>
          <a:p>
            <a:pPr lvl="1"/>
            <a:r>
              <a:rPr lang="en-AU" sz="1800" u="sng" dirty="0">
                <a:solidFill>
                  <a:srgbClr val="457FC1"/>
                </a:solidFill>
                <a:effectLst/>
                <a:latin typeface="Calibri" panose="020F0502020204030204" pitchFamily="34" charset="0"/>
                <a:ea typeface="Times New Roman" panose="02020603050405020304" pitchFamily="18" charset="0"/>
                <a:cs typeface="Times New Roman" panose="02020603050405020304" pitchFamily="18" charset="0"/>
                <a:hlinkClick r:id="rId4"/>
              </a:rPr>
              <a:t>Auditor-General Report No. 47 of 2019–20</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AU" sz="1800" i="1" dirty="0">
                <a:effectLst/>
                <a:latin typeface="Calibri" panose="020F0502020204030204" pitchFamily="34" charset="0"/>
                <a:ea typeface="Times New Roman" panose="02020603050405020304" pitchFamily="18" charset="0"/>
                <a:cs typeface="Times New Roman" panose="02020603050405020304" pitchFamily="18" charset="0"/>
              </a:rPr>
              <a:t>Referrals, Assessments and Approvals of Controlled Actions under the Environment Protection and Biodiversity Conservation Act 1999</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 </a:t>
            </a:r>
          </a:p>
          <a:p>
            <a:pPr lvl="1"/>
            <a:r>
              <a:rPr lang="en-AU" sz="1800" u="sng" dirty="0">
                <a:solidFill>
                  <a:srgbClr val="457FC1"/>
                </a:solidFill>
                <a:effectLst/>
                <a:latin typeface="Calibri" panose="020F0502020204030204" pitchFamily="34" charset="0"/>
                <a:ea typeface="Times New Roman" panose="02020603050405020304" pitchFamily="18" charset="0"/>
                <a:cs typeface="Times New Roman" panose="02020603050405020304" pitchFamily="18" charset="0"/>
                <a:hlinkClick r:id="rId5"/>
              </a:rPr>
              <a:t>Auditor-General Report No. 45 of 2020–21</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AU" sz="1800" i="1" dirty="0">
                <a:effectLst/>
                <a:latin typeface="Calibri" panose="020F0502020204030204" pitchFamily="34" charset="0"/>
                <a:ea typeface="Times New Roman" panose="02020603050405020304" pitchFamily="18" charset="0"/>
                <a:cs typeface="Times New Roman" panose="02020603050405020304" pitchFamily="18" charset="0"/>
              </a:rPr>
              <a:t>Management of Commonwealth Fisheries</a:t>
            </a:r>
          </a:p>
          <a:p>
            <a:pPr lvl="1"/>
            <a:endParaRPr lang="en-AU" dirty="0"/>
          </a:p>
        </p:txBody>
      </p:sp>
      <p:sp>
        <p:nvSpPr>
          <p:cNvPr id="4" name="Date Placeholder 3">
            <a:extLst>
              <a:ext uri="{FF2B5EF4-FFF2-40B4-BE49-F238E27FC236}">
                <a16:creationId xmlns:a16="http://schemas.microsoft.com/office/drawing/2014/main" id="{84347E1B-8A04-49EE-9DEA-C9684A15EF84}"/>
              </a:ext>
            </a:extLst>
          </p:cNvPr>
          <p:cNvSpPr>
            <a:spLocks noGrp="1"/>
          </p:cNvSpPr>
          <p:nvPr>
            <p:ph type="dt" sz="half" idx="10"/>
          </p:nvPr>
        </p:nvSpPr>
        <p:spPr/>
        <p:txBody>
          <a:bodyPr/>
          <a:lstStyle/>
          <a:p>
            <a:fld id="{691DB5EF-42A9-4E91-974A-68DFDD5B601B}" type="datetime1">
              <a:rPr lang="en-AU" smtClean="0"/>
              <a:t>13/10/2021</a:t>
            </a:fld>
            <a:endParaRPr lang="en-AU"/>
          </a:p>
        </p:txBody>
      </p:sp>
      <p:sp>
        <p:nvSpPr>
          <p:cNvPr id="5" name="Footer Placeholder 4">
            <a:extLst>
              <a:ext uri="{FF2B5EF4-FFF2-40B4-BE49-F238E27FC236}">
                <a16:creationId xmlns:a16="http://schemas.microsoft.com/office/drawing/2014/main" id="{46C88C2E-A391-4455-BAC4-38679F4EC01F}"/>
              </a:ext>
            </a:extLst>
          </p:cNvPr>
          <p:cNvSpPr>
            <a:spLocks noGrp="1"/>
          </p:cNvSpPr>
          <p:nvPr>
            <p:ph type="ftr" sz="quarter" idx="11"/>
          </p:nvPr>
        </p:nvSpPr>
        <p:spPr/>
        <p:txBody>
          <a:bodyPr/>
          <a:lstStyle/>
          <a:p>
            <a:r>
              <a:rPr lang="en-AU"/>
              <a:t>​‌OFFICIAL‌​</a:t>
            </a:r>
          </a:p>
        </p:txBody>
      </p:sp>
      <p:sp>
        <p:nvSpPr>
          <p:cNvPr id="6" name="Slide Number Placeholder 5">
            <a:extLst>
              <a:ext uri="{FF2B5EF4-FFF2-40B4-BE49-F238E27FC236}">
                <a16:creationId xmlns:a16="http://schemas.microsoft.com/office/drawing/2014/main" id="{5481E63C-CA20-4175-A5DC-BF93EF4C0603}"/>
              </a:ext>
            </a:extLst>
          </p:cNvPr>
          <p:cNvSpPr>
            <a:spLocks noGrp="1"/>
          </p:cNvSpPr>
          <p:nvPr>
            <p:ph type="sldNum" sz="quarter" idx="12"/>
          </p:nvPr>
        </p:nvSpPr>
        <p:spPr/>
        <p:txBody>
          <a:bodyPr/>
          <a:lstStyle/>
          <a:p>
            <a:fld id="{FF6CC984-C86A-4F98-B024-BC1FA9747754}" type="slidenum">
              <a:rPr lang="en-AU" smtClean="0"/>
              <a:pPr/>
              <a:t>11</a:t>
            </a:fld>
            <a:endParaRPr lang="en-AU"/>
          </a:p>
        </p:txBody>
      </p:sp>
      <p:pic>
        <p:nvPicPr>
          <p:cNvPr id="7" name="Picture 6">
            <a:extLst>
              <a:ext uri="{FF2B5EF4-FFF2-40B4-BE49-F238E27FC236}">
                <a16:creationId xmlns:a16="http://schemas.microsoft.com/office/drawing/2014/main" id="{9D50A479-41A1-41D0-8F64-EB4C4F4F6FE8}"/>
              </a:ext>
            </a:extLst>
          </p:cNvPr>
          <p:cNvPicPr>
            <a:picLocks noChangeAspect="1"/>
          </p:cNvPicPr>
          <p:nvPr/>
        </p:nvPicPr>
        <p:blipFill>
          <a:blip r:embed="rId6"/>
          <a:stretch>
            <a:fillRect/>
          </a:stretch>
        </p:blipFill>
        <p:spPr>
          <a:xfrm>
            <a:off x="467544" y="4221088"/>
            <a:ext cx="2657872" cy="1893734"/>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F84D73C3-FD58-4AD1-8AB9-43797DF9A50A}"/>
              </a:ext>
            </a:extLst>
          </p:cNvPr>
          <p:cNvPicPr>
            <a:picLocks noChangeAspect="1"/>
          </p:cNvPicPr>
          <p:nvPr/>
        </p:nvPicPr>
        <p:blipFill>
          <a:blip r:embed="rId7"/>
          <a:stretch>
            <a:fillRect/>
          </a:stretch>
        </p:blipFill>
        <p:spPr>
          <a:xfrm>
            <a:off x="3312629" y="4221088"/>
            <a:ext cx="2657872" cy="1893734"/>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B6C02476-4240-4D37-B564-A6F843FA080C}"/>
              </a:ext>
            </a:extLst>
          </p:cNvPr>
          <p:cNvPicPr>
            <a:picLocks noChangeAspect="1"/>
          </p:cNvPicPr>
          <p:nvPr/>
        </p:nvPicPr>
        <p:blipFill>
          <a:blip r:embed="rId8"/>
          <a:stretch>
            <a:fillRect/>
          </a:stretch>
        </p:blipFill>
        <p:spPr>
          <a:xfrm>
            <a:off x="6157714" y="4221088"/>
            <a:ext cx="2657872" cy="189373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0566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3A233A9E-248F-4D65-941B-4A9B07E6FAF9}"/>
              </a:ext>
            </a:extLst>
          </p:cNvPr>
          <p:cNvSpPr/>
          <p:nvPr/>
        </p:nvSpPr>
        <p:spPr>
          <a:xfrm>
            <a:off x="395536" y="4397270"/>
            <a:ext cx="8352928" cy="148000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Rounded Corners 20">
            <a:extLst>
              <a:ext uri="{FF2B5EF4-FFF2-40B4-BE49-F238E27FC236}">
                <a16:creationId xmlns:a16="http://schemas.microsoft.com/office/drawing/2014/main" id="{C30EA86E-9A10-436D-BB20-143AF1B6DEDE}"/>
              </a:ext>
            </a:extLst>
          </p:cNvPr>
          <p:cNvSpPr/>
          <p:nvPr/>
        </p:nvSpPr>
        <p:spPr>
          <a:xfrm>
            <a:off x="395536" y="3014186"/>
            <a:ext cx="8352928" cy="113489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Rounded Corners 15">
            <a:extLst>
              <a:ext uri="{FF2B5EF4-FFF2-40B4-BE49-F238E27FC236}">
                <a16:creationId xmlns:a16="http://schemas.microsoft.com/office/drawing/2014/main" id="{24DBEC6A-18AF-492B-865D-4921EDCE60F7}"/>
              </a:ext>
            </a:extLst>
          </p:cNvPr>
          <p:cNvSpPr/>
          <p:nvPr/>
        </p:nvSpPr>
        <p:spPr>
          <a:xfrm>
            <a:off x="395536" y="1700808"/>
            <a:ext cx="8352928" cy="10801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3707CD0E-238D-4F55-9C67-05CD9C2AEC1B}"/>
              </a:ext>
            </a:extLst>
          </p:cNvPr>
          <p:cNvSpPr>
            <a:spLocks noGrp="1"/>
          </p:cNvSpPr>
          <p:nvPr>
            <p:ph type="title"/>
          </p:nvPr>
        </p:nvSpPr>
        <p:spPr/>
        <p:txBody>
          <a:bodyPr/>
          <a:lstStyle/>
          <a:p>
            <a:r>
              <a:rPr lang="en-AU" dirty="0"/>
              <a:t>Key messages for the public sector</a:t>
            </a:r>
          </a:p>
        </p:txBody>
      </p:sp>
      <p:sp>
        <p:nvSpPr>
          <p:cNvPr id="4" name="Date Placeholder 3">
            <a:extLst>
              <a:ext uri="{FF2B5EF4-FFF2-40B4-BE49-F238E27FC236}">
                <a16:creationId xmlns:a16="http://schemas.microsoft.com/office/drawing/2014/main" id="{491BDB31-3EAA-40AE-BD19-C13D144DA2C3}"/>
              </a:ext>
            </a:extLst>
          </p:cNvPr>
          <p:cNvSpPr>
            <a:spLocks noGrp="1"/>
          </p:cNvSpPr>
          <p:nvPr>
            <p:ph type="dt" sz="half" idx="10"/>
          </p:nvPr>
        </p:nvSpPr>
        <p:spPr/>
        <p:txBody>
          <a:bodyPr/>
          <a:lstStyle/>
          <a:p>
            <a:fld id="{691DB5EF-42A9-4E91-974A-68DFDD5B601B}" type="datetime1">
              <a:rPr lang="en-AU" smtClean="0"/>
              <a:t>13/10/2021</a:t>
            </a:fld>
            <a:endParaRPr lang="en-AU"/>
          </a:p>
        </p:txBody>
      </p:sp>
      <p:sp>
        <p:nvSpPr>
          <p:cNvPr id="5" name="Footer Placeholder 4">
            <a:extLst>
              <a:ext uri="{FF2B5EF4-FFF2-40B4-BE49-F238E27FC236}">
                <a16:creationId xmlns:a16="http://schemas.microsoft.com/office/drawing/2014/main" id="{BB1E4525-97CD-4DFD-983A-F3B47DA29E2A}"/>
              </a:ext>
            </a:extLst>
          </p:cNvPr>
          <p:cNvSpPr>
            <a:spLocks noGrp="1"/>
          </p:cNvSpPr>
          <p:nvPr>
            <p:ph type="ftr" sz="quarter" idx="11"/>
          </p:nvPr>
        </p:nvSpPr>
        <p:spPr/>
        <p:txBody>
          <a:bodyPr/>
          <a:lstStyle/>
          <a:p>
            <a:r>
              <a:rPr lang="en-AU"/>
              <a:t>​‌OFFICIAL‌​</a:t>
            </a:r>
          </a:p>
        </p:txBody>
      </p:sp>
      <p:sp>
        <p:nvSpPr>
          <p:cNvPr id="6" name="Slide Number Placeholder 5">
            <a:extLst>
              <a:ext uri="{FF2B5EF4-FFF2-40B4-BE49-F238E27FC236}">
                <a16:creationId xmlns:a16="http://schemas.microsoft.com/office/drawing/2014/main" id="{0DB06D62-DAE1-4C05-8035-DC2B0DE77FD9}"/>
              </a:ext>
            </a:extLst>
          </p:cNvPr>
          <p:cNvSpPr>
            <a:spLocks noGrp="1"/>
          </p:cNvSpPr>
          <p:nvPr>
            <p:ph type="sldNum" sz="quarter" idx="12"/>
          </p:nvPr>
        </p:nvSpPr>
        <p:spPr/>
        <p:txBody>
          <a:bodyPr/>
          <a:lstStyle/>
          <a:p>
            <a:fld id="{FF6CC984-C86A-4F98-B024-BC1FA9747754}" type="slidenum">
              <a:rPr lang="en-AU" smtClean="0"/>
              <a:pPr/>
              <a:t>12</a:t>
            </a:fld>
            <a:endParaRPr lang="en-AU"/>
          </a:p>
        </p:txBody>
      </p:sp>
      <p:sp>
        <p:nvSpPr>
          <p:cNvPr id="11" name="TextBox 10">
            <a:extLst>
              <a:ext uri="{FF2B5EF4-FFF2-40B4-BE49-F238E27FC236}">
                <a16:creationId xmlns:a16="http://schemas.microsoft.com/office/drawing/2014/main" id="{04687E56-3CD9-4580-8543-15166B6B7FC3}"/>
              </a:ext>
            </a:extLst>
          </p:cNvPr>
          <p:cNvSpPr txBox="1"/>
          <p:nvPr/>
        </p:nvSpPr>
        <p:spPr>
          <a:xfrm>
            <a:off x="1630114" y="1772816"/>
            <a:ext cx="6964610" cy="923330"/>
          </a:xfrm>
          <a:prstGeom prst="rect">
            <a:avLst/>
          </a:prstGeom>
          <a:noFill/>
        </p:spPr>
        <p:txBody>
          <a:bodyPr wrap="square">
            <a:spAutoFit/>
          </a:bodyPr>
          <a:lstStyle/>
          <a:p>
            <a:r>
              <a:rPr lang="en-AU" dirty="0"/>
              <a:t>Regulators should use collected information and intelligence to assess the level of risk across the entire breadth of their regulation, and then target their activities at those areas with the highest level of risk.</a:t>
            </a:r>
          </a:p>
        </p:txBody>
      </p:sp>
      <p:sp>
        <p:nvSpPr>
          <p:cNvPr id="13" name="TextBox 12">
            <a:extLst>
              <a:ext uri="{FF2B5EF4-FFF2-40B4-BE49-F238E27FC236}">
                <a16:creationId xmlns:a16="http://schemas.microsoft.com/office/drawing/2014/main" id="{8A38CA75-3482-4E50-B08B-1532B6B78D83}"/>
              </a:ext>
            </a:extLst>
          </p:cNvPr>
          <p:cNvSpPr txBox="1"/>
          <p:nvPr/>
        </p:nvSpPr>
        <p:spPr>
          <a:xfrm>
            <a:off x="1662683" y="3119968"/>
            <a:ext cx="6964610" cy="923330"/>
          </a:xfrm>
          <a:prstGeom prst="rect">
            <a:avLst/>
          </a:prstGeom>
          <a:noFill/>
        </p:spPr>
        <p:txBody>
          <a:bodyPr wrap="square">
            <a:spAutoFit/>
          </a:bodyPr>
          <a:lstStyle/>
          <a:p>
            <a:r>
              <a:rPr lang="en-AU" sz="1800" dirty="0">
                <a:effectLst/>
                <a:latin typeface="Calibri" panose="020F0502020204030204" pitchFamily="34" charset="0"/>
                <a:ea typeface="Times New Roman" panose="02020603050405020304" pitchFamily="18" charset="0"/>
                <a:cs typeface="Times New Roman" panose="02020603050405020304" pitchFamily="18" charset="0"/>
              </a:rPr>
              <a:t>Governance and risk frameworks should consider available resources and feasibility of implementation to ensure intended outcomes are achieved.</a:t>
            </a:r>
            <a:endParaRPr lang="en-AU" dirty="0"/>
          </a:p>
        </p:txBody>
      </p:sp>
      <p:sp>
        <p:nvSpPr>
          <p:cNvPr id="15" name="TextBox 14">
            <a:extLst>
              <a:ext uri="{FF2B5EF4-FFF2-40B4-BE49-F238E27FC236}">
                <a16:creationId xmlns:a16="http://schemas.microsoft.com/office/drawing/2014/main" id="{D65657B6-1C6C-4E27-A791-F47D324D7504}"/>
              </a:ext>
            </a:extLst>
          </p:cNvPr>
          <p:cNvSpPr txBox="1"/>
          <p:nvPr/>
        </p:nvSpPr>
        <p:spPr>
          <a:xfrm>
            <a:off x="1662683" y="4537106"/>
            <a:ext cx="6964610" cy="1200329"/>
          </a:xfrm>
          <a:prstGeom prst="rect">
            <a:avLst/>
          </a:prstGeom>
          <a:noFill/>
        </p:spPr>
        <p:txBody>
          <a:bodyPr wrap="square">
            <a:spAutoFit/>
          </a:bodyPr>
          <a:lstStyle/>
          <a:p>
            <a:r>
              <a:rPr lang="en-AU" sz="1800" dirty="0">
                <a:effectLst/>
                <a:latin typeface="Calibri" panose="020F0502020204030204" pitchFamily="34" charset="0"/>
                <a:ea typeface="Times New Roman" panose="02020603050405020304" pitchFamily="18" charset="0"/>
                <a:cs typeface="Times New Roman" panose="02020603050405020304" pitchFamily="18" charset="0"/>
              </a:rPr>
              <a:t>Undertaking regulatory activities in full accordance with procedural and legislative requirements, including maintaining appropriate records, is necessary to ensure effective and defensible action can be taken in response to non-compliance.</a:t>
            </a:r>
            <a:endParaRPr lang="en-AU" dirty="0"/>
          </a:p>
        </p:txBody>
      </p:sp>
      <p:pic>
        <p:nvPicPr>
          <p:cNvPr id="7" name="Graphic 6" descr="Bullseye with solid fill">
            <a:extLst>
              <a:ext uri="{FF2B5EF4-FFF2-40B4-BE49-F238E27FC236}">
                <a16:creationId xmlns:a16="http://schemas.microsoft.com/office/drawing/2014/main" id="{3FD6FF6F-D381-4D9D-AC5F-ED5C60A0E2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5625" y="1764059"/>
            <a:ext cx="914400" cy="914400"/>
          </a:xfrm>
          <a:prstGeom prst="rect">
            <a:avLst/>
          </a:prstGeom>
        </p:spPr>
      </p:pic>
      <p:pic>
        <p:nvPicPr>
          <p:cNvPr id="10" name="Graphic 9" descr="Philanthropy with solid fill">
            <a:extLst>
              <a:ext uri="{FF2B5EF4-FFF2-40B4-BE49-F238E27FC236}">
                <a16:creationId xmlns:a16="http://schemas.microsoft.com/office/drawing/2014/main" id="{B4D0A89B-1FEB-432B-8166-2CD15356B3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1910" y="3070365"/>
            <a:ext cx="914400" cy="914400"/>
          </a:xfrm>
          <a:prstGeom prst="rect">
            <a:avLst/>
          </a:prstGeom>
        </p:spPr>
      </p:pic>
      <p:pic>
        <p:nvPicPr>
          <p:cNvPr id="14" name="Graphic 13" descr="Scales of justice with solid fill">
            <a:extLst>
              <a:ext uri="{FF2B5EF4-FFF2-40B4-BE49-F238E27FC236}">
                <a16:creationId xmlns:a16="http://schemas.microsoft.com/office/drawing/2014/main" id="{3D9FDB9A-BCFC-4A24-89BB-22D109D7DA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2287" y="4680070"/>
            <a:ext cx="914400" cy="914400"/>
          </a:xfrm>
          <a:prstGeom prst="rect">
            <a:avLst/>
          </a:prstGeom>
        </p:spPr>
      </p:pic>
    </p:spTree>
    <p:extLst>
      <p:ext uri="{BB962C8B-B14F-4D97-AF65-F5344CB8AC3E}">
        <p14:creationId xmlns:p14="http://schemas.microsoft.com/office/powerpoint/2010/main" val="4109080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0D981-F222-49AD-BF74-F367AB70FAC1}"/>
              </a:ext>
            </a:extLst>
          </p:cNvPr>
          <p:cNvSpPr>
            <a:spLocks noGrp="1"/>
          </p:cNvSpPr>
          <p:nvPr>
            <p:ph type="title"/>
          </p:nvPr>
        </p:nvSpPr>
        <p:spPr/>
        <p:txBody>
          <a:bodyPr>
            <a:normAutofit fontScale="90000"/>
          </a:bodyPr>
          <a:lstStyle/>
          <a:p>
            <a:r>
              <a:rPr lang="en-AU" dirty="0"/>
              <a:t>Measuring the impact and effectiveness of environmental functions</a:t>
            </a:r>
          </a:p>
        </p:txBody>
      </p:sp>
      <p:sp>
        <p:nvSpPr>
          <p:cNvPr id="3" name="Content Placeholder 2">
            <a:extLst>
              <a:ext uri="{FF2B5EF4-FFF2-40B4-BE49-F238E27FC236}">
                <a16:creationId xmlns:a16="http://schemas.microsoft.com/office/drawing/2014/main" id="{BEC4ED74-3191-4DE1-8C78-2AB72055284B}"/>
              </a:ext>
            </a:extLst>
          </p:cNvPr>
          <p:cNvSpPr>
            <a:spLocks noGrp="1"/>
          </p:cNvSpPr>
          <p:nvPr>
            <p:ph idx="1"/>
          </p:nvPr>
        </p:nvSpPr>
        <p:spPr>
          <a:xfrm>
            <a:off x="636853" y="1608337"/>
            <a:ext cx="7886700" cy="4351338"/>
          </a:xfrm>
        </p:spPr>
        <p:txBody>
          <a:bodyPr/>
          <a:lstStyle/>
          <a:p>
            <a:r>
              <a:rPr lang="en-AU" dirty="0"/>
              <a:t>Fit-for-purpose performance measurement frameworks enable an assessment of the extent to which programs are achieving established objectives. </a:t>
            </a:r>
          </a:p>
          <a:p>
            <a:pPr lvl="1"/>
            <a:r>
              <a:rPr lang="en-AU" sz="1800" u="sng" dirty="0">
                <a:solidFill>
                  <a:srgbClr val="457FC1"/>
                </a:solidFill>
                <a:effectLst/>
                <a:latin typeface="Calibri" panose="020F0502020204030204" pitchFamily="34" charset="0"/>
                <a:ea typeface="Times New Roman" panose="02020603050405020304" pitchFamily="18" charset="0"/>
                <a:cs typeface="Times New Roman" panose="02020603050405020304" pitchFamily="18" charset="0"/>
                <a:hlinkClick r:id="rId3"/>
              </a:rPr>
              <a:t>Auditor-General Report No. 35 of 2019–20</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AU" sz="1800" i="1" dirty="0">
                <a:effectLst/>
                <a:latin typeface="Calibri" panose="020F0502020204030204" pitchFamily="34" charset="0"/>
                <a:ea typeface="Times New Roman" panose="02020603050405020304" pitchFamily="18" charset="0"/>
                <a:cs typeface="Times New Roman" panose="02020603050405020304" pitchFamily="18" charset="0"/>
              </a:rPr>
              <a:t>Grant Program Management by the Australian Renewable Energy Agency</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 </a:t>
            </a:r>
          </a:p>
          <a:p>
            <a:pPr lvl="1"/>
            <a:r>
              <a:rPr lang="en-AU" sz="1800" u="sng" dirty="0">
                <a:solidFill>
                  <a:srgbClr val="457FC1"/>
                </a:solidFill>
                <a:effectLst/>
                <a:latin typeface="Calibri" panose="020F0502020204030204" pitchFamily="34" charset="0"/>
                <a:ea typeface="Times New Roman" panose="02020603050405020304" pitchFamily="18" charset="0"/>
                <a:cs typeface="Times New Roman" panose="02020603050405020304" pitchFamily="18" charset="0"/>
                <a:hlinkClick r:id="rId4"/>
              </a:rPr>
              <a:t>Auditor-General Report No. 45 of 2020–21</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AU" sz="1800" i="1" dirty="0">
                <a:effectLst/>
                <a:latin typeface="Calibri" panose="020F0502020204030204" pitchFamily="34" charset="0"/>
                <a:ea typeface="Times New Roman" panose="02020603050405020304" pitchFamily="18" charset="0"/>
                <a:cs typeface="Times New Roman" panose="02020603050405020304" pitchFamily="18" charset="0"/>
              </a:rPr>
              <a:t>Management of Commonwealth Fisheries</a:t>
            </a:r>
          </a:p>
          <a:p>
            <a:pPr lvl="1"/>
            <a:r>
              <a:rPr lang="en-AU" sz="1800" u="sng" dirty="0">
                <a:solidFill>
                  <a:srgbClr val="457FC1"/>
                </a:solidFill>
                <a:effectLst/>
                <a:latin typeface="Calibri" panose="020F0502020204030204" pitchFamily="34" charset="0"/>
                <a:ea typeface="Times New Roman" panose="02020603050405020304" pitchFamily="18" charset="0"/>
                <a:cs typeface="Times New Roman" panose="02020603050405020304" pitchFamily="18" charset="0"/>
                <a:hlinkClick r:id="rId5"/>
              </a:rPr>
              <a:t>Auditor-General Report No. 47 of 2019–20</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AU" sz="1800" i="1" dirty="0">
                <a:effectLst/>
                <a:latin typeface="Calibri" panose="020F0502020204030204" pitchFamily="34" charset="0"/>
                <a:ea typeface="Times New Roman" panose="02020603050405020304" pitchFamily="18" charset="0"/>
                <a:cs typeface="Times New Roman" panose="02020603050405020304" pitchFamily="18" charset="0"/>
              </a:rPr>
              <a:t>Referrals, Assessments and Approvals of Controlled Actions under the Environment Protection and Biodiversity Conservation Act 1999</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 </a:t>
            </a:r>
          </a:p>
          <a:p>
            <a:pPr lvl="1"/>
            <a:endParaRPr lang="en-AU" dirty="0"/>
          </a:p>
        </p:txBody>
      </p:sp>
      <p:sp>
        <p:nvSpPr>
          <p:cNvPr id="4" name="Date Placeholder 3">
            <a:extLst>
              <a:ext uri="{FF2B5EF4-FFF2-40B4-BE49-F238E27FC236}">
                <a16:creationId xmlns:a16="http://schemas.microsoft.com/office/drawing/2014/main" id="{469531A5-334E-443B-B05E-EF036F8D1A44}"/>
              </a:ext>
            </a:extLst>
          </p:cNvPr>
          <p:cNvSpPr>
            <a:spLocks noGrp="1"/>
          </p:cNvSpPr>
          <p:nvPr>
            <p:ph type="dt" sz="half" idx="10"/>
          </p:nvPr>
        </p:nvSpPr>
        <p:spPr/>
        <p:txBody>
          <a:bodyPr/>
          <a:lstStyle/>
          <a:p>
            <a:fld id="{691DB5EF-42A9-4E91-974A-68DFDD5B601B}" type="datetime1">
              <a:rPr lang="en-AU" smtClean="0"/>
              <a:t>13/10/2021</a:t>
            </a:fld>
            <a:endParaRPr lang="en-AU"/>
          </a:p>
        </p:txBody>
      </p:sp>
      <p:sp>
        <p:nvSpPr>
          <p:cNvPr id="5" name="Footer Placeholder 4">
            <a:extLst>
              <a:ext uri="{FF2B5EF4-FFF2-40B4-BE49-F238E27FC236}">
                <a16:creationId xmlns:a16="http://schemas.microsoft.com/office/drawing/2014/main" id="{C386ED86-DEAD-4FB5-B297-06726A013230}"/>
              </a:ext>
            </a:extLst>
          </p:cNvPr>
          <p:cNvSpPr>
            <a:spLocks noGrp="1"/>
          </p:cNvSpPr>
          <p:nvPr>
            <p:ph type="ftr" sz="quarter" idx="11"/>
          </p:nvPr>
        </p:nvSpPr>
        <p:spPr/>
        <p:txBody>
          <a:bodyPr/>
          <a:lstStyle/>
          <a:p>
            <a:r>
              <a:rPr lang="en-AU"/>
              <a:t>​‌OFFICIAL‌​</a:t>
            </a:r>
          </a:p>
        </p:txBody>
      </p:sp>
      <p:sp>
        <p:nvSpPr>
          <p:cNvPr id="6" name="Slide Number Placeholder 5">
            <a:extLst>
              <a:ext uri="{FF2B5EF4-FFF2-40B4-BE49-F238E27FC236}">
                <a16:creationId xmlns:a16="http://schemas.microsoft.com/office/drawing/2014/main" id="{3E3C7402-0585-47FD-B59F-6CCAFCF5536C}"/>
              </a:ext>
            </a:extLst>
          </p:cNvPr>
          <p:cNvSpPr>
            <a:spLocks noGrp="1"/>
          </p:cNvSpPr>
          <p:nvPr>
            <p:ph type="sldNum" sz="quarter" idx="12"/>
          </p:nvPr>
        </p:nvSpPr>
        <p:spPr/>
        <p:txBody>
          <a:bodyPr/>
          <a:lstStyle/>
          <a:p>
            <a:fld id="{FF6CC984-C86A-4F98-B024-BC1FA9747754}" type="slidenum">
              <a:rPr lang="en-AU" smtClean="0"/>
              <a:pPr/>
              <a:t>13</a:t>
            </a:fld>
            <a:endParaRPr lang="en-AU"/>
          </a:p>
        </p:txBody>
      </p:sp>
      <p:pic>
        <p:nvPicPr>
          <p:cNvPr id="7" name="Picture 6">
            <a:extLst>
              <a:ext uri="{FF2B5EF4-FFF2-40B4-BE49-F238E27FC236}">
                <a16:creationId xmlns:a16="http://schemas.microsoft.com/office/drawing/2014/main" id="{732C4575-B80C-4121-AADF-F43A9A6DB883}"/>
              </a:ext>
            </a:extLst>
          </p:cNvPr>
          <p:cNvPicPr>
            <a:picLocks noChangeAspect="1"/>
          </p:cNvPicPr>
          <p:nvPr/>
        </p:nvPicPr>
        <p:blipFill>
          <a:blip r:embed="rId6"/>
          <a:stretch>
            <a:fillRect/>
          </a:stretch>
        </p:blipFill>
        <p:spPr>
          <a:xfrm>
            <a:off x="641434" y="4478549"/>
            <a:ext cx="2395106" cy="1706513"/>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9860EDE8-3D13-49EF-A7B3-38C9B2649038}"/>
              </a:ext>
            </a:extLst>
          </p:cNvPr>
          <p:cNvPicPr>
            <a:picLocks noChangeAspect="1"/>
          </p:cNvPicPr>
          <p:nvPr/>
        </p:nvPicPr>
        <p:blipFill>
          <a:blip r:embed="rId7"/>
          <a:stretch>
            <a:fillRect/>
          </a:stretch>
        </p:blipFill>
        <p:spPr>
          <a:xfrm>
            <a:off x="6289097" y="4478549"/>
            <a:ext cx="2395106" cy="1706513"/>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15DB0429-872C-49B0-BDC8-F6A90B131ACF}"/>
              </a:ext>
            </a:extLst>
          </p:cNvPr>
          <p:cNvPicPr>
            <a:picLocks noChangeAspect="1"/>
          </p:cNvPicPr>
          <p:nvPr/>
        </p:nvPicPr>
        <p:blipFill>
          <a:blip r:embed="rId8"/>
          <a:stretch>
            <a:fillRect/>
          </a:stretch>
        </p:blipFill>
        <p:spPr>
          <a:xfrm>
            <a:off x="3465265" y="4481947"/>
            <a:ext cx="2395106" cy="170651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89105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3A233A9E-248F-4D65-941B-4A9B07E6FAF9}"/>
              </a:ext>
            </a:extLst>
          </p:cNvPr>
          <p:cNvSpPr/>
          <p:nvPr/>
        </p:nvSpPr>
        <p:spPr>
          <a:xfrm>
            <a:off x="395536" y="4654789"/>
            <a:ext cx="8352928" cy="1078467"/>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Rounded Corners 20">
            <a:extLst>
              <a:ext uri="{FF2B5EF4-FFF2-40B4-BE49-F238E27FC236}">
                <a16:creationId xmlns:a16="http://schemas.microsoft.com/office/drawing/2014/main" id="{C30EA86E-9A10-436D-BB20-143AF1B6DEDE}"/>
              </a:ext>
            </a:extLst>
          </p:cNvPr>
          <p:cNvSpPr/>
          <p:nvPr/>
        </p:nvSpPr>
        <p:spPr>
          <a:xfrm>
            <a:off x="395536" y="3286637"/>
            <a:ext cx="8352928" cy="1078467"/>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Rounded Corners 15">
            <a:extLst>
              <a:ext uri="{FF2B5EF4-FFF2-40B4-BE49-F238E27FC236}">
                <a16:creationId xmlns:a16="http://schemas.microsoft.com/office/drawing/2014/main" id="{24DBEC6A-18AF-492B-865D-4921EDCE60F7}"/>
              </a:ext>
            </a:extLst>
          </p:cNvPr>
          <p:cNvSpPr/>
          <p:nvPr/>
        </p:nvSpPr>
        <p:spPr>
          <a:xfrm>
            <a:off x="395536" y="1700808"/>
            <a:ext cx="8352928" cy="129614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3707CD0E-238D-4F55-9C67-05CD9C2AEC1B}"/>
              </a:ext>
            </a:extLst>
          </p:cNvPr>
          <p:cNvSpPr>
            <a:spLocks noGrp="1"/>
          </p:cNvSpPr>
          <p:nvPr>
            <p:ph type="title"/>
          </p:nvPr>
        </p:nvSpPr>
        <p:spPr/>
        <p:txBody>
          <a:bodyPr/>
          <a:lstStyle/>
          <a:p>
            <a:r>
              <a:rPr lang="en-AU" dirty="0"/>
              <a:t>Key messages for the public sector</a:t>
            </a:r>
          </a:p>
        </p:txBody>
      </p:sp>
      <p:sp>
        <p:nvSpPr>
          <p:cNvPr id="4" name="Date Placeholder 3">
            <a:extLst>
              <a:ext uri="{FF2B5EF4-FFF2-40B4-BE49-F238E27FC236}">
                <a16:creationId xmlns:a16="http://schemas.microsoft.com/office/drawing/2014/main" id="{491BDB31-3EAA-40AE-BD19-C13D144DA2C3}"/>
              </a:ext>
            </a:extLst>
          </p:cNvPr>
          <p:cNvSpPr>
            <a:spLocks noGrp="1"/>
          </p:cNvSpPr>
          <p:nvPr>
            <p:ph type="dt" sz="half" idx="10"/>
          </p:nvPr>
        </p:nvSpPr>
        <p:spPr/>
        <p:txBody>
          <a:bodyPr/>
          <a:lstStyle/>
          <a:p>
            <a:fld id="{691DB5EF-42A9-4E91-974A-68DFDD5B601B}" type="datetime1">
              <a:rPr lang="en-AU" smtClean="0"/>
              <a:t>13/10/2021</a:t>
            </a:fld>
            <a:endParaRPr lang="en-AU"/>
          </a:p>
        </p:txBody>
      </p:sp>
      <p:sp>
        <p:nvSpPr>
          <p:cNvPr id="5" name="Footer Placeholder 4">
            <a:extLst>
              <a:ext uri="{FF2B5EF4-FFF2-40B4-BE49-F238E27FC236}">
                <a16:creationId xmlns:a16="http://schemas.microsoft.com/office/drawing/2014/main" id="{BB1E4525-97CD-4DFD-983A-F3B47DA29E2A}"/>
              </a:ext>
            </a:extLst>
          </p:cNvPr>
          <p:cNvSpPr>
            <a:spLocks noGrp="1"/>
          </p:cNvSpPr>
          <p:nvPr>
            <p:ph type="ftr" sz="quarter" idx="11"/>
          </p:nvPr>
        </p:nvSpPr>
        <p:spPr/>
        <p:txBody>
          <a:bodyPr/>
          <a:lstStyle/>
          <a:p>
            <a:r>
              <a:rPr lang="en-AU"/>
              <a:t>​‌OFFICIAL‌​</a:t>
            </a:r>
          </a:p>
        </p:txBody>
      </p:sp>
      <p:sp>
        <p:nvSpPr>
          <p:cNvPr id="6" name="Slide Number Placeholder 5">
            <a:extLst>
              <a:ext uri="{FF2B5EF4-FFF2-40B4-BE49-F238E27FC236}">
                <a16:creationId xmlns:a16="http://schemas.microsoft.com/office/drawing/2014/main" id="{0DB06D62-DAE1-4C05-8035-DC2B0DE77FD9}"/>
              </a:ext>
            </a:extLst>
          </p:cNvPr>
          <p:cNvSpPr>
            <a:spLocks noGrp="1"/>
          </p:cNvSpPr>
          <p:nvPr>
            <p:ph type="sldNum" sz="quarter" idx="12"/>
          </p:nvPr>
        </p:nvSpPr>
        <p:spPr/>
        <p:txBody>
          <a:bodyPr/>
          <a:lstStyle/>
          <a:p>
            <a:fld id="{FF6CC984-C86A-4F98-B024-BC1FA9747754}" type="slidenum">
              <a:rPr lang="en-AU" smtClean="0"/>
              <a:pPr/>
              <a:t>14</a:t>
            </a:fld>
            <a:endParaRPr lang="en-AU"/>
          </a:p>
        </p:txBody>
      </p:sp>
      <p:sp>
        <p:nvSpPr>
          <p:cNvPr id="11" name="TextBox 10">
            <a:extLst>
              <a:ext uri="{FF2B5EF4-FFF2-40B4-BE49-F238E27FC236}">
                <a16:creationId xmlns:a16="http://schemas.microsoft.com/office/drawing/2014/main" id="{04687E56-3CD9-4580-8543-15166B6B7FC3}"/>
              </a:ext>
            </a:extLst>
          </p:cNvPr>
          <p:cNvSpPr txBox="1"/>
          <p:nvPr/>
        </p:nvSpPr>
        <p:spPr>
          <a:xfrm>
            <a:off x="1645741" y="1748715"/>
            <a:ext cx="6964610" cy="1200329"/>
          </a:xfrm>
          <a:prstGeom prst="rect">
            <a:avLst/>
          </a:prstGeom>
          <a:noFill/>
        </p:spPr>
        <p:txBody>
          <a:bodyPr wrap="square">
            <a:spAutoFit/>
          </a:bodyPr>
          <a:lstStyle/>
          <a:p>
            <a:pPr lvl="0" algn="just">
              <a:spcBef>
                <a:spcPts val="300"/>
              </a:spcBef>
              <a:spcAft>
                <a:spcPts val="300"/>
              </a:spcAft>
              <a:buSzPts val="1200"/>
            </a:pP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Entities should implement performance and evaluation frameworks that provide information on their progress towards desired outcomes, to develop a meaningful understanding of their effectiveness and allow them to respond to emerging issues.</a:t>
            </a:r>
          </a:p>
        </p:txBody>
      </p:sp>
      <p:sp>
        <p:nvSpPr>
          <p:cNvPr id="13" name="TextBox 12">
            <a:extLst>
              <a:ext uri="{FF2B5EF4-FFF2-40B4-BE49-F238E27FC236}">
                <a16:creationId xmlns:a16="http://schemas.microsoft.com/office/drawing/2014/main" id="{8A38CA75-3482-4E50-B08B-1532B6B78D83}"/>
              </a:ext>
            </a:extLst>
          </p:cNvPr>
          <p:cNvSpPr txBox="1"/>
          <p:nvPr/>
        </p:nvSpPr>
        <p:spPr>
          <a:xfrm>
            <a:off x="1645741" y="3364205"/>
            <a:ext cx="6964610" cy="923330"/>
          </a:xfrm>
          <a:prstGeom prst="rect">
            <a:avLst/>
          </a:prstGeom>
          <a:noFill/>
        </p:spPr>
        <p:txBody>
          <a:bodyPr wrap="square">
            <a:spAutoFit/>
          </a:bodyPr>
          <a:lstStyle/>
          <a:p>
            <a:r>
              <a:rPr lang="en-AU" sz="1800" dirty="0">
                <a:effectLst/>
                <a:latin typeface="Calibri" panose="020F0502020204030204" pitchFamily="34" charset="0"/>
                <a:ea typeface="Times New Roman" panose="02020603050405020304" pitchFamily="18" charset="0"/>
                <a:cs typeface="Times New Roman" panose="02020603050405020304" pitchFamily="18" charset="0"/>
              </a:rPr>
              <a:t>The establishment of appropriate efficiency measures will better position regulators to identify and address the reasons for declining performance.</a:t>
            </a:r>
            <a:endParaRPr lang="en-AU" dirty="0"/>
          </a:p>
        </p:txBody>
      </p:sp>
      <p:sp>
        <p:nvSpPr>
          <p:cNvPr id="15" name="TextBox 14">
            <a:extLst>
              <a:ext uri="{FF2B5EF4-FFF2-40B4-BE49-F238E27FC236}">
                <a16:creationId xmlns:a16="http://schemas.microsoft.com/office/drawing/2014/main" id="{D65657B6-1C6C-4E27-A791-F47D324D7504}"/>
              </a:ext>
            </a:extLst>
          </p:cNvPr>
          <p:cNvSpPr txBox="1"/>
          <p:nvPr/>
        </p:nvSpPr>
        <p:spPr>
          <a:xfrm>
            <a:off x="1657350" y="4732357"/>
            <a:ext cx="6964610" cy="923330"/>
          </a:xfrm>
          <a:prstGeom prst="rect">
            <a:avLst/>
          </a:prstGeom>
          <a:noFill/>
        </p:spPr>
        <p:txBody>
          <a:bodyPr wrap="square">
            <a:spAutoFit/>
          </a:bodyPr>
          <a:lstStyle/>
          <a:p>
            <a:r>
              <a:rPr lang="en-AU" sz="1800" dirty="0">
                <a:effectLst/>
                <a:latin typeface="Calibri" panose="020F0502020204030204" pitchFamily="34" charset="0"/>
                <a:ea typeface="Times New Roman" panose="02020603050405020304" pitchFamily="18" charset="0"/>
                <a:cs typeface="Times New Roman" panose="02020603050405020304" pitchFamily="18" charset="0"/>
              </a:rPr>
              <a:t>To facilitate a meaningful assessment of progress and achievement, entities should ensure they are monitoring, evaluating and reporting on their effectiveness at achieving their objectives.</a:t>
            </a:r>
            <a:endParaRPr lang="en-AU" dirty="0"/>
          </a:p>
        </p:txBody>
      </p:sp>
      <p:pic>
        <p:nvPicPr>
          <p:cNvPr id="14" name="Graphic 13" descr="Presentation with bar chart with solid fill">
            <a:extLst>
              <a:ext uri="{FF2B5EF4-FFF2-40B4-BE49-F238E27FC236}">
                <a16:creationId xmlns:a16="http://schemas.microsoft.com/office/drawing/2014/main" id="{955A753E-B18E-4548-9683-D5B5571AF7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9243" y="1893451"/>
            <a:ext cx="914400" cy="914400"/>
          </a:xfrm>
          <a:prstGeom prst="rect">
            <a:avLst/>
          </a:prstGeom>
        </p:spPr>
      </p:pic>
      <p:pic>
        <p:nvPicPr>
          <p:cNvPr id="18" name="Graphic 17" descr="Clipboard with solid fill">
            <a:extLst>
              <a:ext uri="{FF2B5EF4-FFF2-40B4-BE49-F238E27FC236}">
                <a16:creationId xmlns:a16="http://schemas.microsoft.com/office/drawing/2014/main" id="{A2F59520-87BC-456C-B835-D7F85BEBF40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9243" y="4723798"/>
            <a:ext cx="914400" cy="914400"/>
          </a:xfrm>
          <a:prstGeom prst="rect">
            <a:avLst/>
          </a:prstGeom>
        </p:spPr>
      </p:pic>
      <p:pic>
        <p:nvPicPr>
          <p:cNvPr id="22" name="Graphic 21" descr="Abacus with solid fill">
            <a:extLst>
              <a:ext uri="{FF2B5EF4-FFF2-40B4-BE49-F238E27FC236}">
                <a16:creationId xmlns:a16="http://schemas.microsoft.com/office/drawing/2014/main" id="{CFA4EF05-34F2-4D39-B86D-991F6D272C0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1602" y="3368670"/>
            <a:ext cx="914400" cy="914400"/>
          </a:xfrm>
          <a:prstGeom prst="rect">
            <a:avLst/>
          </a:prstGeom>
        </p:spPr>
      </p:pic>
    </p:spTree>
    <p:extLst>
      <p:ext uri="{BB962C8B-B14F-4D97-AF65-F5344CB8AC3E}">
        <p14:creationId xmlns:p14="http://schemas.microsoft.com/office/powerpoint/2010/main" val="848331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E43F9-C509-4155-8934-0E1D5FAF22F4}"/>
              </a:ext>
            </a:extLst>
          </p:cNvPr>
          <p:cNvSpPr>
            <a:spLocks noGrp="1"/>
          </p:cNvSpPr>
          <p:nvPr>
            <p:ph type="title"/>
          </p:nvPr>
        </p:nvSpPr>
        <p:spPr/>
        <p:txBody>
          <a:bodyPr/>
          <a:lstStyle/>
          <a:p>
            <a:r>
              <a:rPr lang="en-AU" dirty="0"/>
              <a:t>Audit impact</a:t>
            </a:r>
          </a:p>
        </p:txBody>
      </p:sp>
      <p:sp>
        <p:nvSpPr>
          <p:cNvPr id="4" name="Date Placeholder 3">
            <a:extLst>
              <a:ext uri="{FF2B5EF4-FFF2-40B4-BE49-F238E27FC236}">
                <a16:creationId xmlns:a16="http://schemas.microsoft.com/office/drawing/2014/main" id="{CBD364BD-C269-4599-8547-98668DA9AAB6}"/>
              </a:ext>
            </a:extLst>
          </p:cNvPr>
          <p:cNvSpPr>
            <a:spLocks noGrp="1"/>
          </p:cNvSpPr>
          <p:nvPr>
            <p:ph type="dt" sz="half" idx="10"/>
          </p:nvPr>
        </p:nvSpPr>
        <p:spPr/>
        <p:txBody>
          <a:bodyPr/>
          <a:lstStyle/>
          <a:p>
            <a:fld id="{691DB5EF-42A9-4E91-974A-68DFDD5B601B}" type="datetime1">
              <a:rPr lang="en-AU" smtClean="0"/>
              <a:t>13/10/2021</a:t>
            </a:fld>
            <a:endParaRPr lang="en-AU"/>
          </a:p>
        </p:txBody>
      </p:sp>
      <p:sp>
        <p:nvSpPr>
          <p:cNvPr id="5" name="Slide Number Placeholder 4">
            <a:extLst>
              <a:ext uri="{FF2B5EF4-FFF2-40B4-BE49-F238E27FC236}">
                <a16:creationId xmlns:a16="http://schemas.microsoft.com/office/drawing/2014/main" id="{B539189D-96F3-4DBD-81D5-B6381141BD63}"/>
              </a:ext>
            </a:extLst>
          </p:cNvPr>
          <p:cNvSpPr>
            <a:spLocks noGrp="1"/>
          </p:cNvSpPr>
          <p:nvPr>
            <p:ph type="sldNum" sz="quarter" idx="12"/>
          </p:nvPr>
        </p:nvSpPr>
        <p:spPr/>
        <p:txBody>
          <a:bodyPr/>
          <a:lstStyle/>
          <a:p>
            <a:fld id="{FF6CC984-C86A-4F98-B024-BC1FA9747754}" type="slidenum">
              <a:rPr lang="en-AU" smtClean="0"/>
              <a:pPr/>
              <a:t>15</a:t>
            </a:fld>
            <a:endParaRPr lang="en-AU"/>
          </a:p>
        </p:txBody>
      </p:sp>
      <p:sp>
        <p:nvSpPr>
          <p:cNvPr id="6" name="Footer Placeholder 5">
            <a:extLst>
              <a:ext uri="{FF2B5EF4-FFF2-40B4-BE49-F238E27FC236}">
                <a16:creationId xmlns:a16="http://schemas.microsoft.com/office/drawing/2014/main" id="{2D1AF731-5E61-4968-9743-FBB02D159FEE}"/>
              </a:ext>
            </a:extLst>
          </p:cNvPr>
          <p:cNvSpPr>
            <a:spLocks noGrp="1"/>
          </p:cNvSpPr>
          <p:nvPr>
            <p:ph type="ftr" sz="quarter" idx="11"/>
          </p:nvPr>
        </p:nvSpPr>
        <p:spPr/>
        <p:txBody>
          <a:bodyPr/>
          <a:lstStyle/>
          <a:p>
            <a:r>
              <a:rPr lang="en-AU"/>
              <a:t>​‌OFFICIAL‌​</a:t>
            </a:r>
          </a:p>
        </p:txBody>
      </p:sp>
      <p:sp>
        <p:nvSpPr>
          <p:cNvPr id="8" name="Content Placeholder 7">
            <a:extLst>
              <a:ext uri="{FF2B5EF4-FFF2-40B4-BE49-F238E27FC236}">
                <a16:creationId xmlns:a16="http://schemas.microsoft.com/office/drawing/2014/main" id="{6DD75757-669D-43F0-AEEA-15F0F61F5B13}"/>
              </a:ext>
            </a:extLst>
          </p:cNvPr>
          <p:cNvSpPr>
            <a:spLocks noGrp="1"/>
          </p:cNvSpPr>
          <p:nvPr>
            <p:ph idx="1"/>
          </p:nvPr>
        </p:nvSpPr>
        <p:spPr>
          <a:xfrm>
            <a:off x="406629" y="3392996"/>
            <a:ext cx="4558841" cy="2664296"/>
          </a:xfrm>
        </p:spPr>
        <p:txBody>
          <a:bodyPr>
            <a:normAutofit/>
          </a:bodyPr>
          <a:lstStyle/>
          <a:p>
            <a:r>
              <a:rPr lang="en-AU" dirty="0"/>
              <a:t>Improvements can also occur after the audit has been completed and formal findings are communicated.</a:t>
            </a:r>
          </a:p>
          <a:p>
            <a:pPr lvl="1"/>
            <a:r>
              <a:rPr lang="en-AU" dirty="0"/>
              <a:t>The ANAO reports to the Australian Parliament on areas where improvements can be made to aspects of public administration and makes specific recommendations to assist public sector entities improve performance. </a:t>
            </a:r>
          </a:p>
        </p:txBody>
      </p:sp>
      <p:pic>
        <p:nvPicPr>
          <p:cNvPr id="9" name="Picture 8">
            <a:extLst>
              <a:ext uri="{FF2B5EF4-FFF2-40B4-BE49-F238E27FC236}">
                <a16:creationId xmlns:a16="http://schemas.microsoft.com/office/drawing/2014/main" id="{9F31CC9F-1403-4003-8340-D15497EE326D}"/>
              </a:ext>
            </a:extLst>
          </p:cNvPr>
          <p:cNvPicPr>
            <a:picLocks noChangeAspect="1"/>
          </p:cNvPicPr>
          <p:nvPr/>
        </p:nvPicPr>
        <p:blipFill>
          <a:blip r:embed="rId3"/>
          <a:stretch>
            <a:fillRect/>
          </a:stretch>
        </p:blipFill>
        <p:spPr>
          <a:xfrm>
            <a:off x="5302801" y="3545546"/>
            <a:ext cx="3333750" cy="2381250"/>
          </a:xfrm>
          <a:prstGeom prst="rect">
            <a:avLst/>
          </a:prstGeom>
        </p:spPr>
      </p:pic>
      <p:sp>
        <p:nvSpPr>
          <p:cNvPr id="12" name="Content Placeholder 7">
            <a:extLst>
              <a:ext uri="{FF2B5EF4-FFF2-40B4-BE49-F238E27FC236}">
                <a16:creationId xmlns:a16="http://schemas.microsoft.com/office/drawing/2014/main" id="{A7986503-1CF1-41AC-85A5-2D3394C4B375}"/>
              </a:ext>
            </a:extLst>
          </p:cNvPr>
          <p:cNvSpPr txBox="1">
            <a:spLocks/>
          </p:cNvSpPr>
          <p:nvPr/>
        </p:nvSpPr>
        <p:spPr>
          <a:xfrm>
            <a:off x="406629" y="1772816"/>
            <a:ext cx="8191822" cy="266429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b="1" dirty="0"/>
              <a:t>Program-level impact</a:t>
            </a:r>
          </a:p>
          <a:p>
            <a:r>
              <a:rPr lang="en-AU" dirty="0"/>
              <a:t>Program-level improvements can occur during an audit engagement as interim findings are made. </a:t>
            </a:r>
          </a:p>
          <a:p>
            <a:pPr lvl="1"/>
            <a:r>
              <a:rPr lang="en-AU" dirty="0"/>
              <a:t>Entities will often begin to address issues as they emerge during the audit process. </a:t>
            </a:r>
          </a:p>
        </p:txBody>
      </p:sp>
    </p:spTree>
    <p:extLst>
      <p:ext uri="{BB962C8B-B14F-4D97-AF65-F5344CB8AC3E}">
        <p14:creationId xmlns:p14="http://schemas.microsoft.com/office/powerpoint/2010/main" val="1455974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0A664-D142-4874-82DC-ADF37EE55C60}"/>
              </a:ext>
            </a:extLst>
          </p:cNvPr>
          <p:cNvSpPr>
            <a:spLocks noGrp="1"/>
          </p:cNvSpPr>
          <p:nvPr>
            <p:ph type="title"/>
          </p:nvPr>
        </p:nvSpPr>
        <p:spPr/>
        <p:txBody>
          <a:bodyPr/>
          <a:lstStyle/>
          <a:p>
            <a:r>
              <a:rPr lang="en-AU" dirty="0"/>
              <a:t>Audit impact</a:t>
            </a:r>
          </a:p>
        </p:txBody>
      </p:sp>
      <p:sp>
        <p:nvSpPr>
          <p:cNvPr id="3" name="Content Placeholder 2">
            <a:extLst>
              <a:ext uri="{FF2B5EF4-FFF2-40B4-BE49-F238E27FC236}">
                <a16:creationId xmlns:a16="http://schemas.microsoft.com/office/drawing/2014/main" id="{140A2AB7-C458-482D-881A-7FF327965C70}"/>
              </a:ext>
            </a:extLst>
          </p:cNvPr>
          <p:cNvSpPr>
            <a:spLocks noGrp="1"/>
          </p:cNvSpPr>
          <p:nvPr>
            <p:ph idx="1"/>
          </p:nvPr>
        </p:nvSpPr>
        <p:spPr>
          <a:xfrm>
            <a:off x="628650" y="1716055"/>
            <a:ext cx="7858844" cy="4351338"/>
          </a:xfrm>
        </p:spPr>
        <p:txBody>
          <a:bodyPr/>
          <a:lstStyle/>
          <a:p>
            <a:pPr marL="0" indent="0">
              <a:buNone/>
            </a:pPr>
            <a:r>
              <a:rPr lang="en-AU" b="1" dirty="0"/>
              <a:t>System-level impact</a:t>
            </a:r>
          </a:p>
          <a:p>
            <a:r>
              <a:rPr lang="en-AU" dirty="0"/>
              <a:t>More systematic impact can involve legislative changes or regulatory reform. </a:t>
            </a:r>
          </a:p>
          <a:p>
            <a:r>
              <a:rPr lang="en-AU" dirty="0"/>
              <a:t>The EPBC Act audit informed the Independent Review of the </a:t>
            </a:r>
            <a:r>
              <a:rPr lang="en-AU" i="1" dirty="0"/>
              <a:t>Environment Protection and Biodiversity Conservation Act 1999.</a:t>
            </a:r>
          </a:p>
          <a:p>
            <a:pPr lvl="1"/>
            <a:r>
              <a:rPr lang="en-AU" dirty="0">
                <a:latin typeface="Calibri" panose="020F0502020204030204" pitchFamily="34" charset="0"/>
                <a:ea typeface="Times New Roman" panose="02020603050405020304" pitchFamily="18" charset="0"/>
                <a:cs typeface="Times New Roman" panose="02020603050405020304" pitchFamily="18" charset="0"/>
              </a:rPr>
              <a:t>The review e</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xamined how the EPBC Act has been operating, and any changes needed for Australia to support ecologically sustainable development into the future.</a:t>
            </a:r>
          </a:p>
          <a:p>
            <a:r>
              <a:rPr lang="en-AU" dirty="0">
                <a:latin typeface="Calibri" panose="020F0502020204030204" pitchFamily="34" charset="0"/>
                <a:cs typeface="Times New Roman" panose="02020603050405020304" pitchFamily="18" charset="0"/>
              </a:rPr>
              <a:t>Final Report concluded that:</a:t>
            </a:r>
          </a:p>
        </p:txBody>
      </p:sp>
      <p:sp>
        <p:nvSpPr>
          <p:cNvPr id="4" name="Date Placeholder 3">
            <a:extLst>
              <a:ext uri="{FF2B5EF4-FFF2-40B4-BE49-F238E27FC236}">
                <a16:creationId xmlns:a16="http://schemas.microsoft.com/office/drawing/2014/main" id="{C97BF5C2-9E4E-44F5-BDB0-5B2A765EAA91}"/>
              </a:ext>
            </a:extLst>
          </p:cNvPr>
          <p:cNvSpPr>
            <a:spLocks noGrp="1"/>
          </p:cNvSpPr>
          <p:nvPr>
            <p:ph type="dt" sz="half" idx="10"/>
          </p:nvPr>
        </p:nvSpPr>
        <p:spPr/>
        <p:txBody>
          <a:bodyPr/>
          <a:lstStyle/>
          <a:p>
            <a:fld id="{691DB5EF-42A9-4E91-974A-68DFDD5B601B}" type="datetime1">
              <a:rPr lang="en-AU" smtClean="0"/>
              <a:t>13/10/2021</a:t>
            </a:fld>
            <a:endParaRPr lang="en-AU"/>
          </a:p>
        </p:txBody>
      </p:sp>
      <p:sp>
        <p:nvSpPr>
          <p:cNvPr id="5" name="Footer Placeholder 4">
            <a:extLst>
              <a:ext uri="{FF2B5EF4-FFF2-40B4-BE49-F238E27FC236}">
                <a16:creationId xmlns:a16="http://schemas.microsoft.com/office/drawing/2014/main" id="{42A13ABF-DAD6-4526-9109-A9647B66B317}"/>
              </a:ext>
            </a:extLst>
          </p:cNvPr>
          <p:cNvSpPr>
            <a:spLocks noGrp="1"/>
          </p:cNvSpPr>
          <p:nvPr>
            <p:ph type="ftr" sz="quarter" idx="11"/>
          </p:nvPr>
        </p:nvSpPr>
        <p:spPr/>
        <p:txBody>
          <a:bodyPr/>
          <a:lstStyle/>
          <a:p>
            <a:r>
              <a:rPr lang="en-AU"/>
              <a:t>​‌OFFICIAL‌​</a:t>
            </a:r>
          </a:p>
        </p:txBody>
      </p:sp>
      <p:sp>
        <p:nvSpPr>
          <p:cNvPr id="6" name="Slide Number Placeholder 5">
            <a:extLst>
              <a:ext uri="{FF2B5EF4-FFF2-40B4-BE49-F238E27FC236}">
                <a16:creationId xmlns:a16="http://schemas.microsoft.com/office/drawing/2014/main" id="{64A751F1-5619-4933-8F0C-F12E701F456B}"/>
              </a:ext>
            </a:extLst>
          </p:cNvPr>
          <p:cNvSpPr>
            <a:spLocks noGrp="1"/>
          </p:cNvSpPr>
          <p:nvPr>
            <p:ph type="sldNum" sz="quarter" idx="12"/>
          </p:nvPr>
        </p:nvSpPr>
        <p:spPr/>
        <p:txBody>
          <a:bodyPr/>
          <a:lstStyle/>
          <a:p>
            <a:fld id="{FF6CC984-C86A-4F98-B024-BC1FA9747754}" type="slidenum">
              <a:rPr lang="en-AU" smtClean="0"/>
              <a:pPr/>
              <a:t>16</a:t>
            </a:fld>
            <a:endParaRPr lang="en-AU"/>
          </a:p>
        </p:txBody>
      </p:sp>
      <p:pic>
        <p:nvPicPr>
          <p:cNvPr id="8" name="Picture 7">
            <a:extLst>
              <a:ext uri="{FF2B5EF4-FFF2-40B4-BE49-F238E27FC236}">
                <a16:creationId xmlns:a16="http://schemas.microsoft.com/office/drawing/2014/main" id="{2F502233-C98B-4568-8EF5-18375ABFF783}"/>
              </a:ext>
            </a:extLst>
          </p:cNvPr>
          <p:cNvPicPr>
            <a:picLocks noChangeAspect="1"/>
          </p:cNvPicPr>
          <p:nvPr/>
        </p:nvPicPr>
        <p:blipFill>
          <a:blip r:embed="rId3"/>
          <a:stretch>
            <a:fillRect/>
          </a:stretch>
        </p:blipFill>
        <p:spPr>
          <a:xfrm>
            <a:off x="755576" y="4725144"/>
            <a:ext cx="7858844" cy="1235167"/>
          </a:xfrm>
          <a:prstGeom prst="rect">
            <a:avLst/>
          </a:prstGeom>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789180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24DBEC6A-18AF-492B-865D-4921EDCE60F7}"/>
              </a:ext>
            </a:extLst>
          </p:cNvPr>
          <p:cNvSpPr/>
          <p:nvPr/>
        </p:nvSpPr>
        <p:spPr>
          <a:xfrm>
            <a:off x="395536" y="1700807"/>
            <a:ext cx="8352928" cy="1400343"/>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3707CD0E-238D-4F55-9C67-05CD9C2AEC1B}"/>
              </a:ext>
            </a:extLst>
          </p:cNvPr>
          <p:cNvSpPr>
            <a:spLocks noGrp="1"/>
          </p:cNvSpPr>
          <p:nvPr>
            <p:ph type="title"/>
          </p:nvPr>
        </p:nvSpPr>
        <p:spPr/>
        <p:txBody>
          <a:bodyPr/>
          <a:lstStyle/>
          <a:p>
            <a:r>
              <a:rPr lang="en-AU" dirty="0"/>
              <a:t>Audit experience</a:t>
            </a:r>
          </a:p>
        </p:txBody>
      </p:sp>
      <p:sp>
        <p:nvSpPr>
          <p:cNvPr id="4" name="Date Placeholder 3">
            <a:extLst>
              <a:ext uri="{FF2B5EF4-FFF2-40B4-BE49-F238E27FC236}">
                <a16:creationId xmlns:a16="http://schemas.microsoft.com/office/drawing/2014/main" id="{491BDB31-3EAA-40AE-BD19-C13D144DA2C3}"/>
              </a:ext>
            </a:extLst>
          </p:cNvPr>
          <p:cNvSpPr>
            <a:spLocks noGrp="1"/>
          </p:cNvSpPr>
          <p:nvPr>
            <p:ph type="dt" sz="half" idx="10"/>
          </p:nvPr>
        </p:nvSpPr>
        <p:spPr/>
        <p:txBody>
          <a:bodyPr/>
          <a:lstStyle/>
          <a:p>
            <a:fld id="{691DB5EF-42A9-4E91-974A-68DFDD5B601B}" type="datetime1">
              <a:rPr lang="en-AU" smtClean="0"/>
              <a:t>13/10/2021</a:t>
            </a:fld>
            <a:endParaRPr lang="en-AU"/>
          </a:p>
        </p:txBody>
      </p:sp>
      <p:sp>
        <p:nvSpPr>
          <p:cNvPr id="5" name="Footer Placeholder 4">
            <a:extLst>
              <a:ext uri="{FF2B5EF4-FFF2-40B4-BE49-F238E27FC236}">
                <a16:creationId xmlns:a16="http://schemas.microsoft.com/office/drawing/2014/main" id="{BB1E4525-97CD-4DFD-983A-F3B47DA29E2A}"/>
              </a:ext>
            </a:extLst>
          </p:cNvPr>
          <p:cNvSpPr>
            <a:spLocks noGrp="1"/>
          </p:cNvSpPr>
          <p:nvPr>
            <p:ph type="ftr" sz="quarter" idx="11"/>
          </p:nvPr>
        </p:nvSpPr>
        <p:spPr/>
        <p:txBody>
          <a:bodyPr/>
          <a:lstStyle/>
          <a:p>
            <a:r>
              <a:rPr lang="en-AU"/>
              <a:t>​‌OFFICIAL‌​</a:t>
            </a:r>
          </a:p>
        </p:txBody>
      </p:sp>
      <p:sp>
        <p:nvSpPr>
          <p:cNvPr id="6" name="Slide Number Placeholder 5">
            <a:extLst>
              <a:ext uri="{FF2B5EF4-FFF2-40B4-BE49-F238E27FC236}">
                <a16:creationId xmlns:a16="http://schemas.microsoft.com/office/drawing/2014/main" id="{0DB06D62-DAE1-4C05-8035-DC2B0DE77FD9}"/>
              </a:ext>
            </a:extLst>
          </p:cNvPr>
          <p:cNvSpPr>
            <a:spLocks noGrp="1"/>
          </p:cNvSpPr>
          <p:nvPr>
            <p:ph type="sldNum" sz="quarter" idx="12"/>
          </p:nvPr>
        </p:nvSpPr>
        <p:spPr/>
        <p:txBody>
          <a:bodyPr/>
          <a:lstStyle/>
          <a:p>
            <a:fld id="{FF6CC984-C86A-4F98-B024-BC1FA9747754}" type="slidenum">
              <a:rPr lang="en-AU" smtClean="0"/>
              <a:pPr/>
              <a:t>17</a:t>
            </a:fld>
            <a:endParaRPr lang="en-AU"/>
          </a:p>
        </p:txBody>
      </p:sp>
      <p:sp>
        <p:nvSpPr>
          <p:cNvPr id="11" name="TextBox 10">
            <a:extLst>
              <a:ext uri="{FF2B5EF4-FFF2-40B4-BE49-F238E27FC236}">
                <a16:creationId xmlns:a16="http://schemas.microsoft.com/office/drawing/2014/main" id="{04687E56-3CD9-4580-8543-15166B6B7FC3}"/>
              </a:ext>
            </a:extLst>
          </p:cNvPr>
          <p:cNvSpPr txBox="1"/>
          <p:nvPr/>
        </p:nvSpPr>
        <p:spPr>
          <a:xfrm>
            <a:off x="1645741" y="1762341"/>
            <a:ext cx="6964610" cy="1277273"/>
          </a:xfrm>
          <a:prstGeom prst="rect">
            <a:avLst/>
          </a:prstGeom>
          <a:noFill/>
        </p:spPr>
        <p:txBody>
          <a:bodyPr wrap="square">
            <a:spAutoFit/>
          </a:bodyPr>
          <a:lstStyle/>
          <a:p>
            <a:pPr lvl="0" algn="just">
              <a:spcBef>
                <a:spcPts val="300"/>
              </a:spcBef>
              <a:spcAft>
                <a:spcPts val="300"/>
              </a:spcAft>
              <a:buSzPts val="1200"/>
            </a:pPr>
            <a:r>
              <a:rPr lang="en-AU" sz="1800" b="1" dirty="0">
                <a:effectLst/>
                <a:latin typeface="Calibri" panose="020F0502020204030204" pitchFamily="34" charset="0"/>
                <a:ea typeface="Times New Roman" panose="02020603050405020304" pitchFamily="18" charset="0"/>
                <a:cs typeface="Times New Roman" panose="02020603050405020304" pitchFamily="18" charset="0"/>
              </a:rPr>
              <a:t>Use of data analytics and systems assurance specialists</a:t>
            </a:r>
          </a:p>
          <a:p>
            <a:pPr lvl="0" algn="just">
              <a:spcBef>
                <a:spcPts val="300"/>
              </a:spcBef>
              <a:spcAft>
                <a:spcPts val="300"/>
              </a:spcAft>
              <a:buSzPts val="1200"/>
            </a:pP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Appropriate utilisation of data analytics and systems assurance allows for a more efficient audit process and robust results. However, engagement of specialists is not always the more efficient pathway.</a:t>
            </a:r>
          </a:p>
        </p:txBody>
      </p:sp>
      <p:sp>
        <p:nvSpPr>
          <p:cNvPr id="17" name="Rectangle: Rounded Corners 16">
            <a:extLst>
              <a:ext uri="{FF2B5EF4-FFF2-40B4-BE49-F238E27FC236}">
                <a16:creationId xmlns:a16="http://schemas.microsoft.com/office/drawing/2014/main" id="{9FEFC8F8-BB8E-48CA-815F-960E36339260}"/>
              </a:ext>
            </a:extLst>
          </p:cNvPr>
          <p:cNvSpPr/>
          <p:nvPr/>
        </p:nvSpPr>
        <p:spPr>
          <a:xfrm>
            <a:off x="395536" y="4725144"/>
            <a:ext cx="8352928" cy="1078467"/>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Rounded Corners 18">
            <a:extLst>
              <a:ext uri="{FF2B5EF4-FFF2-40B4-BE49-F238E27FC236}">
                <a16:creationId xmlns:a16="http://schemas.microsoft.com/office/drawing/2014/main" id="{B1DD92D7-639B-408D-8BDA-38BBEC301A63}"/>
              </a:ext>
            </a:extLst>
          </p:cNvPr>
          <p:cNvSpPr/>
          <p:nvPr/>
        </p:nvSpPr>
        <p:spPr>
          <a:xfrm>
            <a:off x="395536" y="3373913"/>
            <a:ext cx="8352928" cy="107846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TextBox 19">
            <a:extLst>
              <a:ext uri="{FF2B5EF4-FFF2-40B4-BE49-F238E27FC236}">
                <a16:creationId xmlns:a16="http://schemas.microsoft.com/office/drawing/2014/main" id="{CDD5108D-A4F5-4FA2-9ADE-DC99ED1278DA}"/>
              </a:ext>
            </a:extLst>
          </p:cNvPr>
          <p:cNvSpPr txBox="1"/>
          <p:nvPr/>
        </p:nvSpPr>
        <p:spPr>
          <a:xfrm>
            <a:off x="1645741" y="3451481"/>
            <a:ext cx="6964610" cy="923330"/>
          </a:xfrm>
          <a:prstGeom prst="rect">
            <a:avLst/>
          </a:prstGeom>
          <a:noFill/>
        </p:spPr>
        <p:txBody>
          <a:bodyPr wrap="square">
            <a:spAutoFit/>
          </a:bodyPr>
          <a:lstStyle/>
          <a:p>
            <a:r>
              <a:rPr lang="en-AU" sz="1800" b="1" dirty="0">
                <a:effectLst/>
                <a:latin typeface="Calibri" panose="020F0502020204030204" pitchFamily="34" charset="0"/>
                <a:ea typeface="Times New Roman" panose="02020603050405020304" pitchFamily="18" charset="0"/>
                <a:cs typeface="Times New Roman" panose="02020603050405020304" pitchFamily="18" charset="0"/>
              </a:rPr>
              <a:t>Data and record-keeping</a:t>
            </a:r>
          </a:p>
          <a:p>
            <a:r>
              <a:rPr lang="en-AU" sz="1800" dirty="0">
                <a:effectLst/>
                <a:latin typeface="Calibri" panose="020F0502020204030204" pitchFamily="34" charset="0"/>
                <a:ea typeface="Times New Roman" panose="02020603050405020304" pitchFamily="18" charset="0"/>
                <a:cs typeface="Times New Roman" panose="02020603050405020304" pitchFamily="18" charset="0"/>
              </a:rPr>
              <a:t>The ANAO encountered a number of challenges related to entities’ poor record-keeping practices. </a:t>
            </a:r>
            <a:endParaRPr lang="en-AU" dirty="0"/>
          </a:p>
        </p:txBody>
      </p:sp>
      <p:sp>
        <p:nvSpPr>
          <p:cNvPr id="23" name="TextBox 22">
            <a:extLst>
              <a:ext uri="{FF2B5EF4-FFF2-40B4-BE49-F238E27FC236}">
                <a16:creationId xmlns:a16="http://schemas.microsoft.com/office/drawing/2014/main" id="{5E3EA36F-8AF8-4D95-8C8A-BFFFF3177402}"/>
              </a:ext>
            </a:extLst>
          </p:cNvPr>
          <p:cNvSpPr txBox="1"/>
          <p:nvPr/>
        </p:nvSpPr>
        <p:spPr>
          <a:xfrm>
            <a:off x="1657350" y="4802712"/>
            <a:ext cx="6964610" cy="923330"/>
          </a:xfrm>
          <a:prstGeom prst="rect">
            <a:avLst/>
          </a:prstGeom>
          <a:noFill/>
        </p:spPr>
        <p:txBody>
          <a:bodyPr wrap="square">
            <a:spAutoFit/>
          </a:bodyPr>
          <a:lstStyle/>
          <a:p>
            <a:r>
              <a:rPr lang="en-AU" b="1" dirty="0"/>
              <a:t>Sample testing</a:t>
            </a:r>
          </a:p>
          <a:p>
            <a:r>
              <a:rPr lang="en-AU" sz="1800" dirty="0">
                <a:effectLst/>
                <a:latin typeface="Calibri" panose="020F0502020204030204" pitchFamily="34" charset="0"/>
                <a:ea typeface="Times New Roman" panose="02020603050405020304" pitchFamily="18" charset="0"/>
                <a:cs typeface="Times New Roman" panose="02020603050405020304" pitchFamily="18" charset="0"/>
              </a:rPr>
              <a:t>The ANAO conducted a number of sample testing in the audits, which presented different learnings.</a:t>
            </a:r>
            <a:endParaRPr lang="en-AU" dirty="0"/>
          </a:p>
        </p:txBody>
      </p:sp>
      <p:pic>
        <p:nvPicPr>
          <p:cNvPr id="7" name="Graphic 6" descr="Scientific Thought with solid fill">
            <a:extLst>
              <a:ext uri="{FF2B5EF4-FFF2-40B4-BE49-F238E27FC236}">
                <a16:creationId xmlns:a16="http://schemas.microsoft.com/office/drawing/2014/main" id="{C42A0D1C-35D3-41EC-B7F7-983AD65FD3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1256" y="1963529"/>
            <a:ext cx="914400" cy="914400"/>
          </a:xfrm>
          <a:prstGeom prst="rect">
            <a:avLst/>
          </a:prstGeom>
        </p:spPr>
      </p:pic>
      <p:pic>
        <p:nvPicPr>
          <p:cNvPr id="9" name="Graphic 8" descr="Questions with solid fill">
            <a:extLst>
              <a:ext uri="{FF2B5EF4-FFF2-40B4-BE49-F238E27FC236}">
                <a16:creationId xmlns:a16="http://schemas.microsoft.com/office/drawing/2014/main" id="{1564C5BA-837B-4FD0-8F29-206DF5FD05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1256" y="3420273"/>
            <a:ext cx="914400" cy="914400"/>
          </a:xfrm>
          <a:prstGeom prst="rect">
            <a:avLst/>
          </a:prstGeom>
        </p:spPr>
      </p:pic>
      <p:pic>
        <p:nvPicPr>
          <p:cNvPr id="34" name="Graphic 33" descr="GMO with solid fill">
            <a:extLst>
              <a:ext uri="{FF2B5EF4-FFF2-40B4-BE49-F238E27FC236}">
                <a16:creationId xmlns:a16="http://schemas.microsoft.com/office/drawing/2014/main" id="{D84C2E67-BC51-4D8C-8EE6-A735660BBEB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1256" y="4802712"/>
            <a:ext cx="914400" cy="914400"/>
          </a:xfrm>
          <a:prstGeom prst="rect">
            <a:avLst/>
          </a:prstGeom>
        </p:spPr>
      </p:pic>
    </p:spTree>
    <p:extLst>
      <p:ext uri="{BB962C8B-B14F-4D97-AF65-F5344CB8AC3E}">
        <p14:creationId xmlns:p14="http://schemas.microsoft.com/office/powerpoint/2010/main" val="678530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C0B2E-DAE3-496C-8EA7-06E19E907E82}"/>
              </a:ext>
            </a:extLst>
          </p:cNvPr>
          <p:cNvSpPr>
            <a:spLocks noGrp="1"/>
          </p:cNvSpPr>
          <p:nvPr>
            <p:ph type="title"/>
          </p:nvPr>
        </p:nvSpPr>
        <p:spPr/>
        <p:txBody>
          <a:bodyPr>
            <a:normAutofit fontScale="90000"/>
          </a:bodyPr>
          <a:lstStyle/>
          <a:p>
            <a:r>
              <a:rPr lang="en-AU" dirty="0"/>
              <a:t>Sharing with the international SAI community </a:t>
            </a:r>
          </a:p>
        </p:txBody>
      </p:sp>
      <p:sp>
        <p:nvSpPr>
          <p:cNvPr id="4" name="Date Placeholder 3">
            <a:extLst>
              <a:ext uri="{FF2B5EF4-FFF2-40B4-BE49-F238E27FC236}">
                <a16:creationId xmlns:a16="http://schemas.microsoft.com/office/drawing/2014/main" id="{6666DDA5-37C6-4988-8E29-9D6AC952DF20}"/>
              </a:ext>
            </a:extLst>
          </p:cNvPr>
          <p:cNvSpPr>
            <a:spLocks noGrp="1"/>
          </p:cNvSpPr>
          <p:nvPr>
            <p:ph type="dt" sz="half" idx="10"/>
          </p:nvPr>
        </p:nvSpPr>
        <p:spPr/>
        <p:txBody>
          <a:bodyPr/>
          <a:lstStyle/>
          <a:p>
            <a:fld id="{691DB5EF-42A9-4E91-974A-68DFDD5B601B}" type="datetime1">
              <a:rPr lang="en-AU" smtClean="0"/>
              <a:t>13/10/2021</a:t>
            </a:fld>
            <a:endParaRPr lang="en-AU"/>
          </a:p>
        </p:txBody>
      </p:sp>
      <p:sp>
        <p:nvSpPr>
          <p:cNvPr id="5" name="Slide Number Placeholder 4">
            <a:extLst>
              <a:ext uri="{FF2B5EF4-FFF2-40B4-BE49-F238E27FC236}">
                <a16:creationId xmlns:a16="http://schemas.microsoft.com/office/drawing/2014/main" id="{BE32C31A-C517-46A5-B49E-61AD4993A060}"/>
              </a:ext>
            </a:extLst>
          </p:cNvPr>
          <p:cNvSpPr>
            <a:spLocks noGrp="1"/>
          </p:cNvSpPr>
          <p:nvPr>
            <p:ph type="sldNum" sz="quarter" idx="12"/>
          </p:nvPr>
        </p:nvSpPr>
        <p:spPr/>
        <p:txBody>
          <a:bodyPr/>
          <a:lstStyle/>
          <a:p>
            <a:fld id="{FF6CC984-C86A-4F98-B024-BC1FA9747754}" type="slidenum">
              <a:rPr lang="en-AU" smtClean="0"/>
              <a:pPr/>
              <a:t>18</a:t>
            </a:fld>
            <a:endParaRPr lang="en-AU"/>
          </a:p>
        </p:txBody>
      </p:sp>
      <p:sp>
        <p:nvSpPr>
          <p:cNvPr id="7" name="Footer Placeholder 6">
            <a:extLst>
              <a:ext uri="{FF2B5EF4-FFF2-40B4-BE49-F238E27FC236}">
                <a16:creationId xmlns:a16="http://schemas.microsoft.com/office/drawing/2014/main" id="{42D50C5B-6D90-4272-BC01-01A7BC5E0929}"/>
              </a:ext>
            </a:extLst>
          </p:cNvPr>
          <p:cNvSpPr>
            <a:spLocks noGrp="1"/>
          </p:cNvSpPr>
          <p:nvPr>
            <p:ph type="ftr" sz="quarter" idx="11"/>
          </p:nvPr>
        </p:nvSpPr>
        <p:spPr/>
        <p:txBody>
          <a:bodyPr/>
          <a:lstStyle/>
          <a:p>
            <a:r>
              <a:rPr lang="en-AU"/>
              <a:t>​‌OFFICIAL‌​</a:t>
            </a:r>
          </a:p>
        </p:txBody>
      </p:sp>
      <p:sp>
        <p:nvSpPr>
          <p:cNvPr id="11" name="Content Placeholder 2">
            <a:extLst>
              <a:ext uri="{FF2B5EF4-FFF2-40B4-BE49-F238E27FC236}">
                <a16:creationId xmlns:a16="http://schemas.microsoft.com/office/drawing/2014/main" id="{86CD59B3-7477-4F7B-9E0F-2353AF71B567}"/>
              </a:ext>
            </a:extLst>
          </p:cNvPr>
          <p:cNvSpPr>
            <a:spLocks noGrp="1"/>
          </p:cNvSpPr>
          <p:nvPr>
            <p:ph idx="1"/>
          </p:nvPr>
        </p:nvSpPr>
        <p:spPr>
          <a:xfrm>
            <a:off x="539553" y="1685446"/>
            <a:ext cx="4320480" cy="4351338"/>
          </a:xfrm>
        </p:spPr>
        <p:txBody>
          <a:bodyPr>
            <a:normAutofit/>
          </a:bodyPr>
          <a:lstStyle/>
          <a:p>
            <a:r>
              <a:rPr lang="en-AU" dirty="0"/>
              <a:t>The ANAO shares its knowledge and learns from the experiences of others through three working groups on environmental auditing:</a:t>
            </a:r>
          </a:p>
          <a:p>
            <a:pPr lvl="1"/>
            <a:r>
              <a:rPr lang="en-AU" dirty="0"/>
              <a:t>Australasian Council of Auditors-General (ACAG)–Pacific Association of Supreme Audit Institutions (PASAI) Regional Working Group on Environmental Auditing; </a:t>
            </a:r>
          </a:p>
          <a:p>
            <a:pPr lvl="1"/>
            <a:r>
              <a:rPr lang="en-AU" dirty="0"/>
              <a:t>Asian Organization of Supreme Audit Institutions (ASOSAI) Working Group on Environmental Auditing; and</a:t>
            </a:r>
          </a:p>
          <a:p>
            <a:pPr lvl="1"/>
            <a:r>
              <a:rPr lang="en-AU" dirty="0"/>
              <a:t>International Organization of Supreme Audit Institutions (INTOSAI) Working Group on Environmental Auditing.</a:t>
            </a:r>
          </a:p>
        </p:txBody>
      </p:sp>
      <p:pic>
        <p:nvPicPr>
          <p:cNvPr id="17" name="Picture 16">
            <a:extLst>
              <a:ext uri="{FF2B5EF4-FFF2-40B4-BE49-F238E27FC236}">
                <a16:creationId xmlns:a16="http://schemas.microsoft.com/office/drawing/2014/main" id="{0777DDEF-1921-4F1B-9258-B6E2FA5BF072}"/>
              </a:ext>
            </a:extLst>
          </p:cNvPr>
          <p:cNvPicPr>
            <a:picLocks noChangeAspect="1"/>
          </p:cNvPicPr>
          <p:nvPr/>
        </p:nvPicPr>
        <p:blipFill>
          <a:blip r:embed="rId3"/>
          <a:stretch>
            <a:fillRect/>
          </a:stretch>
        </p:blipFill>
        <p:spPr>
          <a:xfrm>
            <a:off x="5148064" y="2119046"/>
            <a:ext cx="3673592" cy="3387020"/>
          </a:xfrm>
          <a:prstGeom prst="rect">
            <a:avLst/>
          </a:prstGeom>
        </p:spPr>
      </p:pic>
    </p:spTree>
    <p:extLst>
      <p:ext uri="{BB962C8B-B14F-4D97-AF65-F5344CB8AC3E}">
        <p14:creationId xmlns:p14="http://schemas.microsoft.com/office/powerpoint/2010/main" val="598276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A42BF-38DA-4776-9321-3CDCEE963182}"/>
              </a:ext>
            </a:extLst>
          </p:cNvPr>
          <p:cNvSpPr>
            <a:spLocks noGrp="1"/>
          </p:cNvSpPr>
          <p:nvPr>
            <p:ph type="ctrTitle"/>
          </p:nvPr>
        </p:nvSpPr>
        <p:spPr/>
        <p:txBody>
          <a:bodyPr/>
          <a:lstStyle/>
          <a:p>
            <a:r>
              <a:rPr lang="en-AU" dirty="0"/>
              <a:t>Thank you</a:t>
            </a:r>
          </a:p>
        </p:txBody>
      </p:sp>
      <p:sp>
        <p:nvSpPr>
          <p:cNvPr id="4" name="Date Placeholder 3">
            <a:extLst>
              <a:ext uri="{FF2B5EF4-FFF2-40B4-BE49-F238E27FC236}">
                <a16:creationId xmlns:a16="http://schemas.microsoft.com/office/drawing/2014/main" id="{E5CE54C6-2D9D-4DD7-B100-B48B253900A7}"/>
              </a:ext>
            </a:extLst>
          </p:cNvPr>
          <p:cNvSpPr>
            <a:spLocks noGrp="1"/>
          </p:cNvSpPr>
          <p:nvPr>
            <p:ph type="dt" sz="half" idx="10"/>
          </p:nvPr>
        </p:nvSpPr>
        <p:spPr/>
        <p:txBody>
          <a:bodyPr/>
          <a:lstStyle/>
          <a:p>
            <a:fld id="{95C0111A-2EE5-46B4-B3DD-9E411B6BE2E6}" type="datetime1">
              <a:rPr lang="en-AU" smtClean="0"/>
              <a:t>13/10/2021</a:t>
            </a:fld>
            <a:endParaRPr lang="en-AU"/>
          </a:p>
        </p:txBody>
      </p:sp>
      <p:sp>
        <p:nvSpPr>
          <p:cNvPr id="5" name="Footer Placeholder 4">
            <a:extLst>
              <a:ext uri="{FF2B5EF4-FFF2-40B4-BE49-F238E27FC236}">
                <a16:creationId xmlns:a16="http://schemas.microsoft.com/office/drawing/2014/main" id="{63094B6A-A6FF-4323-9F27-220EB50566BF}"/>
              </a:ext>
            </a:extLst>
          </p:cNvPr>
          <p:cNvSpPr>
            <a:spLocks noGrp="1"/>
          </p:cNvSpPr>
          <p:nvPr>
            <p:ph type="ftr" sz="quarter" idx="11"/>
          </p:nvPr>
        </p:nvSpPr>
        <p:spPr/>
        <p:txBody>
          <a:bodyPr/>
          <a:lstStyle/>
          <a:p>
            <a:r>
              <a:rPr lang="en-AU"/>
              <a:t>​‌OFFICIAL‌​</a:t>
            </a:r>
          </a:p>
        </p:txBody>
      </p:sp>
      <p:sp>
        <p:nvSpPr>
          <p:cNvPr id="6" name="Slide Number Placeholder 5">
            <a:extLst>
              <a:ext uri="{FF2B5EF4-FFF2-40B4-BE49-F238E27FC236}">
                <a16:creationId xmlns:a16="http://schemas.microsoft.com/office/drawing/2014/main" id="{92291EBB-5193-49D8-8705-2E994AA5080B}"/>
              </a:ext>
            </a:extLst>
          </p:cNvPr>
          <p:cNvSpPr>
            <a:spLocks noGrp="1"/>
          </p:cNvSpPr>
          <p:nvPr>
            <p:ph type="sldNum" sz="quarter" idx="12"/>
          </p:nvPr>
        </p:nvSpPr>
        <p:spPr/>
        <p:txBody>
          <a:bodyPr/>
          <a:lstStyle/>
          <a:p>
            <a:fld id="{927BE4B6-280B-4E65-8ECC-80A0B6228FA4}" type="slidenum">
              <a:rPr lang="en-AU" smtClean="0"/>
              <a:pPr/>
              <a:t>19</a:t>
            </a:fld>
            <a:endParaRPr lang="en-AU"/>
          </a:p>
        </p:txBody>
      </p:sp>
    </p:spTree>
    <p:extLst>
      <p:ext uri="{BB962C8B-B14F-4D97-AF65-F5344CB8AC3E}">
        <p14:creationId xmlns:p14="http://schemas.microsoft.com/office/powerpoint/2010/main" val="3872718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B188A-814B-4A45-B580-922E18020DEB}"/>
              </a:ext>
            </a:extLst>
          </p:cNvPr>
          <p:cNvSpPr>
            <a:spLocks noGrp="1"/>
          </p:cNvSpPr>
          <p:nvPr>
            <p:ph type="title"/>
          </p:nvPr>
        </p:nvSpPr>
        <p:spPr/>
        <p:txBody>
          <a:bodyPr/>
          <a:lstStyle/>
          <a:p>
            <a:r>
              <a:rPr lang="en-AU" dirty="0"/>
              <a:t>Environment: a shared responsibility</a:t>
            </a:r>
          </a:p>
        </p:txBody>
      </p:sp>
      <p:sp>
        <p:nvSpPr>
          <p:cNvPr id="3" name="Content Placeholder 2">
            <a:extLst>
              <a:ext uri="{FF2B5EF4-FFF2-40B4-BE49-F238E27FC236}">
                <a16:creationId xmlns:a16="http://schemas.microsoft.com/office/drawing/2014/main" id="{A0DE6F95-994A-4DC9-8EE8-6CF0CBF31FE6}"/>
              </a:ext>
            </a:extLst>
          </p:cNvPr>
          <p:cNvSpPr>
            <a:spLocks noGrp="1"/>
          </p:cNvSpPr>
          <p:nvPr>
            <p:ph idx="1"/>
          </p:nvPr>
        </p:nvSpPr>
        <p:spPr>
          <a:xfrm>
            <a:off x="3738736" y="1585665"/>
            <a:ext cx="4937720" cy="1412065"/>
          </a:xfrm>
          <a:prstGeom prst="roundRect">
            <a:avLst/>
          </a:prstGeom>
          <a:solidFill>
            <a:schemeClr val="accent1">
              <a:lumMod val="40000"/>
              <a:lumOff val="60000"/>
            </a:schemeClr>
          </a:solidFill>
        </p:spPr>
        <p:txBody>
          <a:bodyPr anchor="ctr">
            <a:normAutofit fontScale="92500"/>
          </a:bodyPr>
          <a:lstStyle/>
          <a:p>
            <a:pPr marL="0" indent="0">
              <a:buNone/>
            </a:pPr>
            <a:r>
              <a:rPr lang="en-AU" sz="1800" dirty="0">
                <a:latin typeface="Calibri" panose="020F0502020204030204" pitchFamily="34" charset="0"/>
                <a:ea typeface="Times New Roman" panose="02020603050405020304" pitchFamily="18" charset="0"/>
                <a:cs typeface="Times New Roman" panose="02020603050405020304" pitchFamily="18" charset="0"/>
              </a:rPr>
              <a:t>R</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esponsible for national matters, such as: </a:t>
            </a:r>
          </a:p>
          <a:p>
            <a:pPr lvl="1"/>
            <a:r>
              <a:rPr lang="en-AU" sz="1500" dirty="0">
                <a:effectLst/>
                <a:latin typeface="Calibri" panose="020F0502020204030204" pitchFamily="34" charset="0"/>
                <a:ea typeface="Times New Roman" panose="02020603050405020304" pitchFamily="18" charset="0"/>
                <a:cs typeface="Times New Roman" panose="02020603050405020304" pitchFamily="18" charset="0"/>
              </a:rPr>
              <a:t>the protection of matters of national environmental significance; and </a:t>
            </a:r>
          </a:p>
          <a:p>
            <a:pPr lvl="1"/>
            <a:r>
              <a:rPr lang="en-AU" sz="1500" dirty="0">
                <a:effectLst/>
                <a:latin typeface="Calibri" panose="020F0502020204030204" pitchFamily="34" charset="0"/>
                <a:ea typeface="Times New Roman" panose="02020603050405020304" pitchFamily="18" charset="0"/>
                <a:cs typeface="Times New Roman" panose="02020603050405020304" pitchFamily="18" charset="0"/>
              </a:rPr>
              <a:t>implementing Australia’s obligations under international environmental treaties and conventions.</a:t>
            </a:r>
            <a:endParaRPr lang="en-AU" dirty="0"/>
          </a:p>
        </p:txBody>
      </p:sp>
      <p:sp>
        <p:nvSpPr>
          <p:cNvPr id="4" name="Date Placeholder 3">
            <a:extLst>
              <a:ext uri="{FF2B5EF4-FFF2-40B4-BE49-F238E27FC236}">
                <a16:creationId xmlns:a16="http://schemas.microsoft.com/office/drawing/2014/main" id="{C25EC7D3-998D-4EC0-A8EA-575F52466D46}"/>
              </a:ext>
            </a:extLst>
          </p:cNvPr>
          <p:cNvSpPr>
            <a:spLocks noGrp="1"/>
          </p:cNvSpPr>
          <p:nvPr>
            <p:ph type="dt" sz="half" idx="10"/>
          </p:nvPr>
        </p:nvSpPr>
        <p:spPr/>
        <p:txBody>
          <a:bodyPr/>
          <a:lstStyle/>
          <a:p>
            <a:fld id="{691DB5EF-42A9-4E91-974A-68DFDD5B601B}" type="datetime1">
              <a:rPr lang="en-AU" smtClean="0"/>
              <a:t>13/10/2021</a:t>
            </a:fld>
            <a:endParaRPr lang="en-AU"/>
          </a:p>
        </p:txBody>
      </p:sp>
      <p:sp>
        <p:nvSpPr>
          <p:cNvPr id="5" name="Footer Placeholder 4">
            <a:extLst>
              <a:ext uri="{FF2B5EF4-FFF2-40B4-BE49-F238E27FC236}">
                <a16:creationId xmlns:a16="http://schemas.microsoft.com/office/drawing/2014/main" id="{CDF6568D-5A82-4CBE-A055-DE6FD369CF16}"/>
              </a:ext>
            </a:extLst>
          </p:cNvPr>
          <p:cNvSpPr>
            <a:spLocks noGrp="1"/>
          </p:cNvSpPr>
          <p:nvPr>
            <p:ph type="ftr" sz="quarter" idx="11"/>
          </p:nvPr>
        </p:nvSpPr>
        <p:spPr/>
        <p:txBody>
          <a:bodyPr/>
          <a:lstStyle/>
          <a:p>
            <a:r>
              <a:rPr lang="en-AU"/>
              <a:t>​‌OFFICIAL‌​</a:t>
            </a:r>
          </a:p>
        </p:txBody>
      </p:sp>
      <p:sp>
        <p:nvSpPr>
          <p:cNvPr id="6" name="Slide Number Placeholder 5">
            <a:extLst>
              <a:ext uri="{FF2B5EF4-FFF2-40B4-BE49-F238E27FC236}">
                <a16:creationId xmlns:a16="http://schemas.microsoft.com/office/drawing/2014/main" id="{310A64C2-51F9-4A94-91B2-3105FB6B90E1}"/>
              </a:ext>
            </a:extLst>
          </p:cNvPr>
          <p:cNvSpPr>
            <a:spLocks noGrp="1"/>
          </p:cNvSpPr>
          <p:nvPr>
            <p:ph type="sldNum" sz="quarter" idx="12"/>
          </p:nvPr>
        </p:nvSpPr>
        <p:spPr/>
        <p:txBody>
          <a:bodyPr/>
          <a:lstStyle/>
          <a:p>
            <a:fld id="{FF6CC984-C86A-4F98-B024-BC1FA9747754}" type="slidenum">
              <a:rPr lang="en-AU" smtClean="0"/>
              <a:pPr/>
              <a:t>2</a:t>
            </a:fld>
            <a:endParaRPr lang="en-AU"/>
          </a:p>
        </p:txBody>
      </p:sp>
      <p:pic>
        <p:nvPicPr>
          <p:cNvPr id="8" name="Picture 7">
            <a:extLst>
              <a:ext uri="{FF2B5EF4-FFF2-40B4-BE49-F238E27FC236}">
                <a16:creationId xmlns:a16="http://schemas.microsoft.com/office/drawing/2014/main" id="{5C8E182E-31BF-4F0B-ADEF-1B5C88617098}"/>
              </a:ext>
            </a:extLst>
          </p:cNvPr>
          <p:cNvPicPr>
            <a:picLocks noChangeAspect="1"/>
          </p:cNvPicPr>
          <p:nvPr/>
        </p:nvPicPr>
        <p:blipFill rotWithShape="1">
          <a:blip r:embed="rId3"/>
          <a:srcRect t="12264" r="40604" b="62598"/>
          <a:stretch/>
        </p:blipFill>
        <p:spPr>
          <a:xfrm>
            <a:off x="467544" y="1621670"/>
            <a:ext cx="2880320" cy="1340057"/>
          </a:xfrm>
          <a:prstGeom prst="rect">
            <a:avLst/>
          </a:prstGeom>
          <a:ln w="38100" cap="sq">
            <a:solidFill>
              <a:schemeClr val="accent2"/>
            </a:solidFill>
            <a:prstDash val="solid"/>
            <a:miter lim="800000"/>
          </a:ln>
          <a:effectLst/>
        </p:spPr>
      </p:pic>
      <p:sp>
        <p:nvSpPr>
          <p:cNvPr id="9" name="Content Placeholder 2">
            <a:extLst>
              <a:ext uri="{FF2B5EF4-FFF2-40B4-BE49-F238E27FC236}">
                <a16:creationId xmlns:a16="http://schemas.microsoft.com/office/drawing/2014/main" id="{A2A87D0E-4BD2-4C3A-84CF-BB78BF1CA2EC}"/>
              </a:ext>
            </a:extLst>
          </p:cNvPr>
          <p:cNvSpPr txBox="1">
            <a:spLocks/>
          </p:cNvSpPr>
          <p:nvPr/>
        </p:nvSpPr>
        <p:spPr>
          <a:xfrm>
            <a:off x="3738736" y="3106523"/>
            <a:ext cx="4937720" cy="1412066"/>
          </a:xfrm>
          <a:prstGeom prst="roundRect">
            <a:avLst/>
          </a:prstGeom>
          <a:solidFill>
            <a:srgbClr val="C7B9C3"/>
          </a:solidFill>
        </p:spPr>
        <p:txBody>
          <a:bodyPr vert="horz" lIns="91440" tIns="45720" rIns="91440" bIns="45720" rtlCol="0" anchor="ctr">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800" dirty="0">
                <a:latin typeface="Calibri" panose="020F0502020204030204" pitchFamily="34" charset="0"/>
                <a:ea typeface="Times New Roman" panose="02020603050405020304" pitchFamily="18" charset="0"/>
                <a:cs typeface="Times New Roman" panose="02020603050405020304" pitchFamily="18" charset="0"/>
              </a:rPr>
              <a:t>Responsible for matters within their jurisdiction, such as: </a:t>
            </a:r>
          </a:p>
          <a:p>
            <a:pPr lvl="1"/>
            <a:r>
              <a:rPr lang="en-AU" sz="1500" dirty="0">
                <a:latin typeface="Calibri" panose="020F0502020204030204" pitchFamily="34" charset="0"/>
                <a:ea typeface="Times New Roman" panose="02020603050405020304" pitchFamily="18" charset="0"/>
                <a:cs typeface="Times New Roman" panose="02020603050405020304" pitchFamily="18" charset="0"/>
              </a:rPr>
              <a:t>regulation of pollution;</a:t>
            </a:r>
          </a:p>
          <a:p>
            <a:pPr lvl="1"/>
            <a:r>
              <a:rPr lang="en-AU" sz="1500" dirty="0">
                <a:latin typeface="Calibri" panose="020F0502020204030204" pitchFamily="34" charset="0"/>
                <a:ea typeface="Times New Roman" panose="02020603050405020304" pitchFamily="18" charset="0"/>
                <a:cs typeface="Times New Roman" panose="02020603050405020304" pitchFamily="18" charset="0"/>
              </a:rPr>
              <a:t>approval of certain types of development activity; and </a:t>
            </a:r>
          </a:p>
          <a:p>
            <a:pPr lvl="1"/>
            <a:r>
              <a:rPr lang="en-AU" sz="1500" dirty="0">
                <a:latin typeface="Calibri" panose="020F0502020204030204" pitchFamily="34" charset="0"/>
                <a:ea typeface="Times New Roman" panose="02020603050405020304" pitchFamily="18" charset="0"/>
                <a:cs typeface="Times New Roman" panose="02020603050405020304" pitchFamily="18" charset="0"/>
              </a:rPr>
              <a:t>natural resource management.</a:t>
            </a:r>
            <a:endParaRPr lang="en-AU" dirty="0"/>
          </a:p>
        </p:txBody>
      </p:sp>
      <p:sp>
        <p:nvSpPr>
          <p:cNvPr id="10" name="Content Placeholder 2">
            <a:extLst>
              <a:ext uri="{FF2B5EF4-FFF2-40B4-BE49-F238E27FC236}">
                <a16:creationId xmlns:a16="http://schemas.microsoft.com/office/drawing/2014/main" id="{380CA3A5-FB92-4580-A913-D4E213F79BF1}"/>
              </a:ext>
            </a:extLst>
          </p:cNvPr>
          <p:cNvSpPr txBox="1">
            <a:spLocks/>
          </p:cNvSpPr>
          <p:nvPr/>
        </p:nvSpPr>
        <p:spPr>
          <a:xfrm>
            <a:off x="3738736" y="4675021"/>
            <a:ext cx="4937720" cy="1412066"/>
          </a:xfrm>
          <a:prstGeom prst="roundRect">
            <a:avLst/>
          </a:prstGeom>
          <a:solidFill>
            <a:srgbClr val="A9D389"/>
          </a:solidFill>
          <a:ln>
            <a:solidFill>
              <a:srgbClr val="A9D389"/>
            </a:solidFill>
          </a:ln>
        </p:spPr>
        <p:txBody>
          <a:bodyPr vert="horz" lIns="91440" tIns="45720" rIns="91440" bIns="45720" rtlCol="0" anchor="ctr">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800" dirty="0">
                <a:latin typeface="Calibri" panose="020F0502020204030204" pitchFamily="34" charset="0"/>
                <a:ea typeface="Times New Roman" panose="02020603050405020304" pitchFamily="18" charset="0"/>
                <a:cs typeface="Times New Roman" panose="02020603050405020304" pitchFamily="18" charset="0"/>
              </a:rPr>
              <a:t>Responsible for local matters, such as: </a:t>
            </a:r>
          </a:p>
          <a:p>
            <a:pPr lvl="1"/>
            <a:r>
              <a:rPr lang="en-AU" sz="1500" dirty="0">
                <a:latin typeface="Calibri" panose="020F0502020204030204" pitchFamily="34" charset="0"/>
                <a:ea typeface="Times New Roman" panose="02020603050405020304" pitchFamily="18" charset="0"/>
                <a:cs typeface="Times New Roman" panose="02020603050405020304" pitchFamily="18" charset="0"/>
              </a:rPr>
              <a:t>town planning approvals; </a:t>
            </a:r>
          </a:p>
          <a:p>
            <a:pPr lvl="1"/>
            <a:r>
              <a:rPr lang="en-AU" sz="1500" dirty="0">
                <a:latin typeface="Calibri" panose="020F0502020204030204" pitchFamily="34" charset="0"/>
                <a:ea typeface="Times New Roman" panose="02020603050405020304" pitchFamily="18" charset="0"/>
                <a:cs typeface="Times New Roman" panose="02020603050405020304" pitchFamily="18" charset="0"/>
              </a:rPr>
              <a:t>sewerage;</a:t>
            </a:r>
          </a:p>
          <a:p>
            <a:pPr lvl="1"/>
            <a:r>
              <a:rPr lang="en-AU" sz="1500" dirty="0">
                <a:latin typeface="Calibri" panose="020F0502020204030204" pitchFamily="34" charset="0"/>
                <a:ea typeface="Times New Roman" panose="02020603050405020304" pitchFamily="18" charset="0"/>
                <a:cs typeface="Times New Roman" panose="02020603050405020304" pitchFamily="18" charset="0"/>
              </a:rPr>
              <a:t>maintaining local parks and streets; and </a:t>
            </a:r>
          </a:p>
          <a:p>
            <a:pPr lvl="1"/>
            <a:r>
              <a:rPr lang="en-AU" sz="1500" dirty="0">
                <a:latin typeface="Calibri" panose="020F0502020204030204" pitchFamily="34" charset="0"/>
                <a:ea typeface="Times New Roman" panose="02020603050405020304" pitchFamily="18" charset="0"/>
                <a:cs typeface="Times New Roman" panose="02020603050405020304" pitchFamily="18" charset="0"/>
              </a:rPr>
              <a:t>rubbish collection</a:t>
            </a:r>
            <a:endParaRPr lang="en-AU" dirty="0"/>
          </a:p>
        </p:txBody>
      </p:sp>
      <p:pic>
        <p:nvPicPr>
          <p:cNvPr id="11" name="Picture 10">
            <a:extLst>
              <a:ext uri="{FF2B5EF4-FFF2-40B4-BE49-F238E27FC236}">
                <a16:creationId xmlns:a16="http://schemas.microsoft.com/office/drawing/2014/main" id="{1A2933F9-5D51-4316-9B56-0FA5CDCF14DB}"/>
              </a:ext>
            </a:extLst>
          </p:cNvPr>
          <p:cNvPicPr>
            <a:picLocks noChangeAspect="1"/>
          </p:cNvPicPr>
          <p:nvPr/>
        </p:nvPicPr>
        <p:blipFill rotWithShape="1">
          <a:blip r:embed="rId3"/>
          <a:srcRect t="43347" r="40604" b="31515"/>
          <a:stretch/>
        </p:blipFill>
        <p:spPr>
          <a:xfrm>
            <a:off x="467544" y="3142527"/>
            <a:ext cx="2880320" cy="1340057"/>
          </a:xfrm>
          <a:prstGeom prst="rect">
            <a:avLst/>
          </a:prstGeom>
          <a:ln w="38100" cap="sq">
            <a:solidFill>
              <a:srgbClr val="AA93A4"/>
            </a:solidFill>
            <a:prstDash val="solid"/>
            <a:miter lim="800000"/>
          </a:ln>
          <a:effectLst/>
        </p:spPr>
      </p:pic>
      <p:pic>
        <p:nvPicPr>
          <p:cNvPr id="12" name="Picture 11">
            <a:extLst>
              <a:ext uri="{FF2B5EF4-FFF2-40B4-BE49-F238E27FC236}">
                <a16:creationId xmlns:a16="http://schemas.microsoft.com/office/drawing/2014/main" id="{B24819F1-C2CE-4E69-A411-3F3589739C32}"/>
              </a:ext>
            </a:extLst>
          </p:cNvPr>
          <p:cNvPicPr>
            <a:picLocks noChangeAspect="1"/>
          </p:cNvPicPr>
          <p:nvPr/>
        </p:nvPicPr>
        <p:blipFill rotWithShape="1">
          <a:blip r:embed="rId3"/>
          <a:srcRect l="-211" t="74338" r="40816" b="524"/>
          <a:stretch/>
        </p:blipFill>
        <p:spPr>
          <a:xfrm>
            <a:off x="464041" y="4711025"/>
            <a:ext cx="2880320" cy="1340057"/>
          </a:xfrm>
          <a:prstGeom prst="rect">
            <a:avLst/>
          </a:prstGeom>
          <a:ln w="38100" cap="sq">
            <a:solidFill>
              <a:srgbClr val="A9D389"/>
            </a:solidFill>
            <a:prstDash val="solid"/>
            <a:miter lim="800000"/>
          </a:ln>
          <a:effectLst/>
        </p:spPr>
      </p:pic>
      <p:sp>
        <p:nvSpPr>
          <p:cNvPr id="13" name="Arrow: Right 12">
            <a:extLst>
              <a:ext uri="{FF2B5EF4-FFF2-40B4-BE49-F238E27FC236}">
                <a16:creationId xmlns:a16="http://schemas.microsoft.com/office/drawing/2014/main" id="{DBE8292A-60F9-4143-9D4D-66ED0D785E89}"/>
              </a:ext>
            </a:extLst>
          </p:cNvPr>
          <p:cNvSpPr/>
          <p:nvPr/>
        </p:nvSpPr>
        <p:spPr>
          <a:xfrm>
            <a:off x="3419872" y="2204864"/>
            <a:ext cx="288032" cy="144016"/>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Arrow: Right 13">
            <a:extLst>
              <a:ext uri="{FF2B5EF4-FFF2-40B4-BE49-F238E27FC236}">
                <a16:creationId xmlns:a16="http://schemas.microsoft.com/office/drawing/2014/main" id="{8C47173A-0C18-4DCF-A8E3-6365E4522229}"/>
              </a:ext>
            </a:extLst>
          </p:cNvPr>
          <p:cNvSpPr/>
          <p:nvPr/>
        </p:nvSpPr>
        <p:spPr>
          <a:xfrm>
            <a:off x="3424808" y="3740547"/>
            <a:ext cx="288032" cy="144016"/>
          </a:xfrm>
          <a:prstGeom prst="rightArrow">
            <a:avLst/>
          </a:prstGeom>
          <a:solidFill>
            <a:srgbClr val="5E3B5C"/>
          </a:solidFill>
          <a:ln>
            <a:solidFill>
              <a:srgbClr val="5E3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Arrow: Right 14">
            <a:extLst>
              <a:ext uri="{FF2B5EF4-FFF2-40B4-BE49-F238E27FC236}">
                <a16:creationId xmlns:a16="http://schemas.microsoft.com/office/drawing/2014/main" id="{C6DA8118-6858-4456-916C-B4B87ED8F06C}"/>
              </a:ext>
            </a:extLst>
          </p:cNvPr>
          <p:cNvSpPr/>
          <p:nvPr/>
        </p:nvSpPr>
        <p:spPr>
          <a:xfrm>
            <a:off x="3419872" y="5231330"/>
            <a:ext cx="288032" cy="144016"/>
          </a:xfrm>
          <a:prstGeom prst="rightArrow">
            <a:avLst/>
          </a:prstGeom>
          <a:solidFill>
            <a:srgbClr val="4B742B"/>
          </a:solidFill>
          <a:ln>
            <a:solidFill>
              <a:srgbClr val="4B74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561153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en-AU" sz="3600" dirty="0"/>
              <a:t>Auditor-General’s mandate</a:t>
            </a:r>
          </a:p>
        </p:txBody>
      </p:sp>
      <p:sp>
        <p:nvSpPr>
          <p:cNvPr id="176131" name="Rectangle 3"/>
          <p:cNvSpPr>
            <a:spLocks noGrp="1" noChangeArrowheads="1"/>
          </p:cNvSpPr>
          <p:nvPr>
            <p:ph idx="1"/>
          </p:nvPr>
        </p:nvSpPr>
        <p:spPr>
          <a:xfrm>
            <a:off x="179512" y="2060848"/>
            <a:ext cx="3816424" cy="3656610"/>
          </a:xfrm>
        </p:spPr>
        <p:txBody>
          <a:bodyPr>
            <a:normAutofit/>
          </a:bodyPr>
          <a:lstStyle/>
          <a:p>
            <a:pPr>
              <a:spcBef>
                <a:spcPts val="300"/>
              </a:spcBef>
              <a:spcAft>
                <a:spcPts val="300"/>
              </a:spcAft>
            </a:pPr>
            <a:r>
              <a:rPr lang="en-AU" sz="2000" dirty="0"/>
              <a:t>The Auditor-General for Australia is responsible under the </a:t>
            </a:r>
            <a:r>
              <a:rPr lang="en-AU" sz="2000" i="1" dirty="0"/>
              <a:t>Auditor-General Act 1997 </a:t>
            </a:r>
            <a:r>
              <a:rPr lang="en-AU" sz="2000" dirty="0"/>
              <a:t>for auditing Commonwealth public sector entities and reporting to the Parliament of Australia. </a:t>
            </a:r>
          </a:p>
          <a:p>
            <a:pPr>
              <a:spcBef>
                <a:spcPts val="300"/>
              </a:spcBef>
              <a:spcAft>
                <a:spcPts val="300"/>
              </a:spcAft>
            </a:pPr>
            <a:r>
              <a:rPr lang="en-AU" sz="2000" dirty="0"/>
              <a:t>The Australian National Audit Office (ANAO) assists the Auditor-General to deliver these functions.</a:t>
            </a:r>
          </a:p>
        </p:txBody>
      </p:sp>
      <p:sp>
        <p:nvSpPr>
          <p:cNvPr id="2" name="Date Placeholder 1"/>
          <p:cNvSpPr>
            <a:spLocks noGrp="1"/>
          </p:cNvSpPr>
          <p:nvPr>
            <p:ph type="dt" sz="half" idx="10"/>
          </p:nvPr>
        </p:nvSpPr>
        <p:spPr/>
        <p:txBody>
          <a:bodyPr/>
          <a:lstStyle/>
          <a:p>
            <a:fld id="{06333270-E755-41E1-B7BA-ABB8C77ECCA9}" type="datetime1">
              <a:rPr lang="en-AU" smtClean="0"/>
              <a:t>13/10/2021</a:t>
            </a:fld>
            <a:endParaRPr lang="en-AU" dirty="0"/>
          </a:p>
        </p:txBody>
      </p:sp>
      <p:sp>
        <p:nvSpPr>
          <p:cNvPr id="3" name="Slide Number Placeholder 2"/>
          <p:cNvSpPr>
            <a:spLocks noGrp="1"/>
          </p:cNvSpPr>
          <p:nvPr>
            <p:ph type="sldNum" sz="quarter" idx="12"/>
          </p:nvPr>
        </p:nvSpPr>
        <p:spPr/>
        <p:txBody>
          <a:bodyPr/>
          <a:lstStyle/>
          <a:p>
            <a:fld id="{FF6CC984-C86A-4F98-B024-BC1FA9747754}" type="slidenum">
              <a:rPr lang="en-AU" smtClean="0"/>
              <a:pPr/>
              <a:t>3</a:t>
            </a:fld>
            <a:endParaRPr lang="en-AU"/>
          </a:p>
        </p:txBody>
      </p:sp>
      <p:pic>
        <p:nvPicPr>
          <p:cNvPr id="5" name="Picture 4">
            <a:extLst>
              <a:ext uri="{FF2B5EF4-FFF2-40B4-BE49-F238E27FC236}">
                <a16:creationId xmlns:a16="http://schemas.microsoft.com/office/drawing/2014/main" id="{0598AA84-6A79-4F5E-9961-1854D8058ED2}"/>
              </a:ext>
            </a:extLst>
          </p:cNvPr>
          <p:cNvPicPr>
            <a:picLocks noChangeAspect="1"/>
          </p:cNvPicPr>
          <p:nvPr/>
        </p:nvPicPr>
        <p:blipFill>
          <a:blip r:embed="rId3"/>
          <a:stretch>
            <a:fillRect/>
          </a:stretch>
        </p:blipFill>
        <p:spPr>
          <a:xfrm>
            <a:off x="4139124" y="2006901"/>
            <a:ext cx="4637652" cy="3656610"/>
          </a:xfrm>
          <a:prstGeom prst="rect">
            <a:avLst/>
          </a:prstGeom>
          <a:ln>
            <a:noFill/>
          </a:ln>
          <a:effectLst>
            <a:outerShdw blurRad="190500" algn="tl" rotWithShape="0">
              <a:srgbClr val="000000">
                <a:alpha val="70000"/>
              </a:srgbClr>
            </a:outerShdw>
          </a:effectLst>
        </p:spPr>
      </p:pic>
      <p:sp>
        <p:nvSpPr>
          <p:cNvPr id="6" name="Footer Placeholder 5">
            <a:extLst>
              <a:ext uri="{FF2B5EF4-FFF2-40B4-BE49-F238E27FC236}">
                <a16:creationId xmlns:a16="http://schemas.microsoft.com/office/drawing/2014/main" id="{3FB4C9AA-227E-47D4-B276-92AFEEC6A7A3}"/>
              </a:ext>
            </a:extLst>
          </p:cNvPr>
          <p:cNvSpPr>
            <a:spLocks noGrp="1"/>
          </p:cNvSpPr>
          <p:nvPr>
            <p:ph type="ftr" sz="quarter" idx="11"/>
          </p:nvPr>
        </p:nvSpPr>
        <p:spPr/>
        <p:txBody>
          <a:bodyPr/>
          <a:lstStyle/>
          <a:p>
            <a:r>
              <a:rPr lang="en-AU"/>
              <a:t>​‌OFFICIAL‌​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6B285-2D1F-44FA-A7B0-3C4FC37F5C56}"/>
              </a:ext>
            </a:extLst>
          </p:cNvPr>
          <p:cNvSpPr>
            <a:spLocks noGrp="1"/>
          </p:cNvSpPr>
          <p:nvPr>
            <p:ph type="title"/>
          </p:nvPr>
        </p:nvSpPr>
        <p:spPr/>
        <p:txBody>
          <a:bodyPr>
            <a:normAutofit fontScale="90000"/>
          </a:bodyPr>
          <a:lstStyle/>
          <a:p>
            <a:r>
              <a:rPr lang="en-AU" dirty="0"/>
              <a:t>Responsible Australian Government entity</a:t>
            </a:r>
          </a:p>
        </p:txBody>
      </p:sp>
      <p:sp>
        <p:nvSpPr>
          <p:cNvPr id="3" name="Content Placeholder 2">
            <a:extLst>
              <a:ext uri="{FF2B5EF4-FFF2-40B4-BE49-F238E27FC236}">
                <a16:creationId xmlns:a16="http://schemas.microsoft.com/office/drawing/2014/main" id="{845E3C46-F470-4721-B83D-6DD451C21605}"/>
              </a:ext>
            </a:extLst>
          </p:cNvPr>
          <p:cNvSpPr>
            <a:spLocks noGrp="1"/>
          </p:cNvSpPr>
          <p:nvPr>
            <p:ph idx="1"/>
          </p:nvPr>
        </p:nvSpPr>
        <p:spPr>
          <a:xfrm>
            <a:off x="287524" y="2132274"/>
            <a:ext cx="4464496" cy="3360563"/>
          </a:xfrm>
        </p:spPr>
        <p:txBody>
          <a:bodyPr/>
          <a:lstStyle/>
          <a:p>
            <a:r>
              <a:rPr lang="en-AU" dirty="0"/>
              <a:t>The Agriculture, Water and the Environment portfolio is responsible for advising the Australian Government and implementing programs on the environment, water resources, and Australia’s agricultural, fisheries and forestry industries. </a:t>
            </a:r>
          </a:p>
          <a:p>
            <a:r>
              <a:rPr lang="en-AU" dirty="0"/>
              <a:t>The Department of Agriculture, Water and the Environment (DAWE) is the lead entity in the portfolio. </a:t>
            </a:r>
          </a:p>
        </p:txBody>
      </p:sp>
      <p:sp>
        <p:nvSpPr>
          <p:cNvPr id="4" name="Date Placeholder 3">
            <a:extLst>
              <a:ext uri="{FF2B5EF4-FFF2-40B4-BE49-F238E27FC236}">
                <a16:creationId xmlns:a16="http://schemas.microsoft.com/office/drawing/2014/main" id="{27FB503A-6141-4554-AD39-595E5469BFF5}"/>
              </a:ext>
            </a:extLst>
          </p:cNvPr>
          <p:cNvSpPr>
            <a:spLocks noGrp="1"/>
          </p:cNvSpPr>
          <p:nvPr>
            <p:ph type="dt" sz="half" idx="10"/>
          </p:nvPr>
        </p:nvSpPr>
        <p:spPr/>
        <p:txBody>
          <a:bodyPr/>
          <a:lstStyle/>
          <a:p>
            <a:fld id="{691DB5EF-42A9-4E91-974A-68DFDD5B601B}" type="datetime1">
              <a:rPr lang="en-AU" smtClean="0"/>
              <a:t>13/10/2021</a:t>
            </a:fld>
            <a:endParaRPr lang="en-AU"/>
          </a:p>
        </p:txBody>
      </p:sp>
      <p:sp>
        <p:nvSpPr>
          <p:cNvPr id="5" name="Footer Placeholder 4">
            <a:extLst>
              <a:ext uri="{FF2B5EF4-FFF2-40B4-BE49-F238E27FC236}">
                <a16:creationId xmlns:a16="http://schemas.microsoft.com/office/drawing/2014/main" id="{D104A271-149B-4223-90B6-83DF9AFE28EC}"/>
              </a:ext>
            </a:extLst>
          </p:cNvPr>
          <p:cNvSpPr>
            <a:spLocks noGrp="1"/>
          </p:cNvSpPr>
          <p:nvPr>
            <p:ph type="ftr" sz="quarter" idx="11"/>
          </p:nvPr>
        </p:nvSpPr>
        <p:spPr/>
        <p:txBody>
          <a:bodyPr/>
          <a:lstStyle/>
          <a:p>
            <a:r>
              <a:rPr lang="en-AU"/>
              <a:t>​‌OFFICIAL‌​</a:t>
            </a:r>
          </a:p>
        </p:txBody>
      </p:sp>
      <p:sp>
        <p:nvSpPr>
          <p:cNvPr id="6" name="Slide Number Placeholder 5">
            <a:extLst>
              <a:ext uri="{FF2B5EF4-FFF2-40B4-BE49-F238E27FC236}">
                <a16:creationId xmlns:a16="http://schemas.microsoft.com/office/drawing/2014/main" id="{D6177F02-4A18-4F58-B0CB-33451B7C7CD8}"/>
              </a:ext>
            </a:extLst>
          </p:cNvPr>
          <p:cNvSpPr>
            <a:spLocks noGrp="1"/>
          </p:cNvSpPr>
          <p:nvPr>
            <p:ph type="sldNum" sz="quarter" idx="12"/>
          </p:nvPr>
        </p:nvSpPr>
        <p:spPr/>
        <p:txBody>
          <a:bodyPr/>
          <a:lstStyle/>
          <a:p>
            <a:fld id="{FF6CC984-C86A-4F98-B024-BC1FA9747754}" type="slidenum">
              <a:rPr lang="en-AU" smtClean="0"/>
              <a:pPr/>
              <a:t>4</a:t>
            </a:fld>
            <a:endParaRPr lang="en-AU"/>
          </a:p>
        </p:txBody>
      </p:sp>
      <p:pic>
        <p:nvPicPr>
          <p:cNvPr id="8" name="Picture 7">
            <a:extLst>
              <a:ext uri="{FF2B5EF4-FFF2-40B4-BE49-F238E27FC236}">
                <a16:creationId xmlns:a16="http://schemas.microsoft.com/office/drawing/2014/main" id="{A7635965-F9B4-4638-B9DE-8FCFD3DCCE74}"/>
              </a:ext>
            </a:extLst>
          </p:cNvPr>
          <p:cNvPicPr>
            <a:picLocks noChangeAspect="1"/>
          </p:cNvPicPr>
          <p:nvPr/>
        </p:nvPicPr>
        <p:blipFill>
          <a:blip r:embed="rId3"/>
          <a:stretch>
            <a:fillRect/>
          </a:stretch>
        </p:blipFill>
        <p:spPr>
          <a:xfrm>
            <a:off x="4899047" y="1700808"/>
            <a:ext cx="4063307" cy="4063307"/>
          </a:xfrm>
          <a:prstGeom prst="rect">
            <a:avLst/>
          </a:prstGeom>
        </p:spPr>
      </p:pic>
    </p:spTree>
    <p:extLst>
      <p:ext uri="{BB962C8B-B14F-4D97-AF65-F5344CB8AC3E}">
        <p14:creationId xmlns:p14="http://schemas.microsoft.com/office/powerpoint/2010/main" val="175400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CB81D-DB7B-4F77-B404-65BD97FBC7D0}"/>
              </a:ext>
            </a:extLst>
          </p:cNvPr>
          <p:cNvSpPr>
            <a:spLocks noGrp="1"/>
          </p:cNvSpPr>
          <p:nvPr>
            <p:ph type="title"/>
          </p:nvPr>
        </p:nvSpPr>
        <p:spPr>
          <a:xfrm>
            <a:off x="1413910" y="365127"/>
            <a:ext cx="6614079" cy="976312"/>
          </a:xfrm>
        </p:spPr>
        <p:txBody>
          <a:bodyPr anchor="ctr">
            <a:normAutofit/>
          </a:bodyPr>
          <a:lstStyle/>
          <a:p>
            <a:r>
              <a:rPr lang="en-AU" dirty="0"/>
              <a:t>ANAO’s environment audits</a:t>
            </a:r>
          </a:p>
        </p:txBody>
      </p:sp>
      <p:sp>
        <p:nvSpPr>
          <p:cNvPr id="3" name="Content Placeholder 2">
            <a:extLst>
              <a:ext uri="{FF2B5EF4-FFF2-40B4-BE49-F238E27FC236}">
                <a16:creationId xmlns:a16="http://schemas.microsoft.com/office/drawing/2014/main" id="{49ED6265-0FAA-494E-90F4-3F1C22690E01}"/>
              </a:ext>
            </a:extLst>
          </p:cNvPr>
          <p:cNvSpPr>
            <a:spLocks noGrp="1"/>
          </p:cNvSpPr>
          <p:nvPr>
            <p:ph sz="half" idx="1"/>
          </p:nvPr>
        </p:nvSpPr>
        <p:spPr>
          <a:xfrm>
            <a:off x="323528" y="2105595"/>
            <a:ext cx="3960440" cy="3254045"/>
          </a:xfrm>
        </p:spPr>
        <p:txBody>
          <a:bodyPr>
            <a:normAutofit/>
          </a:bodyPr>
          <a:lstStyle/>
          <a:p>
            <a:r>
              <a:rPr lang="en-AU" dirty="0"/>
              <a:t>The ANAO’s environment related audits are generally conducted under the Auditor-General’s performance audit mandate. </a:t>
            </a:r>
          </a:p>
          <a:p>
            <a:r>
              <a:rPr lang="en-AU" dirty="0"/>
              <a:t>From 2019–20 to 2020–21, the ANAO tabled 84 performance audits, with nine audits relating to the environment and agriculture.</a:t>
            </a:r>
          </a:p>
          <a:p>
            <a:endParaRPr lang="en-AU" dirty="0"/>
          </a:p>
        </p:txBody>
      </p:sp>
      <p:pic>
        <p:nvPicPr>
          <p:cNvPr id="13" name="Picture 12">
            <a:extLst>
              <a:ext uri="{FF2B5EF4-FFF2-40B4-BE49-F238E27FC236}">
                <a16:creationId xmlns:a16="http://schemas.microsoft.com/office/drawing/2014/main" id="{C322BEFD-E27B-4774-9EFB-B5DA6EB6CE98}"/>
              </a:ext>
            </a:extLst>
          </p:cNvPr>
          <p:cNvPicPr>
            <a:picLocks noChangeAspect="1"/>
          </p:cNvPicPr>
          <p:nvPr/>
        </p:nvPicPr>
        <p:blipFill rotWithShape="1">
          <a:blip r:embed="rId3"/>
          <a:srcRect l="9433" t="82" r="10391" b="-81"/>
          <a:stretch/>
        </p:blipFill>
        <p:spPr>
          <a:xfrm>
            <a:off x="4572000" y="1772816"/>
            <a:ext cx="4176819" cy="3919604"/>
          </a:xfrm>
          <a:prstGeom prst="rect">
            <a:avLst/>
          </a:prstGeom>
          <a:noFill/>
          <a:ln>
            <a:noFill/>
          </a:ln>
          <a:effectLst/>
        </p:spPr>
      </p:pic>
      <p:sp>
        <p:nvSpPr>
          <p:cNvPr id="4" name="Date Placeholder 3">
            <a:extLst>
              <a:ext uri="{FF2B5EF4-FFF2-40B4-BE49-F238E27FC236}">
                <a16:creationId xmlns:a16="http://schemas.microsoft.com/office/drawing/2014/main" id="{8180C7F1-493B-4716-A53C-7C08B80D1504}"/>
              </a:ext>
            </a:extLst>
          </p:cNvPr>
          <p:cNvSpPr>
            <a:spLocks noGrp="1"/>
          </p:cNvSpPr>
          <p:nvPr>
            <p:ph type="dt" sz="half" idx="10"/>
          </p:nvPr>
        </p:nvSpPr>
        <p:spPr>
          <a:xfrm>
            <a:off x="628650" y="6356351"/>
            <a:ext cx="2057400" cy="365125"/>
          </a:xfrm>
        </p:spPr>
        <p:txBody>
          <a:bodyPr anchor="ctr">
            <a:normAutofit/>
          </a:bodyPr>
          <a:lstStyle/>
          <a:p>
            <a:pPr>
              <a:spcAft>
                <a:spcPts val="600"/>
              </a:spcAft>
            </a:pPr>
            <a:fld id="{691DB5EF-42A9-4E91-974A-68DFDD5B601B}" type="datetime1">
              <a:rPr lang="en-AU" smtClean="0"/>
              <a:pPr>
                <a:spcAft>
                  <a:spcPts val="600"/>
                </a:spcAft>
              </a:pPr>
              <a:t>13/10/2021</a:t>
            </a:fld>
            <a:endParaRPr lang="en-AU"/>
          </a:p>
        </p:txBody>
      </p:sp>
      <p:sp>
        <p:nvSpPr>
          <p:cNvPr id="5" name="Footer Placeholder 4">
            <a:extLst>
              <a:ext uri="{FF2B5EF4-FFF2-40B4-BE49-F238E27FC236}">
                <a16:creationId xmlns:a16="http://schemas.microsoft.com/office/drawing/2014/main" id="{A25D29C0-3FA8-4ACC-993B-049C30EC2D9A}"/>
              </a:ext>
            </a:extLst>
          </p:cNvPr>
          <p:cNvSpPr>
            <a:spLocks noGrp="1"/>
          </p:cNvSpPr>
          <p:nvPr>
            <p:ph type="ftr" sz="quarter" idx="11"/>
          </p:nvPr>
        </p:nvSpPr>
        <p:spPr>
          <a:xfrm>
            <a:off x="3028950" y="6356351"/>
            <a:ext cx="3086100" cy="365125"/>
          </a:xfrm>
        </p:spPr>
        <p:txBody>
          <a:bodyPr anchor="ctr">
            <a:normAutofit/>
          </a:bodyPr>
          <a:lstStyle/>
          <a:p>
            <a:pPr>
              <a:spcAft>
                <a:spcPts val="600"/>
              </a:spcAft>
            </a:pPr>
            <a:r>
              <a:rPr lang="en-AU"/>
              <a:t>​‌OFFICIAL‌​</a:t>
            </a:r>
          </a:p>
        </p:txBody>
      </p:sp>
      <p:sp>
        <p:nvSpPr>
          <p:cNvPr id="6" name="Slide Number Placeholder 5">
            <a:extLst>
              <a:ext uri="{FF2B5EF4-FFF2-40B4-BE49-F238E27FC236}">
                <a16:creationId xmlns:a16="http://schemas.microsoft.com/office/drawing/2014/main" id="{D7AEC5E4-A6B0-4187-94D6-D34B1A2572CB}"/>
              </a:ext>
            </a:extLst>
          </p:cNvPr>
          <p:cNvSpPr>
            <a:spLocks noGrp="1"/>
          </p:cNvSpPr>
          <p:nvPr>
            <p:ph type="sldNum" sz="quarter" idx="12"/>
          </p:nvPr>
        </p:nvSpPr>
        <p:spPr>
          <a:xfrm>
            <a:off x="6457950" y="6356351"/>
            <a:ext cx="2057400" cy="365125"/>
          </a:xfrm>
        </p:spPr>
        <p:txBody>
          <a:bodyPr anchor="ctr">
            <a:normAutofit/>
          </a:bodyPr>
          <a:lstStyle/>
          <a:p>
            <a:pPr>
              <a:spcAft>
                <a:spcPts val="600"/>
              </a:spcAft>
            </a:pPr>
            <a:fld id="{FF6CC984-C86A-4F98-B024-BC1FA9747754}" type="slidenum">
              <a:rPr lang="en-AU" smtClean="0"/>
              <a:pPr>
                <a:spcAft>
                  <a:spcPts val="600"/>
                </a:spcAft>
              </a:pPr>
              <a:t>5</a:t>
            </a:fld>
            <a:endParaRPr lang="en-AU"/>
          </a:p>
        </p:txBody>
      </p:sp>
    </p:spTree>
    <p:extLst>
      <p:ext uri="{BB962C8B-B14F-4D97-AF65-F5344CB8AC3E}">
        <p14:creationId xmlns:p14="http://schemas.microsoft.com/office/powerpoint/2010/main" val="3837158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D10BC-BBF4-4FBA-93B7-C66225F72101}"/>
              </a:ext>
            </a:extLst>
          </p:cNvPr>
          <p:cNvSpPr>
            <a:spLocks noGrp="1"/>
          </p:cNvSpPr>
          <p:nvPr>
            <p:ph type="title"/>
          </p:nvPr>
        </p:nvSpPr>
        <p:spPr>
          <a:xfrm>
            <a:off x="1413910" y="365127"/>
            <a:ext cx="6614079" cy="976312"/>
          </a:xfrm>
        </p:spPr>
        <p:txBody>
          <a:bodyPr anchor="ctr">
            <a:normAutofit/>
          </a:bodyPr>
          <a:lstStyle/>
          <a:p>
            <a:r>
              <a:rPr lang="en-AU" sz="3100"/>
              <a:t>Annual Audit Work Program and audit coverage</a:t>
            </a:r>
          </a:p>
        </p:txBody>
      </p:sp>
      <p:sp>
        <p:nvSpPr>
          <p:cNvPr id="3" name="Content Placeholder 2">
            <a:extLst>
              <a:ext uri="{FF2B5EF4-FFF2-40B4-BE49-F238E27FC236}">
                <a16:creationId xmlns:a16="http://schemas.microsoft.com/office/drawing/2014/main" id="{4D5076EE-F3AC-44C4-B3B5-C90533231328}"/>
              </a:ext>
            </a:extLst>
          </p:cNvPr>
          <p:cNvSpPr>
            <a:spLocks noGrp="1"/>
          </p:cNvSpPr>
          <p:nvPr>
            <p:ph sz="half" idx="1"/>
          </p:nvPr>
        </p:nvSpPr>
        <p:spPr>
          <a:xfrm>
            <a:off x="467544" y="1916832"/>
            <a:ext cx="3886200" cy="4351338"/>
          </a:xfrm>
        </p:spPr>
        <p:txBody>
          <a:bodyPr>
            <a:normAutofit/>
          </a:bodyPr>
          <a:lstStyle/>
          <a:p>
            <a:r>
              <a:rPr lang="en-AU" sz="2000" dirty="0"/>
              <a:t>The Auditor-General publishes an annual audit work program in July each year.</a:t>
            </a:r>
          </a:p>
          <a:p>
            <a:r>
              <a:rPr lang="en-AU" sz="2000" dirty="0"/>
              <a:t>The purpose of the annual audit work program is to inform the Parliament, government sector entities and the public of the audits the ANAO proposes to deliver throughout the financial year.</a:t>
            </a:r>
          </a:p>
        </p:txBody>
      </p:sp>
      <p:pic>
        <p:nvPicPr>
          <p:cNvPr id="22" name="Picture 21" descr="A collage of images of people&#10;&#10;Description automatically generated with low confidence">
            <a:extLst>
              <a:ext uri="{FF2B5EF4-FFF2-40B4-BE49-F238E27FC236}">
                <a16:creationId xmlns:a16="http://schemas.microsoft.com/office/drawing/2014/main" id="{F175362D-CC20-4EAB-BE48-FE1D6A374B3B}"/>
              </a:ext>
            </a:extLst>
          </p:cNvPr>
          <p:cNvPicPr>
            <a:picLocks noChangeAspect="1"/>
          </p:cNvPicPr>
          <p:nvPr/>
        </p:nvPicPr>
        <p:blipFill rotWithShape="1">
          <a:blip r:embed="rId3"/>
          <a:srcRect l="20877" r="15490" b="1"/>
          <a:stretch/>
        </p:blipFill>
        <p:spPr>
          <a:xfrm>
            <a:off x="4720949" y="1638549"/>
            <a:ext cx="3886200" cy="4351338"/>
          </a:xfrm>
          <a:prstGeom prst="rect">
            <a:avLst/>
          </a:prstGeom>
          <a:noFill/>
        </p:spPr>
      </p:pic>
      <p:sp>
        <p:nvSpPr>
          <p:cNvPr id="4" name="Date Placeholder 3">
            <a:extLst>
              <a:ext uri="{FF2B5EF4-FFF2-40B4-BE49-F238E27FC236}">
                <a16:creationId xmlns:a16="http://schemas.microsoft.com/office/drawing/2014/main" id="{CE3FC341-C1BC-47AF-9515-EDDCF445186D}"/>
              </a:ext>
            </a:extLst>
          </p:cNvPr>
          <p:cNvSpPr>
            <a:spLocks noGrp="1"/>
          </p:cNvSpPr>
          <p:nvPr>
            <p:ph type="dt" sz="half" idx="10"/>
          </p:nvPr>
        </p:nvSpPr>
        <p:spPr>
          <a:xfrm>
            <a:off x="628650" y="6356351"/>
            <a:ext cx="2057400" cy="365125"/>
          </a:xfrm>
        </p:spPr>
        <p:txBody>
          <a:bodyPr anchor="ctr">
            <a:normAutofit/>
          </a:bodyPr>
          <a:lstStyle/>
          <a:p>
            <a:pPr>
              <a:spcAft>
                <a:spcPts val="600"/>
              </a:spcAft>
            </a:pPr>
            <a:fld id="{691DB5EF-42A9-4E91-974A-68DFDD5B601B}" type="datetime1">
              <a:rPr lang="en-AU" smtClean="0"/>
              <a:pPr>
                <a:spcAft>
                  <a:spcPts val="600"/>
                </a:spcAft>
              </a:pPr>
              <a:t>13/10/2021</a:t>
            </a:fld>
            <a:endParaRPr lang="en-AU"/>
          </a:p>
        </p:txBody>
      </p:sp>
      <p:sp>
        <p:nvSpPr>
          <p:cNvPr id="12" name="Footer Placeholder 11">
            <a:extLst>
              <a:ext uri="{FF2B5EF4-FFF2-40B4-BE49-F238E27FC236}">
                <a16:creationId xmlns:a16="http://schemas.microsoft.com/office/drawing/2014/main" id="{8EFCF02F-79A7-447C-B84C-3127455E535A}"/>
              </a:ext>
            </a:extLst>
          </p:cNvPr>
          <p:cNvSpPr>
            <a:spLocks noGrp="1"/>
          </p:cNvSpPr>
          <p:nvPr>
            <p:ph type="ftr" sz="quarter" idx="11"/>
          </p:nvPr>
        </p:nvSpPr>
        <p:spPr>
          <a:xfrm>
            <a:off x="3028950" y="6356351"/>
            <a:ext cx="3086100" cy="365125"/>
          </a:xfrm>
        </p:spPr>
        <p:txBody>
          <a:bodyPr anchor="ctr">
            <a:normAutofit/>
          </a:bodyPr>
          <a:lstStyle/>
          <a:p>
            <a:pPr>
              <a:spcAft>
                <a:spcPts val="600"/>
              </a:spcAft>
            </a:pPr>
            <a:r>
              <a:rPr lang="en-AU"/>
              <a:t>​‌OFFICIAL‌​</a:t>
            </a:r>
          </a:p>
        </p:txBody>
      </p:sp>
      <p:sp>
        <p:nvSpPr>
          <p:cNvPr id="5" name="Slide Number Placeholder 4">
            <a:extLst>
              <a:ext uri="{FF2B5EF4-FFF2-40B4-BE49-F238E27FC236}">
                <a16:creationId xmlns:a16="http://schemas.microsoft.com/office/drawing/2014/main" id="{9E921B1B-E22F-4033-9A12-1EA95D24869C}"/>
              </a:ext>
            </a:extLst>
          </p:cNvPr>
          <p:cNvSpPr>
            <a:spLocks noGrp="1"/>
          </p:cNvSpPr>
          <p:nvPr>
            <p:ph type="sldNum" sz="quarter" idx="12"/>
          </p:nvPr>
        </p:nvSpPr>
        <p:spPr>
          <a:xfrm>
            <a:off x="6457950" y="6356351"/>
            <a:ext cx="2057400" cy="365125"/>
          </a:xfrm>
        </p:spPr>
        <p:txBody>
          <a:bodyPr anchor="ctr">
            <a:normAutofit/>
          </a:bodyPr>
          <a:lstStyle/>
          <a:p>
            <a:pPr>
              <a:spcAft>
                <a:spcPts val="600"/>
              </a:spcAft>
            </a:pPr>
            <a:fld id="{FF6CC984-C86A-4F98-B024-BC1FA9747754}" type="slidenum">
              <a:rPr lang="en-AU" smtClean="0"/>
              <a:pPr>
                <a:spcAft>
                  <a:spcPts val="600"/>
                </a:spcAft>
              </a:pPr>
              <a:t>6</a:t>
            </a:fld>
            <a:endParaRPr lang="en-AU"/>
          </a:p>
        </p:txBody>
      </p:sp>
    </p:spTree>
    <p:extLst>
      <p:ext uri="{BB962C8B-B14F-4D97-AF65-F5344CB8AC3E}">
        <p14:creationId xmlns:p14="http://schemas.microsoft.com/office/powerpoint/2010/main" val="899543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F6B05-B214-4BAF-AADF-98D7FB92D609}"/>
              </a:ext>
            </a:extLst>
          </p:cNvPr>
          <p:cNvSpPr>
            <a:spLocks noGrp="1"/>
          </p:cNvSpPr>
          <p:nvPr>
            <p:ph type="title"/>
          </p:nvPr>
        </p:nvSpPr>
        <p:spPr>
          <a:xfrm>
            <a:off x="1413910" y="365127"/>
            <a:ext cx="6614079" cy="976312"/>
          </a:xfrm>
        </p:spPr>
        <p:txBody>
          <a:bodyPr anchor="ctr">
            <a:normAutofit/>
          </a:bodyPr>
          <a:lstStyle/>
          <a:p>
            <a:r>
              <a:rPr lang="en-AU" dirty="0"/>
              <a:t>Risks in environment</a:t>
            </a:r>
          </a:p>
        </p:txBody>
      </p:sp>
      <p:sp>
        <p:nvSpPr>
          <p:cNvPr id="3" name="Content Placeholder 2">
            <a:extLst>
              <a:ext uri="{FF2B5EF4-FFF2-40B4-BE49-F238E27FC236}">
                <a16:creationId xmlns:a16="http://schemas.microsoft.com/office/drawing/2014/main" id="{C0B2B07F-B016-4ECD-91B4-2C3789A79A77}"/>
              </a:ext>
            </a:extLst>
          </p:cNvPr>
          <p:cNvSpPr>
            <a:spLocks noGrp="1"/>
          </p:cNvSpPr>
          <p:nvPr>
            <p:ph sz="half" idx="1"/>
          </p:nvPr>
        </p:nvSpPr>
        <p:spPr>
          <a:xfrm>
            <a:off x="377413" y="1717652"/>
            <a:ext cx="4045639" cy="4351338"/>
          </a:xfrm>
        </p:spPr>
        <p:txBody>
          <a:bodyPr>
            <a:normAutofit/>
          </a:bodyPr>
          <a:lstStyle/>
          <a:p>
            <a:r>
              <a:rPr lang="en-AU" sz="2000" dirty="0"/>
              <a:t>The ANAO focuses its environment audit coverage on specific risks, including:</a:t>
            </a:r>
          </a:p>
          <a:p>
            <a:pPr lvl="1"/>
            <a:r>
              <a:rPr lang="en-AU" sz="1900" dirty="0"/>
              <a:t>measuring and demonstrating the achievement of intended goals; </a:t>
            </a:r>
          </a:p>
          <a:p>
            <a:pPr lvl="1"/>
            <a:r>
              <a:rPr lang="en-AU" sz="1900" dirty="0"/>
              <a:t>the achievement of value for money through grants and procurement; </a:t>
            </a:r>
          </a:p>
          <a:p>
            <a:pPr lvl="1"/>
            <a:r>
              <a:rPr lang="en-AU" sz="1900" dirty="0"/>
              <a:t>implementation of new policies; </a:t>
            </a:r>
          </a:p>
          <a:p>
            <a:pPr lvl="1"/>
            <a:r>
              <a:rPr lang="en-AU" sz="1900" dirty="0"/>
              <a:t>planning and implementation of environmental and agricultural regulation; and </a:t>
            </a:r>
          </a:p>
          <a:p>
            <a:pPr lvl="1"/>
            <a:r>
              <a:rPr lang="en-AU" sz="1900" dirty="0"/>
              <a:t>procurement and financial management.</a:t>
            </a:r>
          </a:p>
        </p:txBody>
      </p:sp>
      <p:pic>
        <p:nvPicPr>
          <p:cNvPr id="8" name="Picture 7" descr="Diagram&#10;&#10;Description automatically generated">
            <a:extLst>
              <a:ext uri="{FF2B5EF4-FFF2-40B4-BE49-F238E27FC236}">
                <a16:creationId xmlns:a16="http://schemas.microsoft.com/office/drawing/2014/main" id="{6C5BDEEF-C320-4491-8323-35E2D45FD683}"/>
              </a:ext>
            </a:extLst>
          </p:cNvPr>
          <p:cNvPicPr>
            <a:picLocks noChangeAspect="1"/>
          </p:cNvPicPr>
          <p:nvPr/>
        </p:nvPicPr>
        <p:blipFill rotWithShape="1">
          <a:blip r:embed="rId3"/>
          <a:srcRect l="21956" r="14411" b="1"/>
          <a:stretch/>
        </p:blipFill>
        <p:spPr>
          <a:xfrm>
            <a:off x="4720949" y="1628800"/>
            <a:ext cx="3886200" cy="4351338"/>
          </a:xfrm>
          <a:prstGeom prst="rect">
            <a:avLst/>
          </a:prstGeom>
          <a:noFill/>
        </p:spPr>
      </p:pic>
      <p:sp>
        <p:nvSpPr>
          <p:cNvPr id="4" name="Date Placeholder 3">
            <a:extLst>
              <a:ext uri="{FF2B5EF4-FFF2-40B4-BE49-F238E27FC236}">
                <a16:creationId xmlns:a16="http://schemas.microsoft.com/office/drawing/2014/main" id="{0D712738-64D6-4B40-98C8-1B419AD35A22}"/>
              </a:ext>
            </a:extLst>
          </p:cNvPr>
          <p:cNvSpPr>
            <a:spLocks noGrp="1"/>
          </p:cNvSpPr>
          <p:nvPr>
            <p:ph type="dt" sz="half" idx="10"/>
          </p:nvPr>
        </p:nvSpPr>
        <p:spPr>
          <a:xfrm>
            <a:off x="628650" y="6356351"/>
            <a:ext cx="2057400" cy="365125"/>
          </a:xfrm>
        </p:spPr>
        <p:txBody>
          <a:bodyPr anchor="ctr">
            <a:normAutofit/>
          </a:bodyPr>
          <a:lstStyle/>
          <a:p>
            <a:pPr>
              <a:spcAft>
                <a:spcPts val="600"/>
              </a:spcAft>
            </a:pPr>
            <a:fld id="{691DB5EF-42A9-4E91-974A-68DFDD5B601B}" type="datetime1">
              <a:rPr lang="en-AU" smtClean="0"/>
              <a:pPr>
                <a:spcAft>
                  <a:spcPts val="600"/>
                </a:spcAft>
              </a:pPr>
              <a:t>13/10/2021</a:t>
            </a:fld>
            <a:endParaRPr lang="en-AU"/>
          </a:p>
        </p:txBody>
      </p:sp>
      <p:sp>
        <p:nvSpPr>
          <p:cNvPr id="5" name="Footer Placeholder 4">
            <a:extLst>
              <a:ext uri="{FF2B5EF4-FFF2-40B4-BE49-F238E27FC236}">
                <a16:creationId xmlns:a16="http://schemas.microsoft.com/office/drawing/2014/main" id="{08645074-B137-4DD7-805B-64D0E21AAAB8}"/>
              </a:ext>
            </a:extLst>
          </p:cNvPr>
          <p:cNvSpPr>
            <a:spLocks noGrp="1"/>
          </p:cNvSpPr>
          <p:nvPr>
            <p:ph type="ftr" sz="quarter" idx="11"/>
          </p:nvPr>
        </p:nvSpPr>
        <p:spPr>
          <a:xfrm>
            <a:off x="3028950" y="6356351"/>
            <a:ext cx="3086100" cy="365125"/>
          </a:xfrm>
        </p:spPr>
        <p:txBody>
          <a:bodyPr anchor="ctr">
            <a:normAutofit/>
          </a:bodyPr>
          <a:lstStyle/>
          <a:p>
            <a:pPr>
              <a:spcAft>
                <a:spcPts val="600"/>
              </a:spcAft>
            </a:pPr>
            <a:r>
              <a:rPr lang="en-AU"/>
              <a:t>​‌OFFICIAL‌​</a:t>
            </a:r>
          </a:p>
        </p:txBody>
      </p:sp>
      <p:sp>
        <p:nvSpPr>
          <p:cNvPr id="6" name="Slide Number Placeholder 5">
            <a:extLst>
              <a:ext uri="{FF2B5EF4-FFF2-40B4-BE49-F238E27FC236}">
                <a16:creationId xmlns:a16="http://schemas.microsoft.com/office/drawing/2014/main" id="{9408D8A8-AC54-429A-A1A4-03A22AE824F9}"/>
              </a:ext>
            </a:extLst>
          </p:cNvPr>
          <p:cNvSpPr>
            <a:spLocks noGrp="1"/>
          </p:cNvSpPr>
          <p:nvPr>
            <p:ph type="sldNum" sz="quarter" idx="12"/>
          </p:nvPr>
        </p:nvSpPr>
        <p:spPr>
          <a:xfrm>
            <a:off x="6457950" y="6356351"/>
            <a:ext cx="2057400" cy="365125"/>
          </a:xfrm>
        </p:spPr>
        <p:txBody>
          <a:bodyPr anchor="ctr">
            <a:normAutofit/>
          </a:bodyPr>
          <a:lstStyle/>
          <a:p>
            <a:pPr>
              <a:spcAft>
                <a:spcPts val="600"/>
              </a:spcAft>
            </a:pPr>
            <a:fld id="{FF6CC984-C86A-4F98-B024-BC1FA9747754}" type="slidenum">
              <a:rPr lang="en-AU" smtClean="0"/>
              <a:pPr>
                <a:spcAft>
                  <a:spcPts val="600"/>
                </a:spcAft>
              </a:pPr>
              <a:t>7</a:t>
            </a:fld>
            <a:endParaRPr lang="en-AU"/>
          </a:p>
        </p:txBody>
      </p:sp>
    </p:spTree>
    <p:extLst>
      <p:ext uri="{BB962C8B-B14F-4D97-AF65-F5344CB8AC3E}">
        <p14:creationId xmlns:p14="http://schemas.microsoft.com/office/powerpoint/2010/main" val="319651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3A233A9E-248F-4D65-941B-4A9B07E6FAF9}"/>
              </a:ext>
            </a:extLst>
          </p:cNvPr>
          <p:cNvSpPr/>
          <p:nvPr/>
        </p:nvSpPr>
        <p:spPr>
          <a:xfrm>
            <a:off x="393254" y="4449063"/>
            <a:ext cx="8352928" cy="127891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Rounded Corners 20">
            <a:extLst>
              <a:ext uri="{FF2B5EF4-FFF2-40B4-BE49-F238E27FC236}">
                <a16:creationId xmlns:a16="http://schemas.microsoft.com/office/drawing/2014/main" id="{C30EA86E-9A10-436D-BB20-143AF1B6DEDE}"/>
              </a:ext>
            </a:extLst>
          </p:cNvPr>
          <p:cNvSpPr/>
          <p:nvPr/>
        </p:nvSpPr>
        <p:spPr>
          <a:xfrm>
            <a:off x="393254" y="3113335"/>
            <a:ext cx="8352928" cy="1065093"/>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Rounded Corners 15">
            <a:extLst>
              <a:ext uri="{FF2B5EF4-FFF2-40B4-BE49-F238E27FC236}">
                <a16:creationId xmlns:a16="http://schemas.microsoft.com/office/drawing/2014/main" id="{24DBEC6A-18AF-492B-865D-4921EDCE60F7}"/>
              </a:ext>
            </a:extLst>
          </p:cNvPr>
          <p:cNvSpPr/>
          <p:nvPr/>
        </p:nvSpPr>
        <p:spPr>
          <a:xfrm>
            <a:off x="393254" y="1722738"/>
            <a:ext cx="8352928" cy="1119962"/>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3707CD0E-238D-4F55-9C67-05CD9C2AEC1B}"/>
              </a:ext>
            </a:extLst>
          </p:cNvPr>
          <p:cNvSpPr>
            <a:spLocks noGrp="1"/>
          </p:cNvSpPr>
          <p:nvPr>
            <p:ph type="title"/>
          </p:nvPr>
        </p:nvSpPr>
        <p:spPr/>
        <p:txBody>
          <a:bodyPr/>
          <a:lstStyle/>
          <a:p>
            <a:r>
              <a:rPr lang="en-AU" dirty="0"/>
              <a:t>Themes from recent audits</a:t>
            </a:r>
          </a:p>
        </p:txBody>
      </p:sp>
      <p:sp>
        <p:nvSpPr>
          <p:cNvPr id="4" name="Date Placeholder 3">
            <a:extLst>
              <a:ext uri="{FF2B5EF4-FFF2-40B4-BE49-F238E27FC236}">
                <a16:creationId xmlns:a16="http://schemas.microsoft.com/office/drawing/2014/main" id="{491BDB31-3EAA-40AE-BD19-C13D144DA2C3}"/>
              </a:ext>
            </a:extLst>
          </p:cNvPr>
          <p:cNvSpPr>
            <a:spLocks noGrp="1"/>
          </p:cNvSpPr>
          <p:nvPr>
            <p:ph type="dt" sz="half" idx="10"/>
          </p:nvPr>
        </p:nvSpPr>
        <p:spPr/>
        <p:txBody>
          <a:bodyPr/>
          <a:lstStyle/>
          <a:p>
            <a:fld id="{691DB5EF-42A9-4E91-974A-68DFDD5B601B}" type="datetime1">
              <a:rPr lang="en-AU" smtClean="0"/>
              <a:t>13/10/2021</a:t>
            </a:fld>
            <a:endParaRPr lang="en-AU"/>
          </a:p>
        </p:txBody>
      </p:sp>
      <p:sp>
        <p:nvSpPr>
          <p:cNvPr id="5" name="Footer Placeholder 4">
            <a:extLst>
              <a:ext uri="{FF2B5EF4-FFF2-40B4-BE49-F238E27FC236}">
                <a16:creationId xmlns:a16="http://schemas.microsoft.com/office/drawing/2014/main" id="{BB1E4525-97CD-4DFD-983A-F3B47DA29E2A}"/>
              </a:ext>
            </a:extLst>
          </p:cNvPr>
          <p:cNvSpPr>
            <a:spLocks noGrp="1"/>
          </p:cNvSpPr>
          <p:nvPr>
            <p:ph type="ftr" sz="quarter" idx="11"/>
          </p:nvPr>
        </p:nvSpPr>
        <p:spPr/>
        <p:txBody>
          <a:bodyPr/>
          <a:lstStyle/>
          <a:p>
            <a:r>
              <a:rPr lang="en-AU"/>
              <a:t>​‌OFFICIAL‌​</a:t>
            </a:r>
          </a:p>
        </p:txBody>
      </p:sp>
      <p:sp>
        <p:nvSpPr>
          <p:cNvPr id="6" name="Slide Number Placeholder 5">
            <a:extLst>
              <a:ext uri="{FF2B5EF4-FFF2-40B4-BE49-F238E27FC236}">
                <a16:creationId xmlns:a16="http://schemas.microsoft.com/office/drawing/2014/main" id="{0DB06D62-DAE1-4C05-8035-DC2B0DE77FD9}"/>
              </a:ext>
            </a:extLst>
          </p:cNvPr>
          <p:cNvSpPr>
            <a:spLocks noGrp="1"/>
          </p:cNvSpPr>
          <p:nvPr>
            <p:ph type="sldNum" sz="quarter" idx="12"/>
          </p:nvPr>
        </p:nvSpPr>
        <p:spPr/>
        <p:txBody>
          <a:bodyPr/>
          <a:lstStyle/>
          <a:p>
            <a:fld id="{FF6CC984-C86A-4F98-B024-BC1FA9747754}" type="slidenum">
              <a:rPr lang="en-AU" smtClean="0"/>
              <a:pPr/>
              <a:t>8</a:t>
            </a:fld>
            <a:endParaRPr lang="en-AU"/>
          </a:p>
        </p:txBody>
      </p:sp>
      <p:sp>
        <p:nvSpPr>
          <p:cNvPr id="11" name="TextBox 10">
            <a:extLst>
              <a:ext uri="{FF2B5EF4-FFF2-40B4-BE49-F238E27FC236}">
                <a16:creationId xmlns:a16="http://schemas.microsoft.com/office/drawing/2014/main" id="{04687E56-3CD9-4580-8543-15166B6B7FC3}"/>
              </a:ext>
            </a:extLst>
          </p:cNvPr>
          <p:cNvSpPr txBox="1"/>
          <p:nvPr/>
        </p:nvSpPr>
        <p:spPr>
          <a:xfrm>
            <a:off x="1652984" y="1867220"/>
            <a:ext cx="6964610" cy="830997"/>
          </a:xfrm>
          <a:prstGeom prst="rect">
            <a:avLst/>
          </a:prstGeom>
          <a:noFill/>
        </p:spPr>
        <p:txBody>
          <a:bodyPr wrap="square">
            <a:spAutoFit/>
          </a:bodyPr>
          <a:lstStyle/>
          <a:p>
            <a:r>
              <a:rPr lang="en-AU" sz="2400" dirty="0"/>
              <a:t>Weaknesses in management of probity and conflicts of interest</a:t>
            </a:r>
          </a:p>
        </p:txBody>
      </p:sp>
      <p:sp>
        <p:nvSpPr>
          <p:cNvPr id="13" name="TextBox 12">
            <a:extLst>
              <a:ext uri="{FF2B5EF4-FFF2-40B4-BE49-F238E27FC236}">
                <a16:creationId xmlns:a16="http://schemas.microsoft.com/office/drawing/2014/main" id="{8A38CA75-3482-4E50-B08B-1532B6B78D83}"/>
              </a:ext>
            </a:extLst>
          </p:cNvPr>
          <p:cNvSpPr txBox="1"/>
          <p:nvPr/>
        </p:nvSpPr>
        <p:spPr>
          <a:xfrm>
            <a:off x="1652984" y="3230382"/>
            <a:ext cx="6964610" cy="830997"/>
          </a:xfrm>
          <a:prstGeom prst="rect">
            <a:avLst/>
          </a:prstGeom>
          <a:noFill/>
        </p:spPr>
        <p:txBody>
          <a:bodyPr wrap="square">
            <a:spAutoFit/>
          </a:bodyPr>
          <a:lstStyle/>
          <a:p>
            <a:r>
              <a:rPr lang="en-AU" sz="2400" dirty="0">
                <a:latin typeface="Calibri" panose="020F0502020204030204" pitchFamily="34" charset="0"/>
                <a:ea typeface="Times New Roman" panose="02020603050405020304" pitchFamily="18" charset="0"/>
                <a:cs typeface="Times New Roman" panose="02020603050405020304" pitchFamily="18" charset="0"/>
              </a:rPr>
              <a:t>V</a:t>
            </a:r>
            <a:r>
              <a:rPr lang="en-AU" sz="2400" dirty="0">
                <a:effectLst/>
                <a:latin typeface="Calibri" panose="020F0502020204030204" pitchFamily="34" charset="0"/>
                <a:ea typeface="Times New Roman" panose="02020603050405020304" pitchFamily="18" charset="0"/>
                <a:cs typeface="Times New Roman" panose="02020603050405020304" pitchFamily="18" charset="0"/>
              </a:rPr>
              <a:t>ariability in the maturity of risk-based frameworks for the delivery of regulatory functions</a:t>
            </a:r>
            <a:endParaRPr lang="en-AU" sz="2400" dirty="0"/>
          </a:p>
        </p:txBody>
      </p:sp>
      <p:sp>
        <p:nvSpPr>
          <p:cNvPr id="15" name="TextBox 14">
            <a:extLst>
              <a:ext uri="{FF2B5EF4-FFF2-40B4-BE49-F238E27FC236}">
                <a16:creationId xmlns:a16="http://schemas.microsoft.com/office/drawing/2014/main" id="{D65657B6-1C6C-4E27-A791-F47D324D7504}"/>
              </a:ext>
            </a:extLst>
          </p:cNvPr>
          <p:cNvSpPr txBox="1"/>
          <p:nvPr/>
        </p:nvSpPr>
        <p:spPr>
          <a:xfrm>
            <a:off x="1652984" y="4488353"/>
            <a:ext cx="6964610" cy="1200329"/>
          </a:xfrm>
          <a:prstGeom prst="rect">
            <a:avLst/>
          </a:prstGeom>
          <a:noFill/>
        </p:spPr>
        <p:txBody>
          <a:bodyPr wrap="square">
            <a:spAutoFit/>
          </a:bodyPr>
          <a:lstStyle/>
          <a:p>
            <a:r>
              <a:rPr lang="en-AU" sz="2400" dirty="0">
                <a:latin typeface="Calibri" panose="020F0502020204030204" pitchFamily="34" charset="0"/>
                <a:ea typeface="Times New Roman" panose="02020603050405020304" pitchFamily="18" charset="0"/>
                <a:cs typeface="Times New Roman" panose="02020603050405020304" pitchFamily="18" charset="0"/>
              </a:rPr>
              <a:t>S</a:t>
            </a:r>
            <a:r>
              <a:rPr lang="en-AU" sz="2400" dirty="0">
                <a:effectLst/>
                <a:latin typeface="Calibri" panose="020F0502020204030204" pitchFamily="34" charset="0"/>
                <a:ea typeface="Times New Roman" panose="02020603050405020304" pitchFamily="18" charset="0"/>
                <a:cs typeface="Times New Roman" panose="02020603050405020304" pitchFamily="18" charset="0"/>
              </a:rPr>
              <a:t>cope to improve performance measurement frameworks to determine the impact and effectiveness of environmental programs and regulatory functions</a:t>
            </a:r>
            <a:endParaRPr lang="en-AU" sz="2400" dirty="0"/>
          </a:p>
        </p:txBody>
      </p:sp>
      <p:pic>
        <p:nvPicPr>
          <p:cNvPr id="10" name="Graphic 9" descr="Shield Tick with solid fill">
            <a:extLst>
              <a:ext uri="{FF2B5EF4-FFF2-40B4-BE49-F238E27FC236}">
                <a16:creationId xmlns:a16="http://schemas.microsoft.com/office/drawing/2014/main" id="{7B4C49F8-3FC8-44A8-9A9F-5B3E76A43C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0545" y="1799643"/>
            <a:ext cx="914400" cy="914400"/>
          </a:xfrm>
          <a:prstGeom prst="rect">
            <a:avLst/>
          </a:prstGeom>
        </p:spPr>
      </p:pic>
      <p:pic>
        <p:nvPicPr>
          <p:cNvPr id="14" name="Graphic 13" descr="Bug under magnifying glass with solid fill">
            <a:extLst>
              <a:ext uri="{FF2B5EF4-FFF2-40B4-BE49-F238E27FC236}">
                <a16:creationId xmlns:a16="http://schemas.microsoft.com/office/drawing/2014/main" id="{14273AFC-1A68-479E-B4C5-B468087B034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0545" y="4631317"/>
            <a:ext cx="914400" cy="914400"/>
          </a:xfrm>
          <a:prstGeom prst="rect">
            <a:avLst/>
          </a:prstGeom>
        </p:spPr>
      </p:pic>
      <p:pic>
        <p:nvPicPr>
          <p:cNvPr id="18" name="Graphic 17" descr="Anemone and clownfish with solid fill">
            <a:extLst>
              <a:ext uri="{FF2B5EF4-FFF2-40B4-BE49-F238E27FC236}">
                <a16:creationId xmlns:a16="http://schemas.microsoft.com/office/drawing/2014/main" id="{B92B7341-E544-4B70-95E5-BE7EE12AD1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0545" y="3182328"/>
            <a:ext cx="914400" cy="914400"/>
          </a:xfrm>
          <a:prstGeom prst="rect">
            <a:avLst/>
          </a:prstGeom>
        </p:spPr>
      </p:pic>
    </p:spTree>
    <p:extLst>
      <p:ext uri="{BB962C8B-B14F-4D97-AF65-F5344CB8AC3E}">
        <p14:creationId xmlns:p14="http://schemas.microsoft.com/office/powerpoint/2010/main" val="3510514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039F6-0D39-4E5E-A86E-6020473D5AC8}"/>
              </a:ext>
            </a:extLst>
          </p:cNvPr>
          <p:cNvSpPr>
            <a:spLocks noGrp="1"/>
          </p:cNvSpPr>
          <p:nvPr>
            <p:ph type="title"/>
          </p:nvPr>
        </p:nvSpPr>
        <p:spPr/>
        <p:txBody>
          <a:bodyPr>
            <a:normAutofit fontScale="90000"/>
          </a:bodyPr>
          <a:lstStyle/>
          <a:p>
            <a:r>
              <a:rPr lang="en-AU" dirty="0"/>
              <a:t>Weaknesses in management of probity and conflicts of interest</a:t>
            </a:r>
          </a:p>
        </p:txBody>
      </p:sp>
      <p:sp>
        <p:nvSpPr>
          <p:cNvPr id="4" name="Date Placeholder 3">
            <a:extLst>
              <a:ext uri="{FF2B5EF4-FFF2-40B4-BE49-F238E27FC236}">
                <a16:creationId xmlns:a16="http://schemas.microsoft.com/office/drawing/2014/main" id="{D44033F4-8CAB-4D8D-BFC6-DE6EE86F42C4}"/>
              </a:ext>
            </a:extLst>
          </p:cNvPr>
          <p:cNvSpPr>
            <a:spLocks noGrp="1"/>
          </p:cNvSpPr>
          <p:nvPr>
            <p:ph type="dt" sz="half" idx="10"/>
          </p:nvPr>
        </p:nvSpPr>
        <p:spPr/>
        <p:txBody>
          <a:bodyPr/>
          <a:lstStyle/>
          <a:p>
            <a:fld id="{691DB5EF-42A9-4E91-974A-68DFDD5B601B}" type="datetime1">
              <a:rPr lang="en-AU" smtClean="0"/>
              <a:t>13/10/2021</a:t>
            </a:fld>
            <a:endParaRPr lang="en-AU"/>
          </a:p>
        </p:txBody>
      </p:sp>
      <p:sp>
        <p:nvSpPr>
          <p:cNvPr id="5" name="Slide Number Placeholder 4">
            <a:extLst>
              <a:ext uri="{FF2B5EF4-FFF2-40B4-BE49-F238E27FC236}">
                <a16:creationId xmlns:a16="http://schemas.microsoft.com/office/drawing/2014/main" id="{45EB0A60-A6BB-48E5-AE1D-0DDF505FE99A}"/>
              </a:ext>
            </a:extLst>
          </p:cNvPr>
          <p:cNvSpPr>
            <a:spLocks noGrp="1"/>
          </p:cNvSpPr>
          <p:nvPr>
            <p:ph type="sldNum" sz="quarter" idx="12"/>
          </p:nvPr>
        </p:nvSpPr>
        <p:spPr/>
        <p:txBody>
          <a:bodyPr/>
          <a:lstStyle/>
          <a:p>
            <a:fld id="{FF6CC984-C86A-4F98-B024-BC1FA9747754}" type="slidenum">
              <a:rPr lang="en-AU" smtClean="0"/>
              <a:pPr/>
              <a:t>9</a:t>
            </a:fld>
            <a:endParaRPr lang="en-AU"/>
          </a:p>
        </p:txBody>
      </p:sp>
      <p:sp>
        <p:nvSpPr>
          <p:cNvPr id="8" name="Footer Placeholder 7">
            <a:extLst>
              <a:ext uri="{FF2B5EF4-FFF2-40B4-BE49-F238E27FC236}">
                <a16:creationId xmlns:a16="http://schemas.microsoft.com/office/drawing/2014/main" id="{0BD49462-E2DC-4470-A3C5-3BF5D844E8FF}"/>
              </a:ext>
            </a:extLst>
          </p:cNvPr>
          <p:cNvSpPr>
            <a:spLocks noGrp="1"/>
          </p:cNvSpPr>
          <p:nvPr>
            <p:ph type="ftr" sz="quarter" idx="11"/>
          </p:nvPr>
        </p:nvSpPr>
        <p:spPr/>
        <p:txBody>
          <a:bodyPr/>
          <a:lstStyle/>
          <a:p>
            <a:r>
              <a:rPr lang="en-AU"/>
              <a:t>​‌OFFICIAL‌​</a:t>
            </a:r>
          </a:p>
        </p:txBody>
      </p:sp>
      <p:sp>
        <p:nvSpPr>
          <p:cNvPr id="7" name="Content Placeholder 6">
            <a:extLst>
              <a:ext uri="{FF2B5EF4-FFF2-40B4-BE49-F238E27FC236}">
                <a16:creationId xmlns:a16="http://schemas.microsoft.com/office/drawing/2014/main" id="{82C449C4-2825-4818-816A-A456A2281408}"/>
              </a:ext>
            </a:extLst>
          </p:cNvPr>
          <p:cNvSpPr>
            <a:spLocks noGrp="1"/>
          </p:cNvSpPr>
          <p:nvPr>
            <p:ph idx="1"/>
          </p:nvPr>
        </p:nvSpPr>
        <p:spPr>
          <a:xfrm>
            <a:off x="627856" y="1700808"/>
            <a:ext cx="7886700" cy="4351338"/>
          </a:xfrm>
        </p:spPr>
        <p:txBody>
          <a:bodyPr/>
          <a:lstStyle/>
          <a:p>
            <a:r>
              <a:rPr lang="en-AU" dirty="0"/>
              <a:t>In recent audits, the ANAO identified weaknesses in relation to the management of probity and conflicts of interest. </a:t>
            </a:r>
          </a:p>
          <a:p>
            <a:pPr lvl="1"/>
            <a:r>
              <a:rPr lang="en-AU" sz="1800" u="sng" dirty="0">
                <a:solidFill>
                  <a:srgbClr val="457FC1"/>
                </a:solidFill>
                <a:effectLst/>
                <a:latin typeface="Calibri" panose="020F0502020204030204" pitchFamily="34" charset="0"/>
                <a:ea typeface="Times New Roman" panose="02020603050405020304" pitchFamily="18" charset="0"/>
                <a:cs typeface="Times New Roman" panose="02020603050405020304" pitchFamily="18" charset="0"/>
                <a:hlinkClick r:id="rId3"/>
              </a:rPr>
              <a:t>Auditor-General Report No. 35 of 2019–20</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AU" sz="1800" i="1" dirty="0">
                <a:effectLst/>
                <a:latin typeface="Calibri" panose="020F0502020204030204" pitchFamily="34" charset="0"/>
                <a:ea typeface="Times New Roman" panose="02020603050405020304" pitchFamily="18" charset="0"/>
                <a:cs typeface="Times New Roman" panose="02020603050405020304" pitchFamily="18" charset="0"/>
              </a:rPr>
              <a:t>Grant Program Management by the Australian Renewable Energy Agency</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 </a:t>
            </a:r>
          </a:p>
          <a:p>
            <a:pPr lvl="1"/>
            <a:r>
              <a:rPr lang="en-AU" sz="1800" u="sng" dirty="0">
                <a:solidFill>
                  <a:srgbClr val="457FC1"/>
                </a:solidFill>
                <a:effectLst/>
                <a:latin typeface="Calibri" panose="020F0502020204030204" pitchFamily="34" charset="0"/>
                <a:ea typeface="Times New Roman" panose="02020603050405020304" pitchFamily="18" charset="0"/>
                <a:cs typeface="Times New Roman" panose="02020603050405020304" pitchFamily="18" charset="0"/>
                <a:hlinkClick r:id="rId4"/>
              </a:rPr>
              <a:t>Auditor-General Report No. 47 of 2019–20</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AU" sz="1800" i="1" dirty="0">
                <a:effectLst/>
                <a:latin typeface="Calibri" panose="020F0502020204030204" pitchFamily="34" charset="0"/>
                <a:ea typeface="Times New Roman" panose="02020603050405020304" pitchFamily="18" charset="0"/>
                <a:cs typeface="Times New Roman" panose="02020603050405020304" pitchFamily="18" charset="0"/>
              </a:rPr>
              <a:t>Referrals, Assessments and Approvals of Controlled Actions under the Environment Protection and Biodiversity Conservation Act 1999</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 </a:t>
            </a:r>
          </a:p>
          <a:p>
            <a:pPr lvl="1"/>
            <a:r>
              <a:rPr lang="en-AU" sz="1800" u="sng" dirty="0">
                <a:solidFill>
                  <a:srgbClr val="457FC1"/>
                </a:solidFill>
                <a:effectLst/>
                <a:latin typeface="Calibri" panose="020F0502020204030204" pitchFamily="34" charset="0"/>
                <a:ea typeface="Times New Roman" panose="02020603050405020304" pitchFamily="18" charset="0"/>
                <a:cs typeface="Times New Roman" panose="02020603050405020304" pitchFamily="18" charset="0"/>
                <a:hlinkClick r:id="rId5"/>
              </a:rPr>
              <a:t>Auditor-General Report No. of 2020–21</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AU" sz="1800" i="1" dirty="0">
                <a:effectLst/>
                <a:latin typeface="Calibri" panose="020F0502020204030204" pitchFamily="34" charset="0"/>
                <a:ea typeface="Times New Roman" panose="02020603050405020304" pitchFamily="18" charset="0"/>
                <a:cs typeface="Times New Roman" panose="02020603050405020304" pitchFamily="18" charset="0"/>
              </a:rPr>
              <a:t>Procurement of Strategic Water Entitlements</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AU" dirty="0"/>
          </a:p>
        </p:txBody>
      </p:sp>
      <p:pic>
        <p:nvPicPr>
          <p:cNvPr id="9" name="Picture 8">
            <a:extLst>
              <a:ext uri="{FF2B5EF4-FFF2-40B4-BE49-F238E27FC236}">
                <a16:creationId xmlns:a16="http://schemas.microsoft.com/office/drawing/2014/main" id="{F8EC1DA5-1663-45DC-9BD2-30FFF1CDF13C}"/>
              </a:ext>
            </a:extLst>
          </p:cNvPr>
          <p:cNvPicPr>
            <a:picLocks noChangeAspect="1"/>
          </p:cNvPicPr>
          <p:nvPr/>
        </p:nvPicPr>
        <p:blipFill>
          <a:blip r:embed="rId6"/>
          <a:stretch>
            <a:fillRect/>
          </a:stretch>
        </p:blipFill>
        <p:spPr>
          <a:xfrm>
            <a:off x="629444" y="4365105"/>
            <a:ext cx="2441848" cy="1739817"/>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D88248CF-AF27-47B4-83C2-9F86DC15841B}"/>
              </a:ext>
            </a:extLst>
          </p:cNvPr>
          <p:cNvPicPr>
            <a:picLocks noChangeAspect="1"/>
          </p:cNvPicPr>
          <p:nvPr/>
        </p:nvPicPr>
        <p:blipFill>
          <a:blip r:embed="rId7"/>
          <a:stretch>
            <a:fillRect/>
          </a:stretch>
        </p:blipFill>
        <p:spPr>
          <a:xfrm>
            <a:off x="3351076" y="4365104"/>
            <a:ext cx="2441848" cy="1739817"/>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6F0B2B74-DCEB-433C-A5DF-212C06B25D50}"/>
              </a:ext>
            </a:extLst>
          </p:cNvPr>
          <p:cNvPicPr>
            <a:picLocks noChangeAspect="1"/>
          </p:cNvPicPr>
          <p:nvPr/>
        </p:nvPicPr>
        <p:blipFill>
          <a:blip r:embed="rId8"/>
          <a:stretch>
            <a:fillRect/>
          </a:stretch>
        </p:blipFill>
        <p:spPr>
          <a:xfrm>
            <a:off x="6072707" y="4365104"/>
            <a:ext cx="2441849" cy="173981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43380097"/>
      </p:ext>
    </p:extLst>
  </p:cSld>
  <p:clrMapOvr>
    <a:masterClrMapping/>
  </p:clrMapOvr>
</p:sld>
</file>

<file path=ppt/theme/theme1.xml><?xml version="1.0" encoding="utf-8"?>
<a:theme xmlns:a="http://schemas.openxmlformats.org/drawingml/2006/main" name="ANAO graphics">
  <a:themeElements>
    <a:clrScheme name="ANAO Graphics">
      <a:dk1>
        <a:sysClr val="windowText" lastClr="000000"/>
      </a:dk1>
      <a:lt1>
        <a:sysClr val="window" lastClr="FFFFFF"/>
      </a:lt1>
      <a:dk2>
        <a:srgbClr val="002EA8"/>
      </a:dk2>
      <a:lt2>
        <a:srgbClr val="FFD764"/>
      </a:lt2>
      <a:accent1>
        <a:srgbClr val="457FC1"/>
      </a:accent1>
      <a:accent2>
        <a:srgbClr val="8FB2DA"/>
      </a:accent2>
      <a:accent3>
        <a:srgbClr val="B4D9ED"/>
      </a:accent3>
      <a:accent4>
        <a:srgbClr val="009E73"/>
      </a:accent4>
      <a:accent5>
        <a:srgbClr val="88002B"/>
      </a:accent5>
      <a:accent6>
        <a:srgbClr val="FF66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AO PowerPoint template.potx" id="{283117DA-EF5D-42D6-9D0F-E091497E1CF5}" vid="{B3DFD9B7-D366-4C6E-A1A1-5AACF35A6D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ANAO PowerPoint template</Template>
  <TotalTime>540</TotalTime>
  <Words>1394</Words>
  <Application>Microsoft Office PowerPoint</Application>
  <PresentationFormat>On-screen Show (4:3)</PresentationFormat>
  <Paragraphs>189</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ANAO graphics</vt:lpstr>
      <vt:lpstr>8th ASOSAI Seminar on Environmental Auditing</vt:lpstr>
      <vt:lpstr>Environment: a shared responsibility</vt:lpstr>
      <vt:lpstr>Auditor-General’s mandate</vt:lpstr>
      <vt:lpstr>Responsible Australian Government entity</vt:lpstr>
      <vt:lpstr>ANAO’s environment audits</vt:lpstr>
      <vt:lpstr>Annual Audit Work Program and audit coverage</vt:lpstr>
      <vt:lpstr>Risks in environment</vt:lpstr>
      <vt:lpstr>Themes from recent audits</vt:lpstr>
      <vt:lpstr>Weaknesses in management of probity and conflicts of interest</vt:lpstr>
      <vt:lpstr>Key messages for the public sector</vt:lpstr>
      <vt:lpstr>Risk-based environmental regulation</vt:lpstr>
      <vt:lpstr>Key messages for the public sector</vt:lpstr>
      <vt:lpstr>Measuring the impact and effectiveness of environmental functions</vt:lpstr>
      <vt:lpstr>Key messages for the public sector</vt:lpstr>
      <vt:lpstr>Audit impact</vt:lpstr>
      <vt:lpstr>Audit impact</vt:lpstr>
      <vt:lpstr>Audit experience</vt:lpstr>
      <vt:lpstr>Sharing with the international SAI community </vt:lpstr>
      <vt:lpstr>Thank you</vt:lpstr>
    </vt:vector>
  </TitlesOfParts>
  <Company>Australian National Audit Office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8th ASOSAI Seminar on Environmental Auditing</dc:title>
  <dc:creator>Se Eun</dc:creator>
  <cp:keywords>2015.03.25 [SEC=OFFICIAL]</cp:keywords>
  <cp:lastModifiedBy>Patrick Ryan</cp:lastModifiedBy>
  <cp:revision>49</cp:revision>
  <dcterms:created xsi:type="dcterms:W3CDTF">2021-08-24T04:13:26Z</dcterms:created>
  <dcterms:modified xsi:type="dcterms:W3CDTF">2021-10-13T06:29:37Z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M_OriginationTimeStamp">
    <vt:lpwstr>2021-10-13T06:29:37Z</vt:lpwstr>
  </property>
  <property fmtid="{D5CDD505-2E9C-101B-9397-08002B2CF9AE}" pid="3" name="PM_ProtectiveMarkingValue_Header">
    <vt:lpwstr>OFFICIAL</vt:lpwstr>
  </property>
  <property fmtid="{D5CDD505-2E9C-101B-9397-08002B2CF9AE}" pid="4" name="PM_Originator_Hash_SHA1">
    <vt:lpwstr>EEA4ACB9E1F34730373DEA2EB1B5B058701BDFDA</vt:lpwstr>
  </property>
  <property fmtid="{D5CDD505-2E9C-101B-9397-08002B2CF9AE}" pid="5" name="PM_Originating_FileId">
    <vt:lpwstr>853920D1B73A415D9483202E01B03BFD</vt:lpwstr>
  </property>
  <property fmtid="{D5CDD505-2E9C-101B-9397-08002B2CF9AE}" pid="6" name="PM_ProtectiveMarkingValue_Footer">
    <vt:lpwstr>OFFICIAL</vt:lpwstr>
  </property>
  <property fmtid="{D5CDD505-2E9C-101B-9397-08002B2CF9AE}" pid="7" name="PM_ProtectiveMarkingImage_Header">
    <vt:lpwstr>C:\Program Files\Common Files\janusNET Shared\janusSEAL\Images\DocumentSlashBlue.png</vt:lpwstr>
  </property>
  <property fmtid="{D5CDD505-2E9C-101B-9397-08002B2CF9AE}" pid="8" name="PM_Caveats_Count">
    <vt:lpwstr>0</vt:lpwstr>
  </property>
  <property fmtid="{D5CDD505-2E9C-101B-9397-08002B2CF9AE}" pid="9" name="PM_DisplayValueSecClassificationWithQualifier">
    <vt:lpwstr>OFFICIAL</vt:lpwstr>
  </property>
  <property fmtid="{D5CDD505-2E9C-101B-9397-08002B2CF9AE}" pid="10" name="PM_Qualifier">
    <vt:lpwstr/>
  </property>
  <property fmtid="{D5CDD505-2E9C-101B-9397-08002B2CF9AE}" pid="11" name="PM_SecurityClassification">
    <vt:lpwstr>OFFICIAL</vt:lpwstr>
  </property>
  <property fmtid="{D5CDD505-2E9C-101B-9397-08002B2CF9AE}" pid="12" name="PM_InsertionValue">
    <vt:lpwstr>OFFICIAL</vt:lpwstr>
  </property>
  <property fmtid="{D5CDD505-2E9C-101B-9397-08002B2CF9AE}" pid="13" name="PM_ProtectiveMarkingImage_Footer">
    <vt:lpwstr>C:\Program Files\Common Files\janusNET Shared\janusSEAL\Images\DocumentSlashBlue.png</vt:lpwstr>
  </property>
  <property fmtid="{D5CDD505-2E9C-101B-9397-08002B2CF9AE}" pid="14" name="PM_Namespace">
    <vt:lpwstr>gov.au</vt:lpwstr>
  </property>
  <property fmtid="{D5CDD505-2E9C-101B-9397-08002B2CF9AE}" pid="15" name="PM_Version">
    <vt:lpwstr>2018.4</vt:lpwstr>
  </property>
  <property fmtid="{D5CDD505-2E9C-101B-9397-08002B2CF9AE}" pid="16" name="PM_Note">
    <vt:lpwstr/>
  </property>
  <property fmtid="{D5CDD505-2E9C-101B-9397-08002B2CF9AE}" pid="17" name="PM_Markers">
    <vt:lpwstr/>
  </property>
  <property fmtid="{D5CDD505-2E9C-101B-9397-08002B2CF9AE}" pid="18" name="PM_Hash_Version">
    <vt:lpwstr>2018.0</vt:lpwstr>
  </property>
  <property fmtid="{D5CDD505-2E9C-101B-9397-08002B2CF9AE}" pid="19" name="PM_Hash_Salt_Prev">
    <vt:lpwstr>6EFC82CE2B9710DB866FD41CA494A840</vt:lpwstr>
  </property>
  <property fmtid="{D5CDD505-2E9C-101B-9397-08002B2CF9AE}" pid="20" name="PM_Hash_Salt">
    <vt:lpwstr>C188656BF9BEA3FD6CB1732BE7106CA3</vt:lpwstr>
  </property>
  <property fmtid="{D5CDD505-2E9C-101B-9397-08002B2CF9AE}" pid="21" name="PM_Hash_SHA1">
    <vt:lpwstr>C4F869AEBEE4F6E588455A004E9199E1A6E066CD</vt:lpwstr>
  </property>
  <property fmtid="{D5CDD505-2E9C-101B-9397-08002B2CF9AE}" pid="22" name="PM_PrintOutPlacement_PPT">
    <vt:lpwstr>HandoutFooter,HandoutHeader,NotesHandoutFooter,NotesHandoutHeader,SlideFooter,SlideHeader</vt:lpwstr>
  </property>
  <property fmtid="{D5CDD505-2E9C-101B-9397-08002B2CF9AE}" pid="23" name="PM_SecurityClassification_Prev">
    <vt:lpwstr>OFFICIAL</vt:lpwstr>
  </property>
  <property fmtid="{D5CDD505-2E9C-101B-9397-08002B2CF9AE}" pid="24" name="PM_Qualifier_Prev">
    <vt:lpwstr/>
  </property>
</Properties>
</file>