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710" r:id="rId3"/>
  </p:sldMasterIdLst>
  <p:notesMasterIdLst>
    <p:notesMasterId r:id="rId13"/>
  </p:notesMasterIdLst>
  <p:sldIdLst>
    <p:sldId id="378" r:id="rId4"/>
    <p:sldId id="772" r:id="rId5"/>
    <p:sldId id="780" r:id="rId6"/>
    <p:sldId id="782" r:id="rId7"/>
    <p:sldId id="781" r:id="rId8"/>
    <p:sldId id="778" r:id="rId9"/>
    <p:sldId id="779" r:id="rId10"/>
    <p:sldId id="776" r:id="rId11"/>
    <p:sldId id="407" r:id="rId12"/>
  </p:sldIdLst>
  <p:sldSz cx="12192000" cy="6858000"/>
  <p:notesSz cx="6797675" cy="9928225"/>
  <p:defaultTextStyle>
    <a:defPPr>
      <a:defRPr lang="ar-B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5D01F7-8BDD-4A1F-9DA3-2917F24E0089}">
          <p14:sldIdLst>
            <p14:sldId id="378"/>
          </p14:sldIdLst>
        </p14:section>
        <p14:section name="Summary Section" id="{4382F9D9-1430-4355-868B-2B600F024187}">
          <p14:sldIdLst/>
        </p14:section>
        <p14:section name="Section 1" id="{AD8D3505-DDA0-4F6F-BD06-72E7920AC18A}">
          <p14:sldIdLst>
            <p14:sldId id="772"/>
            <p14:sldId id="780"/>
          </p14:sldIdLst>
        </p14:section>
        <p14:section name="Section 2" id="{CB52AAEE-0204-4B2F-9BA9-D719A53C2AB3}">
          <p14:sldIdLst>
            <p14:sldId id="782"/>
            <p14:sldId id="781"/>
          </p14:sldIdLst>
        </p14:section>
        <p14:section name="Section 3" id="{61943EE7-9D0A-4495-887B-A9625135BBD3}">
          <p14:sldIdLst>
            <p14:sldId id="778"/>
          </p14:sldIdLst>
        </p14:section>
        <p14:section name="Section 4" id="{891268E1-26D4-4F08-A15A-0CAA16AC5B00}">
          <p14:sldIdLst>
            <p14:sldId id="779"/>
          </p14:sldIdLst>
        </p14:section>
        <p14:section name="Section 5" id="{44772E24-44A7-442C-9D57-C449E6D523D5}">
          <p14:sldIdLst>
            <p14:sldId id="776"/>
          </p14:sldIdLst>
        </p14:section>
        <p14:section name="Thank you" id="{58E2E8DD-A4A3-476A-B97E-F94541C2CF35}">
          <p14:sldIdLst>
            <p14:sldId id="4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000"/>
    <a:srgbClr val="23074D"/>
    <a:srgbClr val="D67C32"/>
    <a:srgbClr val="CC3B36"/>
    <a:srgbClr val="505150"/>
    <a:srgbClr val="C0C1BF"/>
    <a:srgbClr val="DBD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762"/>
  </p:normalViewPr>
  <p:slideViewPr>
    <p:cSldViewPr snapToGrid="0">
      <p:cViewPr varScale="1">
        <p:scale>
          <a:sx n="64" d="100"/>
          <a:sy n="64" d="100"/>
        </p:scale>
        <p:origin x="9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r">
              <a:defRPr sz="1200"/>
            </a:lvl1pPr>
          </a:lstStyle>
          <a:p>
            <a:endParaRPr lang="ar-BH"/>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l">
              <a:defRPr sz="1200"/>
            </a:lvl1pPr>
          </a:lstStyle>
          <a:p>
            <a:fld id="{CCB24723-6444-4824-951C-656600EF5CED}" type="datetimeFigureOut">
              <a:rPr lang="ar-BH" smtClean="0"/>
              <a:t>21/02/1443</a:t>
            </a:fld>
            <a:endParaRPr lang="ar-BH"/>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ar-BH"/>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r">
              <a:defRPr sz="1200"/>
            </a:lvl1pPr>
          </a:lstStyle>
          <a:p>
            <a:endParaRPr lang="ar-BH"/>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l">
              <a:defRPr sz="1200"/>
            </a:lvl1pPr>
          </a:lstStyle>
          <a:p>
            <a:fld id="{497E1C2B-9E8C-4C8E-A24F-EB1F51CDA167}" type="slidenum">
              <a:rPr lang="ar-BH" smtClean="0"/>
              <a:t>‹#›</a:t>
            </a:fld>
            <a:endParaRPr lang="ar-BH"/>
          </a:p>
        </p:txBody>
      </p:sp>
    </p:spTree>
    <p:extLst>
      <p:ext uri="{BB962C8B-B14F-4D97-AF65-F5344CB8AC3E}">
        <p14:creationId xmlns:p14="http://schemas.microsoft.com/office/powerpoint/2010/main" val="247259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BH" dirty="0"/>
          </a:p>
        </p:txBody>
      </p:sp>
      <p:sp>
        <p:nvSpPr>
          <p:cNvPr id="4" name="Slide Number Placeholder 3"/>
          <p:cNvSpPr>
            <a:spLocks noGrp="1"/>
          </p:cNvSpPr>
          <p:nvPr>
            <p:ph type="sldNum" sz="quarter" idx="5"/>
          </p:nvPr>
        </p:nvSpPr>
        <p:spPr/>
        <p:txBody>
          <a:bodyPr/>
          <a:lstStyle/>
          <a:p>
            <a:fld id="{497E1C2B-9E8C-4C8E-A24F-EB1F51CDA167}" type="slidenum">
              <a:rPr lang="ar-BH" smtClean="0"/>
              <a:t>2</a:t>
            </a:fld>
            <a:endParaRPr lang="ar-BH"/>
          </a:p>
        </p:txBody>
      </p:sp>
    </p:spTree>
    <p:extLst>
      <p:ext uri="{BB962C8B-B14F-4D97-AF65-F5344CB8AC3E}">
        <p14:creationId xmlns:p14="http://schemas.microsoft.com/office/powerpoint/2010/main" val="21652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BH" dirty="0"/>
          </a:p>
        </p:txBody>
      </p:sp>
      <p:sp>
        <p:nvSpPr>
          <p:cNvPr id="4" name="Slide Number Placeholder 3"/>
          <p:cNvSpPr>
            <a:spLocks noGrp="1"/>
          </p:cNvSpPr>
          <p:nvPr>
            <p:ph type="sldNum" sz="quarter" idx="5"/>
          </p:nvPr>
        </p:nvSpPr>
        <p:spPr/>
        <p:txBody>
          <a:bodyPr/>
          <a:lstStyle/>
          <a:p>
            <a:fld id="{497E1C2B-9E8C-4C8E-A24F-EB1F51CDA167}" type="slidenum">
              <a:rPr lang="ar-BH" smtClean="0"/>
              <a:t>3</a:t>
            </a:fld>
            <a:endParaRPr lang="ar-BH"/>
          </a:p>
        </p:txBody>
      </p:sp>
    </p:spTree>
    <p:extLst>
      <p:ext uri="{BB962C8B-B14F-4D97-AF65-F5344CB8AC3E}">
        <p14:creationId xmlns:p14="http://schemas.microsoft.com/office/powerpoint/2010/main" val="4072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BH" dirty="0"/>
          </a:p>
        </p:txBody>
      </p:sp>
      <p:sp>
        <p:nvSpPr>
          <p:cNvPr id="4" name="Slide Number Placeholder 3"/>
          <p:cNvSpPr>
            <a:spLocks noGrp="1"/>
          </p:cNvSpPr>
          <p:nvPr>
            <p:ph type="sldNum" sz="quarter" idx="5"/>
          </p:nvPr>
        </p:nvSpPr>
        <p:spPr/>
        <p:txBody>
          <a:bodyPr/>
          <a:lstStyle/>
          <a:p>
            <a:fld id="{497E1C2B-9E8C-4C8E-A24F-EB1F51CDA167}" type="slidenum">
              <a:rPr lang="ar-BH" smtClean="0"/>
              <a:t>4</a:t>
            </a:fld>
            <a:endParaRPr lang="ar-BH"/>
          </a:p>
        </p:txBody>
      </p:sp>
    </p:spTree>
    <p:extLst>
      <p:ext uri="{BB962C8B-B14F-4D97-AF65-F5344CB8AC3E}">
        <p14:creationId xmlns:p14="http://schemas.microsoft.com/office/powerpoint/2010/main" val="334883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BH" dirty="0"/>
          </a:p>
        </p:txBody>
      </p:sp>
      <p:sp>
        <p:nvSpPr>
          <p:cNvPr id="4" name="Slide Number Placeholder 3"/>
          <p:cNvSpPr>
            <a:spLocks noGrp="1"/>
          </p:cNvSpPr>
          <p:nvPr>
            <p:ph type="sldNum" sz="quarter" idx="5"/>
          </p:nvPr>
        </p:nvSpPr>
        <p:spPr/>
        <p:txBody>
          <a:bodyPr/>
          <a:lstStyle/>
          <a:p>
            <a:fld id="{497E1C2B-9E8C-4C8E-A24F-EB1F51CDA167}" type="slidenum">
              <a:rPr lang="ar-BH" smtClean="0"/>
              <a:t>5</a:t>
            </a:fld>
            <a:endParaRPr lang="ar-BH"/>
          </a:p>
        </p:txBody>
      </p:sp>
    </p:spTree>
    <p:extLst>
      <p:ext uri="{BB962C8B-B14F-4D97-AF65-F5344CB8AC3E}">
        <p14:creationId xmlns:p14="http://schemas.microsoft.com/office/powerpoint/2010/main" val="231033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BH" dirty="0"/>
          </a:p>
        </p:txBody>
      </p:sp>
      <p:sp>
        <p:nvSpPr>
          <p:cNvPr id="4" name="Slide Number Placeholder 3"/>
          <p:cNvSpPr>
            <a:spLocks noGrp="1"/>
          </p:cNvSpPr>
          <p:nvPr>
            <p:ph type="sldNum" sz="quarter" idx="5"/>
          </p:nvPr>
        </p:nvSpPr>
        <p:spPr/>
        <p:txBody>
          <a:bodyPr/>
          <a:lstStyle/>
          <a:p>
            <a:fld id="{497E1C2B-9E8C-4C8E-A24F-EB1F51CDA167}" type="slidenum">
              <a:rPr lang="ar-BH" smtClean="0"/>
              <a:t>6</a:t>
            </a:fld>
            <a:endParaRPr lang="ar-BH"/>
          </a:p>
        </p:txBody>
      </p:sp>
    </p:spTree>
    <p:extLst>
      <p:ext uri="{BB962C8B-B14F-4D97-AF65-F5344CB8AC3E}">
        <p14:creationId xmlns:p14="http://schemas.microsoft.com/office/powerpoint/2010/main" val="205390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BH" dirty="0"/>
          </a:p>
        </p:txBody>
      </p:sp>
      <p:sp>
        <p:nvSpPr>
          <p:cNvPr id="4" name="Slide Number Placeholder 3"/>
          <p:cNvSpPr>
            <a:spLocks noGrp="1"/>
          </p:cNvSpPr>
          <p:nvPr>
            <p:ph type="sldNum" sz="quarter" idx="5"/>
          </p:nvPr>
        </p:nvSpPr>
        <p:spPr/>
        <p:txBody>
          <a:bodyPr/>
          <a:lstStyle/>
          <a:p>
            <a:fld id="{497E1C2B-9E8C-4C8E-A24F-EB1F51CDA167}" type="slidenum">
              <a:rPr lang="ar-BH" smtClean="0"/>
              <a:t>7</a:t>
            </a:fld>
            <a:endParaRPr lang="ar-BH"/>
          </a:p>
        </p:txBody>
      </p:sp>
    </p:spTree>
    <p:extLst>
      <p:ext uri="{BB962C8B-B14F-4D97-AF65-F5344CB8AC3E}">
        <p14:creationId xmlns:p14="http://schemas.microsoft.com/office/powerpoint/2010/main" val="392137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BH" dirty="0"/>
          </a:p>
        </p:txBody>
      </p:sp>
      <p:sp>
        <p:nvSpPr>
          <p:cNvPr id="4" name="Slide Number Placeholder 3"/>
          <p:cNvSpPr>
            <a:spLocks noGrp="1"/>
          </p:cNvSpPr>
          <p:nvPr>
            <p:ph type="sldNum" sz="quarter" idx="5"/>
          </p:nvPr>
        </p:nvSpPr>
        <p:spPr/>
        <p:txBody>
          <a:bodyPr/>
          <a:lstStyle/>
          <a:p>
            <a:fld id="{497E1C2B-9E8C-4C8E-A24F-EB1F51CDA167}" type="slidenum">
              <a:rPr lang="ar-BH" smtClean="0"/>
              <a:t>8</a:t>
            </a:fld>
            <a:endParaRPr lang="ar-BH"/>
          </a:p>
        </p:txBody>
      </p:sp>
    </p:spTree>
    <p:extLst>
      <p:ext uri="{BB962C8B-B14F-4D97-AF65-F5344CB8AC3E}">
        <p14:creationId xmlns:p14="http://schemas.microsoft.com/office/powerpoint/2010/main" val="57596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3657032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2572232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0"/>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06375"/>
            <a:ext cx="8026400" cy="4387850"/>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1864307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07F7-9C17-4169-B7AA-EB7EDE6800DD}"/>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65020818-759D-4F84-B62C-B0AE1B7ED1B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8A09AD4D-9A9A-4F67-8D03-AEA3CE1EE614}"/>
              </a:ext>
            </a:extLst>
          </p:cNvPr>
          <p:cNvSpPr txBox="1">
            <a:spLocks noGrp="1"/>
          </p:cNvSpPr>
          <p:nvPr>
            <p:ph type="dt" sz="half" idx="7"/>
          </p:nvPr>
        </p:nvSpPr>
        <p:spPr/>
        <p:txBody>
          <a:bodyPr/>
          <a:lstStyle>
            <a:lvl1pPr>
              <a:defRPr/>
            </a:lvl1pPr>
          </a:lstStyle>
          <a:p>
            <a:pPr lvl="0"/>
            <a:fld id="{B18744FD-17FB-4F36-94EC-A28F5142F3E6}" type="datetime1">
              <a:rPr lang="en-US"/>
              <a:pPr lvl="0"/>
              <a:t>28-Sep-21</a:t>
            </a:fld>
            <a:endParaRPr lang="en-US"/>
          </a:p>
        </p:txBody>
      </p:sp>
      <p:sp>
        <p:nvSpPr>
          <p:cNvPr id="5" name="Footer Placeholder 4">
            <a:extLst>
              <a:ext uri="{FF2B5EF4-FFF2-40B4-BE49-F238E27FC236}">
                <a16:creationId xmlns:a16="http://schemas.microsoft.com/office/drawing/2014/main" id="{7BC0177F-3496-4B17-BF5E-6C3540EE1E6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5103A48-0FF5-47CF-B143-7E8390E63899}"/>
              </a:ext>
            </a:extLst>
          </p:cNvPr>
          <p:cNvSpPr txBox="1">
            <a:spLocks noGrp="1"/>
          </p:cNvSpPr>
          <p:nvPr>
            <p:ph type="sldNum" sz="quarter" idx="8"/>
          </p:nvPr>
        </p:nvSpPr>
        <p:spPr/>
        <p:txBody>
          <a:bodyPr/>
          <a:lstStyle>
            <a:lvl1pPr>
              <a:defRPr/>
            </a:lvl1pPr>
          </a:lstStyle>
          <a:p>
            <a:pPr lvl="0"/>
            <a:fld id="{5EF7C8AA-0664-4BAD-8582-5FC02D79569E}" type="slidenum">
              <a:t>‹#›</a:t>
            </a:fld>
            <a:endParaRPr lang="en-US"/>
          </a:p>
        </p:txBody>
      </p:sp>
    </p:spTree>
    <p:extLst>
      <p:ext uri="{BB962C8B-B14F-4D97-AF65-F5344CB8AC3E}">
        <p14:creationId xmlns:p14="http://schemas.microsoft.com/office/powerpoint/2010/main" val="32710590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4103-478E-428B-8153-48E493C64ED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1EEAEFCC-7269-497E-A858-30CA2FD2CFD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95133-4C0C-4EA7-8F66-74212C0FB828}"/>
              </a:ext>
            </a:extLst>
          </p:cNvPr>
          <p:cNvSpPr txBox="1">
            <a:spLocks noGrp="1"/>
          </p:cNvSpPr>
          <p:nvPr>
            <p:ph type="dt" sz="half" idx="7"/>
          </p:nvPr>
        </p:nvSpPr>
        <p:spPr/>
        <p:txBody>
          <a:bodyPr/>
          <a:lstStyle>
            <a:lvl1pPr>
              <a:defRPr/>
            </a:lvl1pPr>
          </a:lstStyle>
          <a:p>
            <a:pPr lvl="0"/>
            <a:fld id="{3627247F-71CA-4ED4-A60B-D61CEE9EBB34}" type="datetime1">
              <a:rPr lang="en-US"/>
              <a:pPr lvl="0"/>
              <a:t>28-Sep-21</a:t>
            </a:fld>
            <a:endParaRPr lang="en-US"/>
          </a:p>
        </p:txBody>
      </p:sp>
      <p:sp>
        <p:nvSpPr>
          <p:cNvPr id="5" name="Footer Placeholder 4">
            <a:extLst>
              <a:ext uri="{FF2B5EF4-FFF2-40B4-BE49-F238E27FC236}">
                <a16:creationId xmlns:a16="http://schemas.microsoft.com/office/drawing/2014/main" id="{C15716B9-C713-434D-9430-BEF07AAB3A5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FE410A8-268F-4735-8588-3F8B08C7BACB}"/>
              </a:ext>
            </a:extLst>
          </p:cNvPr>
          <p:cNvSpPr txBox="1">
            <a:spLocks noGrp="1"/>
          </p:cNvSpPr>
          <p:nvPr>
            <p:ph type="sldNum" sz="quarter" idx="8"/>
          </p:nvPr>
        </p:nvSpPr>
        <p:spPr/>
        <p:txBody>
          <a:bodyPr/>
          <a:lstStyle>
            <a:lvl1pPr>
              <a:defRPr/>
            </a:lvl1pPr>
          </a:lstStyle>
          <a:p>
            <a:pPr lvl="0"/>
            <a:fld id="{0BB63FB6-26DE-4EFF-98CC-9EB8BBAFA7A7}" type="slidenum">
              <a:t>‹#›</a:t>
            </a:fld>
            <a:endParaRPr lang="en-US"/>
          </a:p>
        </p:txBody>
      </p:sp>
    </p:spTree>
    <p:extLst>
      <p:ext uri="{BB962C8B-B14F-4D97-AF65-F5344CB8AC3E}">
        <p14:creationId xmlns:p14="http://schemas.microsoft.com/office/powerpoint/2010/main" val="3183116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6CCB-72D1-4796-88AD-9B12F8DAF133}"/>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0C7A6A27-59EF-4F14-A58F-CA6DC84C333A}"/>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D454F72B-253F-43EB-86AF-82CDE91363BA}"/>
              </a:ext>
            </a:extLst>
          </p:cNvPr>
          <p:cNvSpPr txBox="1">
            <a:spLocks noGrp="1"/>
          </p:cNvSpPr>
          <p:nvPr>
            <p:ph type="dt" sz="half" idx="7"/>
          </p:nvPr>
        </p:nvSpPr>
        <p:spPr/>
        <p:txBody>
          <a:bodyPr/>
          <a:lstStyle>
            <a:lvl1pPr>
              <a:defRPr/>
            </a:lvl1pPr>
          </a:lstStyle>
          <a:p>
            <a:pPr lvl="0"/>
            <a:fld id="{3E16D68C-D024-47F3-8550-BB1C8A5D5DEB}" type="datetime1">
              <a:rPr lang="en-US"/>
              <a:pPr lvl="0"/>
              <a:t>28-Sep-21</a:t>
            </a:fld>
            <a:endParaRPr lang="en-US"/>
          </a:p>
        </p:txBody>
      </p:sp>
      <p:sp>
        <p:nvSpPr>
          <p:cNvPr id="5" name="Footer Placeholder 4">
            <a:extLst>
              <a:ext uri="{FF2B5EF4-FFF2-40B4-BE49-F238E27FC236}">
                <a16:creationId xmlns:a16="http://schemas.microsoft.com/office/drawing/2014/main" id="{AF7F616B-0467-4210-BDBD-910D9F3C438F}"/>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751D231-0C53-4F6C-9D95-BA2A560B7BA9}"/>
              </a:ext>
            </a:extLst>
          </p:cNvPr>
          <p:cNvSpPr txBox="1">
            <a:spLocks noGrp="1"/>
          </p:cNvSpPr>
          <p:nvPr>
            <p:ph type="sldNum" sz="quarter" idx="8"/>
          </p:nvPr>
        </p:nvSpPr>
        <p:spPr/>
        <p:txBody>
          <a:bodyPr/>
          <a:lstStyle>
            <a:lvl1pPr>
              <a:defRPr/>
            </a:lvl1pPr>
          </a:lstStyle>
          <a:p>
            <a:pPr lvl="0"/>
            <a:fld id="{647EEFEB-2883-4EBF-9326-C075F33B3494}" type="slidenum">
              <a:t>‹#›</a:t>
            </a:fld>
            <a:endParaRPr lang="en-US"/>
          </a:p>
        </p:txBody>
      </p:sp>
    </p:spTree>
    <p:extLst>
      <p:ext uri="{BB962C8B-B14F-4D97-AF65-F5344CB8AC3E}">
        <p14:creationId xmlns:p14="http://schemas.microsoft.com/office/powerpoint/2010/main" val="3740090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EDDB-3402-449D-8A3B-38A83D0781C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7E14768-C16A-4F60-A349-38067E31856D}"/>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31A1EA-7FDB-4C14-87AE-4EA80E0DED8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C6067-EAF9-473C-83BC-0C56C31ECE2F}"/>
              </a:ext>
            </a:extLst>
          </p:cNvPr>
          <p:cNvSpPr txBox="1">
            <a:spLocks noGrp="1"/>
          </p:cNvSpPr>
          <p:nvPr>
            <p:ph type="dt" sz="half" idx="7"/>
          </p:nvPr>
        </p:nvSpPr>
        <p:spPr/>
        <p:txBody>
          <a:bodyPr/>
          <a:lstStyle>
            <a:lvl1pPr>
              <a:defRPr/>
            </a:lvl1pPr>
          </a:lstStyle>
          <a:p>
            <a:pPr lvl="0"/>
            <a:fld id="{95C85133-C357-4D0E-8FA9-FF3B3DACED89}" type="datetime1">
              <a:rPr lang="en-US"/>
              <a:pPr lvl="0"/>
              <a:t>28-Sep-21</a:t>
            </a:fld>
            <a:endParaRPr lang="en-US"/>
          </a:p>
        </p:txBody>
      </p:sp>
      <p:sp>
        <p:nvSpPr>
          <p:cNvPr id="6" name="Footer Placeholder 5">
            <a:extLst>
              <a:ext uri="{FF2B5EF4-FFF2-40B4-BE49-F238E27FC236}">
                <a16:creationId xmlns:a16="http://schemas.microsoft.com/office/drawing/2014/main" id="{DF4DEEA4-DD7B-4835-B68E-78DBB5FB32EA}"/>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79AC4BF9-CFFD-451D-BCF0-1F42EC0D69C5}"/>
              </a:ext>
            </a:extLst>
          </p:cNvPr>
          <p:cNvSpPr txBox="1">
            <a:spLocks noGrp="1"/>
          </p:cNvSpPr>
          <p:nvPr>
            <p:ph type="sldNum" sz="quarter" idx="8"/>
          </p:nvPr>
        </p:nvSpPr>
        <p:spPr/>
        <p:txBody>
          <a:bodyPr/>
          <a:lstStyle>
            <a:lvl1pPr>
              <a:defRPr/>
            </a:lvl1pPr>
          </a:lstStyle>
          <a:p>
            <a:pPr lvl="0"/>
            <a:fld id="{4C9F9C25-325B-4E72-8DFB-F5539B4CC0DC}" type="slidenum">
              <a:t>‹#›</a:t>
            </a:fld>
            <a:endParaRPr lang="en-US"/>
          </a:p>
        </p:txBody>
      </p:sp>
    </p:spTree>
    <p:extLst>
      <p:ext uri="{BB962C8B-B14F-4D97-AF65-F5344CB8AC3E}">
        <p14:creationId xmlns:p14="http://schemas.microsoft.com/office/powerpoint/2010/main" val="3990330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DED7-2B46-4D1D-BBCC-00CF2F47DC0B}"/>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CAADE50D-2688-4353-A0AD-07D0340B6A5D}"/>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4426C56A-E659-4DDA-964B-3EC2AEA5FAC0}"/>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FEDDCF-C871-44D1-A4C6-1F5416A8B2F9}"/>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F904CB51-EF6E-4942-AE03-79A95E13D552}"/>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BB9DBB-85FF-4635-A5E5-BF8A2C94D21D}"/>
              </a:ext>
            </a:extLst>
          </p:cNvPr>
          <p:cNvSpPr txBox="1">
            <a:spLocks noGrp="1"/>
          </p:cNvSpPr>
          <p:nvPr>
            <p:ph type="dt" sz="half" idx="7"/>
          </p:nvPr>
        </p:nvSpPr>
        <p:spPr/>
        <p:txBody>
          <a:bodyPr/>
          <a:lstStyle>
            <a:lvl1pPr>
              <a:defRPr/>
            </a:lvl1pPr>
          </a:lstStyle>
          <a:p>
            <a:pPr lvl="0"/>
            <a:fld id="{CEC69C5A-6F61-4C8C-8440-390F5EF1249A}" type="datetime1">
              <a:rPr lang="en-US"/>
              <a:pPr lvl="0"/>
              <a:t>28-Sep-21</a:t>
            </a:fld>
            <a:endParaRPr lang="en-US"/>
          </a:p>
        </p:txBody>
      </p:sp>
      <p:sp>
        <p:nvSpPr>
          <p:cNvPr id="8" name="Footer Placeholder 7">
            <a:extLst>
              <a:ext uri="{FF2B5EF4-FFF2-40B4-BE49-F238E27FC236}">
                <a16:creationId xmlns:a16="http://schemas.microsoft.com/office/drawing/2014/main" id="{1D5F6EA3-64D6-4DE9-8CC6-6FFA206F68B0}"/>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3C0F223D-539A-4C2F-92B7-E162A207D8DF}"/>
              </a:ext>
            </a:extLst>
          </p:cNvPr>
          <p:cNvSpPr txBox="1">
            <a:spLocks noGrp="1"/>
          </p:cNvSpPr>
          <p:nvPr>
            <p:ph type="sldNum" sz="quarter" idx="8"/>
          </p:nvPr>
        </p:nvSpPr>
        <p:spPr/>
        <p:txBody>
          <a:bodyPr/>
          <a:lstStyle>
            <a:lvl1pPr>
              <a:defRPr/>
            </a:lvl1pPr>
          </a:lstStyle>
          <a:p>
            <a:pPr lvl="0"/>
            <a:fld id="{92A5A7C9-E0C0-4136-BABC-8206A89CF3CF}" type="slidenum">
              <a:t>‹#›</a:t>
            </a:fld>
            <a:endParaRPr lang="en-US"/>
          </a:p>
        </p:txBody>
      </p:sp>
    </p:spTree>
    <p:extLst>
      <p:ext uri="{BB962C8B-B14F-4D97-AF65-F5344CB8AC3E}">
        <p14:creationId xmlns:p14="http://schemas.microsoft.com/office/powerpoint/2010/main" val="181618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AA42-73B4-4F90-BBEA-FB99A161EB4A}"/>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4BECAF6A-0244-44CD-A85C-BCAC300B38BE}"/>
              </a:ext>
            </a:extLst>
          </p:cNvPr>
          <p:cNvSpPr txBox="1">
            <a:spLocks noGrp="1"/>
          </p:cNvSpPr>
          <p:nvPr>
            <p:ph type="dt" sz="half" idx="7"/>
          </p:nvPr>
        </p:nvSpPr>
        <p:spPr/>
        <p:txBody>
          <a:bodyPr/>
          <a:lstStyle>
            <a:lvl1pPr>
              <a:defRPr/>
            </a:lvl1pPr>
          </a:lstStyle>
          <a:p>
            <a:pPr lvl="0"/>
            <a:fld id="{33AF4E0A-5F55-4D0A-848E-281AF9DBE590}" type="datetime1">
              <a:rPr lang="en-US"/>
              <a:pPr lvl="0"/>
              <a:t>28-Sep-21</a:t>
            </a:fld>
            <a:endParaRPr lang="en-US"/>
          </a:p>
        </p:txBody>
      </p:sp>
      <p:sp>
        <p:nvSpPr>
          <p:cNvPr id="4" name="Footer Placeholder 3">
            <a:extLst>
              <a:ext uri="{FF2B5EF4-FFF2-40B4-BE49-F238E27FC236}">
                <a16:creationId xmlns:a16="http://schemas.microsoft.com/office/drawing/2014/main" id="{A9ED7C8E-1DFC-4375-ADC6-55C20B49365F}"/>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4A34F0B0-8CCB-4B5F-9758-7D98E112C856}"/>
              </a:ext>
            </a:extLst>
          </p:cNvPr>
          <p:cNvSpPr txBox="1">
            <a:spLocks noGrp="1"/>
          </p:cNvSpPr>
          <p:nvPr>
            <p:ph type="sldNum" sz="quarter" idx="8"/>
          </p:nvPr>
        </p:nvSpPr>
        <p:spPr/>
        <p:txBody>
          <a:bodyPr/>
          <a:lstStyle>
            <a:lvl1pPr>
              <a:defRPr/>
            </a:lvl1pPr>
          </a:lstStyle>
          <a:p>
            <a:pPr lvl="0"/>
            <a:fld id="{B3930CA0-BA33-499D-85BE-9531475527D8}" type="slidenum">
              <a:t>‹#›</a:t>
            </a:fld>
            <a:endParaRPr lang="en-US"/>
          </a:p>
        </p:txBody>
      </p:sp>
    </p:spTree>
    <p:extLst>
      <p:ext uri="{BB962C8B-B14F-4D97-AF65-F5344CB8AC3E}">
        <p14:creationId xmlns:p14="http://schemas.microsoft.com/office/powerpoint/2010/main" val="384331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29CBF-8253-4F51-94D3-F9B3C2B9F15D}"/>
              </a:ext>
            </a:extLst>
          </p:cNvPr>
          <p:cNvSpPr txBox="1">
            <a:spLocks noGrp="1"/>
          </p:cNvSpPr>
          <p:nvPr>
            <p:ph type="dt" sz="half" idx="7"/>
          </p:nvPr>
        </p:nvSpPr>
        <p:spPr/>
        <p:txBody>
          <a:bodyPr/>
          <a:lstStyle>
            <a:lvl1pPr>
              <a:defRPr/>
            </a:lvl1pPr>
          </a:lstStyle>
          <a:p>
            <a:pPr lvl="0"/>
            <a:fld id="{72934D5F-742F-49B2-AFF8-47C294E945C3}" type="datetime1">
              <a:rPr lang="en-US"/>
              <a:pPr lvl="0"/>
              <a:t>28-Sep-21</a:t>
            </a:fld>
            <a:endParaRPr lang="en-US"/>
          </a:p>
        </p:txBody>
      </p:sp>
      <p:sp>
        <p:nvSpPr>
          <p:cNvPr id="3" name="Footer Placeholder 2">
            <a:extLst>
              <a:ext uri="{FF2B5EF4-FFF2-40B4-BE49-F238E27FC236}">
                <a16:creationId xmlns:a16="http://schemas.microsoft.com/office/drawing/2014/main" id="{884EA084-A083-4FAD-8D1B-C8C07F85CE80}"/>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5EEB7ABE-8AEB-4145-AFDC-D2A5E21E3E40}"/>
              </a:ext>
            </a:extLst>
          </p:cNvPr>
          <p:cNvSpPr txBox="1">
            <a:spLocks noGrp="1"/>
          </p:cNvSpPr>
          <p:nvPr>
            <p:ph type="sldNum" sz="quarter" idx="8"/>
          </p:nvPr>
        </p:nvSpPr>
        <p:spPr/>
        <p:txBody>
          <a:bodyPr/>
          <a:lstStyle>
            <a:lvl1pPr>
              <a:defRPr/>
            </a:lvl1pPr>
          </a:lstStyle>
          <a:p>
            <a:pPr lvl="0"/>
            <a:fld id="{5E093216-80C4-4591-8ACA-E070CC65FB80}" type="slidenum">
              <a:t>‹#›</a:t>
            </a:fld>
            <a:endParaRPr lang="en-US"/>
          </a:p>
        </p:txBody>
      </p:sp>
    </p:spTree>
    <p:extLst>
      <p:ext uri="{BB962C8B-B14F-4D97-AF65-F5344CB8AC3E}">
        <p14:creationId xmlns:p14="http://schemas.microsoft.com/office/powerpoint/2010/main" val="1044257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E3EE-5A57-41BA-9641-BCE7B21E446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61FDA07F-6E48-46B7-BA57-35142E3C2C24}"/>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DE00F-A69D-4338-9385-8942A55DCBB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061AADD5-1B11-4F0D-8F1C-E7CE49DC1469}"/>
              </a:ext>
            </a:extLst>
          </p:cNvPr>
          <p:cNvSpPr txBox="1">
            <a:spLocks noGrp="1"/>
          </p:cNvSpPr>
          <p:nvPr>
            <p:ph type="dt" sz="half" idx="7"/>
          </p:nvPr>
        </p:nvSpPr>
        <p:spPr/>
        <p:txBody>
          <a:bodyPr/>
          <a:lstStyle>
            <a:lvl1pPr>
              <a:defRPr/>
            </a:lvl1pPr>
          </a:lstStyle>
          <a:p>
            <a:pPr lvl="0"/>
            <a:fld id="{0175C447-0BC9-4A3E-925B-59FFF1719FD5}" type="datetime1">
              <a:rPr lang="en-US"/>
              <a:pPr lvl="0"/>
              <a:t>28-Sep-21</a:t>
            </a:fld>
            <a:endParaRPr lang="en-US"/>
          </a:p>
        </p:txBody>
      </p:sp>
      <p:sp>
        <p:nvSpPr>
          <p:cNvPr id="6" name="Footer Placeholder 5">
            <a:extLst>
              <a:ext uri="{FF2B5EF4-FFF2-40B4-BE49-F238E27FC236}">
                <a16:creationId xmlns:a16="http://schemas.microsoft.com/office/drawing/2014/main" id="{22554EF7-1A5B-4441-9098-112A85DFDBF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4254674-7C66-4157-85C1-650548FDEF46}"/>
              </a:ext>
            </a:extLst>
          </p:cNvPr>
          <p:cNvSpPr txBox="1">
            <a:spLocks noGrp="1"/>
          </p:cNvSpPr>
          <p:nvPr>
            <p:ph type="sldNum" sz="quarter" idx="8"/>
          </p:nvPr>
        </p:nvSpPr>
        <p:spPr/>
        <p:txBody>
          <a:bodyPr/>
          <a:lstStyle>
            <a:lvl1pPr>
              <a:defRPr/>
            </a:lvl1pPr>
          </a:lstStyle>
          <a:p>
            <a:pPr lvl="0"/>
            <a:fld id="{389999D4-3243-437C-89B1-E6883C9FEB80}" type="slidenum">
              <a:t>‹#›</a:t>
            </a:fld>
            <a:endParaRPr lang="en-US"/>
          </a:p>
        </p:txBody>
      </p:sp>
    </p:spTree>
    <p:extLst>
      <p:ext uri="{BB962C8B-B14F-4D97-AF65-F5344CB8AC3E}">
        <p14:creationId xmlns:p14="http://schemas.microsoft.com/office/powerpoint/2010/main" val="20363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3977476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8530-9A68-458C-81E8-72D703E61BE2}"/>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82327E59-977C-429F-89DD-662E8204D4DB}"/>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F66D6034-31B5-4D11-8388-0212EADD2F2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6102FF68-DFFB-49A2-AD80-49B670C35A99}"/>
              </a:ext>
            </a:extLst>
          </p:cNvPr>
          <p:cNvSpPr txBox="1">
            <a:spLocks noGrp="1"/>
          </p:cNvSpPr>
          <p:nvPr>
            <p:ph type="dt" sz="half" idx="7"/>
          </p:nvPr>
        </p:nvSpPr>
        <p:spPr/>
        <p:txBody>
          <a:bodyPr/>
          <a:lstStyle>
            <a:lvl1pPr>
              <a:defRPr/>
            </a:lvl1pPr>
          </a:lstStyle>
          <a:p>
            <a:pPr lvl="0"/>
            <a:fld id="{E99B97B3-12B9-4E30-A16F-9D2F05D115BE}" type="datetime1">
              <a:rPr lang="en-US"/>
              <a:pPr lvl="0"/>
              <a:t>28-Sep-21</a:t>
            </a:fld>
            <a:endParaRPr lang="en-US"/>
          </a:p>
        </p:txBody>
      </p:sp>
      <p:sp>
        <p:nvSpPr>
          <p:cNvPr id="6" name="Footer Placeholder 5">
            <a:extLst>
              <a:ext uri="{FF2B5EF4-FFF2-40B4-BE49-F238E27FC236}">
                <a16:creationId xmlns:a16="http://schemas.microsoft.com/office/drawing/2014/main" id="{44E209C1-A61C-4AFF-A1C3-007AF7A97A0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217C7C5B-35FC-41F4-975F-A0455FA5D94B}"/>
              </a:ext>
            </a:extLst>
          </p:cNvPr>
          <p:cNvSpPr txBox="1">
            <a:spLocks noGrp="1"/>
          </p:cNvSpPr>
          <p:nvPr>
            <p:ph type="sldNum" sz="quarter" idx="8"/>
          </p:nvPr>
        </p:nvSpPr>
        <p:spPr/>
        <p:txBody>
          <a:bodyPr/>
          <a:lstStyle>
            <a:lvl1pPr>
              <a:defRPr/>
            </a:lvl1pPr>
          </a:lstStyle>
          <a:p>
            <a:pPr lvl="0"/>
            <a:fld id="{97F503B0-FBC4-42D3-8B1D-BD5C68EACA92}" type="slidenum">
              <a:t>‹#›</a:t>
            </a:fld>
            <a:endParaRPr lang="en-US"/>
          </a:p>
        </p:txBody>
      </p:sp>
    </p:spTree>
    <p:extLst>
      <p:ext uri="{BB962C8B-B14F-4D97-AF65-F5344CB8AC3E}">
        <p14:creationId xmlns:p14="http://schemas.microsoft.com/office/powerpoint/2010/main" val="2198657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8A87-E522-4CEA-AC14-BEF854F27E97}"/>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CF0939DD-80BA-442E-99A1-9D9F307AF4C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F410A-E030-4E77-9BAF-0666E985E29B}"/>
              </a:ext>
            </a:extLst>
          </p:cNvPr>
          <p:cNvSpPr txBox="1">
            <a:spLocks noGrp="1"/>
          </p:cNvSpPr>
          <p:nvPr>
            <p:ph type="dt" sz="half" idx="7"/>
          </p:nvPr>
        </p:nvSpPr>
        <p:spPr/>
        <p:txBody>
          <a:bodyPr/>
          <a:lstStyle>
            <a:lvl1pPr>
              <a:defRPr/>
            </a:lvl1pPr>
          </a:lstStyle>
          <a:p>
            <a:pPr lvl="0"/>
            <a:fld id="{11AF88E4-0BA6-4F50-84BD-FC446CACE2DC}" type="datetime1">
              <a:rPr lang="en-US"/>
              <a:pPr lvl="0"/>
              <a:t>28-Sep-21</a:t>
            </a:fld>
            <a:endParaRPr lang="en-US"/>
          </a:p>
        </p:txBody>
      </p:sp>
      <p:sp>
        <p:nvSpPr>
          <p:cNvPr id="5" name="Footer Placeholder 4">
            <a:extLst>
              <a:ext uri="{FF2B5EF4-FFF2-40B4-BE49-F238E27FC236}">
                <a16:creationId xmlns:a16="http://schemas.microsoft.com/office/drawing/2014/main" id="{E988B54A-6A17-45CE-84C1-8627EACABBDF}"/>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265DB4F6-CB51-43D8-A3FD-2A2768BDA668}"/>
              </a:ext>
            </a:extLst>
          </p:cNvPr>
          <p:cNvSpPr txBox="1">
            <a:spLocks noGrp="1"/>
          </p:cNvSpPr>
          <p:nvPr>
            <p:ph type="sldNum" sz="quarter" idx="8"/>
          </p:nvPr>
        </p:nvSpPr>
        <p:spPr/>
        <p:txBody>
          <a:bodyPr/>
          <a:lstStyle>
            <a:lvl1pPr>
              <a:defRPr/>
            </a:lvl1pPr>
          </a:lstStyle>
          <a:p>
            <a:pPr lvl="0"/>
            <a:fld id="{7726C994-4E95-4FC7-92D7-C198F3934D91}" type="slidenum">
              <a:t>‹#›</a:t>
            </a:fld>
            <a:endParaRPr lang="en-US"/>
          </a:p>
        </p:txBody>
      </p:sp>
    </p:spTree>
    <p:extLst>
      <p:ext uri="{BB962C8B-B14F-4D97-AF65-F5344CB8AC3E}">
        <p14:creationId xmlns:p14="http://schemas.microsoft.com/office/powerpoint/2010/main" val="18480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EB4293-D13F-46F0-AEB5-54A27E0D627D}"/>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25B37451-F015-44FD-823C-1CBBCFA8DD51}"/>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666DC9-CA4D-458A-90D5-F26F75B7EDFA}"/>
              </a:ext>
            </a:extLst>
          </p:cNvPr>
          <p:cNvSpPr txBox="1">
            <a:spLocks noGrp="1"/>
          </p:cNvSpPr>
          <p:nvPr>
            <p:ph type="dt" sz="half" idx="7"/>
          </p:nvPr>
        </p:nvSpPr>
        <p:spPr/>
        <p:txBody>
          <a:bodyPr/>
          <a:lstStyle>
            <a:lvl1pPr>
              <a:defRPr/>
            </a:lvl1pPr>
          </a:lstStyle>
          <a:p>
            <a:pPr lvl="0"/>
            <a:fld id="{4DA07898-ED92-46D8-8AE5-8376EF4508E2}" type="datetime1">
              <a:rPr lang="en-US"/>
              <a:pPr lvl="0"/>
              <a:t>28-Sep-21</a:t>
            </a:fld>
            <a:endParaRPr lang="en-US"/>
          </a:p>
        </p:txBody>
      </p:sp>
      <p:sp>
        <p:nvSpPr>
          <p:cNvPr id="5" name="Footer Placeholder 4">
            <a:extLst>
              <a:ext uri="{FF2B5EF4-FFF2-40B4-BE49-F238E27FC236}">
                <a16:creationId xmlns:a16="http://schemas.microsoft.com/office/drawing/2014/main" id="{992AAA95-DE80-41D4-90C7-0B7BF7F348D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475B0ED-9D79-4428-B6B8-4E94CA931641}"/>
              </a:ext>
            </a:extLst>
          </p:cNvPr>
          <p:cNvSpPr txBox="1">
            <a:spLocks noGrp="1"/>
          </p:cNvSpPr>
          <p:nvPr>
            <p:ph type="sldNum" sz="quarter" idx="8"/>
          </p:nvPr>
        </p:nvSpPr>
        <p:spPr/>
        <p:txBody>
          <a:bodyPr/>
          <a:lstStyle>
            <a:lvl1pPr>
              <a:defRPr/>
            </a:lvl1pPr>
          </a:lstStyle>
          <a:p>
            <a:pPr lvl="0"/>
            <a:fld id="{DD51E12F-C6B0-4973-8FA5-9A1F51F64952}" type="slidenum">
              <a:t>‹#›</a:t>
            </a:fld>
            <a:endParaRPr lang="en-US"/>
          </a:p>
        </p:txBody>
      </p:sp>
    </p:spTree>
    <p:extLst>
      <p:ext uri="{BB962C8B-B14F-4D97-AF65-F5344CB8AC3E}">
        <p14:creationId xmlns:p14="http://schemas.microsoft.com/office/powerpoint/2010/main" val="1720063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93776" indent="0" algn="ctr">
              <a:buNone/>
              <a:defRPr>
                <a:solidFill>
                  <a:schemeClr val="tx1">
                    <a:tint val="75000"/>
                  </a:schemeClr>
                </a:solidFill>
              </a:defRPr>
            </a:lvl2pPr>
            <a:lvl3pPr marL="987552" indent="0" algn="ctr">
              <a:buNone/>
              <a:defRPr>
                <a:solidFill>
                  <a:schemeClr val="tx1">
                    <a:tint val="75000"/>
                  </a:schemeClr>
                </a:solidFill>
              </a:defRPr>
            </a:lvl3pPr>
            <a:lvl4pPr marL="1481328" indent="0" algn="ctr">
              <a:buNone/>
              <a:defRPr>
                <a:solidFill>
                  <a:schemeClr val="tx1">
                    <a:tint val="75000"/>
                  </a:schemeClr>
                </a:solidFill>
              </a:defRPr>
            </a:lvl4pPr>
            <a:lvl5pPr marL="1975104" indent="0" algn="ctr">
              <a:buNone/>
              <a:defRPr>
                <a:solidFill>
                  <a:schemeClr val="tx1">
                    <a:tint val="75000"/>
                  </a:schemeClr>
                </a:solidFill>
              </a:defRPr>
            </a:lvl5pPr>
            <a:lvl6pPr marL="2468880" indent="0" algn="ctr">
              <a:buNone/>
              <a:defRPr>
                <a:solidFill>
                  <a:schemeClr val="tx1">
                    <a:tint val="75000"/>
                  </a:schemeClr>
                </a:solidFill>
              </a:defRPr>
            </a:lvl6pPr>
            <a:lvl7pPr marL="2962656" indent="0" algn="ctr">
              <a:buNone/>
              <a:defRPr>
                <a:solidFill>
                  <a:schemeClr val="tx1">
                    <a:tint val="75000"/>
                  </a:schemeClr>
                </a:solidFill>
              </a:defRPr>
            </a:lvl7pPr>
            <a:lvl8pPr marL="3456432" indent="0" algn="ctr">
              <a:buNone/>
              <a:defRPr>
                <a:solidFill>
                  <a:schemeClr val="tx1">
                    <a:tint val="75000"/>
                  </a:schemeClr>
                </a:solidFill>
              </a:defRPr>
            </a:lvl8pPr>
            <a:lvl9pPr marL="3950208"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9377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515738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9377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3778000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432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60">
                <a:solidFill>
                  <a:schemeClr val="tx1">
                    <a:tint val="75000"/>
                  </a:schemeClr>
                </a:solidFill>
              </a:defRPr>
            </a:lvl1pPr>
            <a:lvl2pPr marL="493776" indent="0">
              <a:buNone/>
              <a:defRPr sz="1944">
                <a:solidFill>
                  <a:schemeClr val="tx1">
                    <a:tint val="75000"/>
                  </a:schemeClr>
                </a:solidFill>
              </a:defRPr>
            </a:lvl2pPr>
            <a:lvl3pPr marL="987552" indent="0">
              <a:buNone/>
              <a:defRPr sz="1728">
                <a:solidFill>
                  <a:schemeClr val="tx1">
                    <a:tint val="75000"/>
                  </a:schemeClr>
                </a:solidFill>
              </a:defRPr>
            </a:lvl3pPr>
            <a:lvl4pPr marL="1481328" indent="0">
              <a:buNone/>
              <a:defRPr sz="1512">
                <a:solidFill>
                  <a:schemeClr val="tx1">
                    <a:tint val="75000"/>
                  </a:schemeClr>
                </a:solidFill>
              </a:defRPr>
            </a:lvl4pPr>
            <a:lvl5pPr marL="1975104" indent="0">
              <a:buNone/>
              <a:defRPr sz="1512">
                <a:solidFill>
                  <a:schemeClr val="tx1">
                    <a:tint val="75000"/>
                  </a:schemeClr>
                </a:solidFill>
              </a:defRPr>
            </a:lvl5pPr>
            <a:lvl6pPr marL="2468880" indent="0">
              <a:buNone/>
              <a:defRPr sz="1512">
                <a:solidFill>
                  <a:schemeClr val="tx1">
                    <a:tint val="75000"/>
                  </a:schemeClr>
                </a:solidFill>
              </a:defRPr>
            </a:lvl6pPr>
            <a:lvl7pPr marL="2962656" indent="0">
              <a:buNone/>
              <a:defRPr sz="1512">
                <a:solidFill>
                  <a:schemeClr val="tx1">
                    <a:tint val="75000"/>
                  </a:schemeClr>
                </a:solidFill>
              </a:defRPr>
            </a:lvl7pPr>
            <a:lvl8pPr marL="3456432" indent="0">
              <a:buNone/>
              <a:defRPr sz="1512">
                <a:solidFill>
                  <a:schemeClr val="tx1">
                    <a:tint val="75000"/>
                  </a:schemeClr>
                </a:solidFill>
              </a:defRPr>
            </a:lvl8pPr>
            <a:lvl9pPr marL="3950208" indent="0">
              <a:buNone/>
              <a:defRPr sz="1512">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9377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3128277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09600" y="1200150"/>
            <a:ext cx="5384800" cy="3394075"/>
          </a:xfrm>
        </p:spPr>
        <p:txBody>
          <a:bodyPr/>
          <a:lstStyle>
            <a:lvl1pPr>
              <a:defRPr sz="3024"/>
            </a:lvl1pPr>
            <a:lvl2pPr>
              <a:defRPr sz="2592"/>
            </a:lvl2pPr>
            <a:lvl3pPr>
              <a:defRPr sz="2160"/>
            </a:lvl3pPr>
            <a:lvl4pPr>
              <a:defRPr sz="1944"/>
            </a:lvl4pPr>
            <a:lvl5pPr>
              <a:defRPr sz="1944"/>
            </a:lvl5pPr>
            <a:lvl6pPr>
              <a:defRPr sz="1944"/>
            </a:lvl6pPr>
            <a:lvl7pPr>
              <a:defRPr sz="1944"/>
            </a:lvl7pPr>
            <a:lvl8pPr>
              <a:defRPr sz="1944"/>
            </a:lvl8pPr>
            <a:lvl9pPr>
              <a:defRPr sz="1944"/>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200150"/>
            <a:ext cx="5384800" cy="3394075"/>
          </a:xfrm>
        </p:spPr>
        <p:txBody>
          <a:bodyPr/>
          <a:lstStyle>
            <a:lvl1pPr>
              <a:defRPr sz="3024"/>
            </a:lvl1pPr>
            <a:lvl2pPr>
              <a:defRPr sz="2592"/>
            </a:lvl2pPr>
            <a:lvl3pPr>
              <a:defRPr sz="2160"/>
            </a:lvl3pPr>
            <a:lvl4pPr>
              <a:defRPr sz="1944"/>
            </a:lvl4pPr>
            <a:lvl5pPr>
              <a:defRPr sz="1944"/>
            </a:lvl5pPr>
            <a:lvl6pPr>
              <a:defRPr sz="1944"/>
            </a:lvl6pPr>
            <a:lvl7pPr>
              <a:defRPr sz="1944"/>
            </a:lvl7pPr>
            <a:lvl8pPr>
              <a:defRPr sz="1944"/>
            </a:lvl8pPr>
            <a:lvl9pPr>
              <a:defRPr sz="1944"/>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9377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2968512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592"/>
            </a:lvl1pPr>
            <a:lvl2pPr>
              <a:defRPr sz="2160"/>
            </a:lvl2pPr>
            <a:lvl3pPr>
              <a:defRPr sz="1944"/>
            </a:lvl3pPr>
            <a:lvl4pPr>
              <a:defRPr sz="1728"/>
            </a:lvl4pPr>
            <a:lvl5pPr>
              <a:defRPr sz="1728"/>
            </a:lvl5pPr>
            <a:lvl6pPr>
              <a:defRPr sz="1728"/>
            </a:lvl6pPr>
            <a:lvl7pPr>
              <a:defRPr sz="1728"/>
            </a:lvl7pPr>
            <a:lvl8pPr>
              <a:defRPr sz="1728"/>
            </a:lvl8pPr>
            <a:lvl9pPr>
              <a:defRPr sz="1728"/>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x-none"/>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592"/>
            </a:lvl1pPr>
            <a:lvl2pPr>
              <a:defRPr sz="2160"/>
            </a:lvl2pPr>
            <a:lvl3pPr>
              <a:defRPr sz="1944"/>
            </a:lvl3pPr>
            <a:lvl4pPr>
              <a:defRPr sz="1728"/>
            </a:lvl4pPr>
            <a:lvl5pPr>
              <a:defRPr sz="1728"/>
            </a:lvl5pPr>
            <a:lvl6pPr>
              <a:defRPr sz="1728"/>
            </a:lvl6pPr>
            <a:lvl7pPr>
              <a:defRPr sz="1728"/>
            </a:lvl7pPr>
            <a:lvl8pPr>
              <a:defRPr sz="1728"/>
            </a:lvl8pPr>
            <a:lvl9pPr>
              <a:defRPr sz="1728"/>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93776"/>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76757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93776"/>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3870834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93776"/>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3174654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48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2349725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160" b="1"/>
            </a:lvl1pPr>
          </a:lstStyle>
          <a:p>
            <a:r>
              <a:rPr lang="x-none"/>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512"/>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x-none"/>
              <a:t>Click to edit Master text styles</a:t>
            </a:r>
          </a:p>
        </p:txBody>
      </p:sp>
      <p:sp>
        <p:nvSpPr>
          <p:cNvPr id="5" name="Date Placeholder 4"/>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9377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1436063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16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512"/>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x-none"/>
              <a:t>Click to edit Master text styles</a:t>
            </a:r>
          </a:p>
        </p:txBody>
      </p:sp>
      <p:sp>
        <p:nvSpPr>
          <p:cNvPr id="5" name="Date Placeholder 4"/>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9377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2382302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9377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3874023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0"/>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06375"/>
            <a:ext cx="8026400" cy="4387850"/>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9377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418818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09600" y="1200150"/>
            <a:ext cx="5384800" cy="339407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200150"/>
            <a:ext cx="5384800" cy="339407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3021220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x-none"/>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970478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3325395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1844740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400" b="1"/>
            </a:lvl1pPr>
          </a:lstStyle>
          <a:p>
            <a:r>
              <a:rPr lang="x-none"/>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x-none"/>
              <a:t>Click to edit Master text styles</a:t>
            </a:r>
          </a:p>
        </p:txBody>
      </p:sp>
      <p:sp>
        <p:nvSpPr>
          <p:cNvPr id="5" name="Date Placeholder 4"/>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3839743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x-none"/>
              <a:t>Click to edit Master text styles</a:t>
            </a:r>
          </a:p>
        </p:txBody>
      </p:sp>
      <p:sp>
        <p:nvSpPr>
          <p:cNvPr id="5" name="Date Placeholder 4"/>
          <p:cNvSpPr>
            <a:spLocks noGrp="1"/>
          </p:cNvSpPr>
          <p:nvPr>
            <p:ph type="dt" sz="half" idx="10"/>
          </p:nvPr>
        </p:nvSpPr>
        <p:spPr/>
        <p:txBody>
          <a:body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54864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3124141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pPr defTabSz="548640">
              <a:defRPr/>
            </a:pPr>
            <a:fld id="{936EE007-6E02-924C-9FB5-16A502AF88BC}" type="datetimeFigureOut">
              <a:rPr lang="en-US" smtClean="0">
                <a:solidFill>
                  <a:prstClr val="black">
                    <a:tint val="75000"/>
                  </a:prstClr>
                </a:solidFill>
              </a:rPr>
              <a:pPr defTabSz="548640">
                <a:defRPr/>
              </a:pPr>
              <a:t>28-Sep-21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pPr defTabSz="54864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pPr defTabSz="548640">
              <a:defRPr/>
            </a:pPr>
            <a:fld id="{8E97F170-01E2-7F4B-8419-988B45A7F161}" type="slidenum">
              <a:rPr lang="en-US" smtClean="0">
                <a:solidFill>
                  <a:prstClr val="black">
                    <a:tint val="75000"/>
                  </a:prstClr>
                </a:solidFill>
              </a:rPr>
              <a:pPr defTabSz="548640">
                <a:defRPr/>
              </a:pPr>
              <a:t>‹#›</a:t>
            </a:fld>
            <a:endParaRPr lang="en-US">
              <a:solidFill>
                <a:prstClr val="black">
                  <a:tint val="75000"/>
                </a:prstClr>
              </a:solidFill>
            </a:endParaRPr>
          </a:p>
        </p:txBody>
      </p:sp>
    </p:spTree>
    <p:extLst>
      <p:ext uri="{BB962C8B-B14F-4D97-AF65-F5344CB8AC3E}">
        <p14:creationId xmlns:p14="http://schemas.microsoft.com/office/powerpoint/2010/main" val="25148149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54864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D6146-7A16-4D31-88DF-E11D04735F34}"/>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635D9466-20FA-4897-9075-B32B12E3B311}"/>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74F56-CAFD-423C-8530-859AE084C2E1}"/>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78D443C-3231-4631-AA40-63D0F95CE3CA}" type="datetime1">
              <a:rPr lang="en-US"/>
              <a:pPr lvl="0"/>
              <a:t>28-Sep-21</a:t>
            </a:fld>
            <a:endParaRPr lang="en-US"/>
          </a:p>
        </p:txBody>
      </p:sp>
      <p:sp>
        <p:nvSpPr>
          <p:cNvPr id="5" name="Footer Placeholder 4">
            <a:extLst>
              <a:ext uri="{FF2B5EF4-FFF2-40B4-BE49-F238E27FC236}">
                <a16:creationId xmlns:a16="http://schemas.microsoft.com/office/drawing/2014/main" id="{2EBCACFA-B3DA-4C91-AD9F-769057016C5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8779B4A8-414E-4FFF-B061-BC60BC0CC9F6}"/>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62268861-7AA1-4C1C-A935-C71D422FF140}" type="slidenum">
              <a:t>‹#›</a:t>
            </a:fld>
            <a:endParaRPr lang="en-US"/>
          </a:p>
        </p:txBody>
      </p:sp>
    </p:spTree>
    <p:extLst>
      <p:ext uri="{BB962C8B-B14F-4D97-AF65-F5344CB8AC3E}">
        <p14:creationId xmlns:p14="http://schemas.microsoft.com/office/powerpoint/2010/main" val="27667423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B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96">
                <a:solidFill>
                  <a:schemeClr val="tx1">
                    <a:tint val="75000"/>
                  </a:schemeClr>
                </a:solidFill>
              </a:defRPr>
            </a:lvl1pPr>
          </a:lstStyle>
          <a:p>
            <a:pPr defTabSz="493776"/>
            <a:fld id="{936EE007-6E02-924C-9FB5-16A502AF88BC}" type="datetimeFigureOut">
              <a:rPr lang="en-US" smtClean="0">
                <a:solidFill>
                  <a:prstClr val="black">
                    <a:tint val="75000"/>
                  </a:prstClr>
                </a:solidFill>
              </a:rPr>
              <a:pPr defTabSz="493776"/>
              <a:t>28-Sep-21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96">
                <a:solidFill>
                  <a:schemeClr val="tx1">
                    <a:tint val="75000"/>
                  </a:schemeClr>
                </a:solidFill>
              </a:defRPr>
            </a:lvl1pPr>
          </a:lstStyle>
          <a:p>
            <a:pPr defTabSz="493776"/>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96">
                <a:solidFill>
                  <a:schemeClr val="tx1">
                    <a:tint val="75000"/>
                  </a:schemeClr>
                </a:solidFill>
              </a:defRPr>
            </a:lvl1pPr>
          </a:lstStyle>
          <a:p>
            <a:pPr defTabSz="493776"/>
            <a:fld id="{8E97F170-01E2-7F4B-8419-988B45A7F161}" type="slidenum">
              <a:rPr lang="en-US" smtClean="0">
                <a:solidFill>
                  <a:prstClr val="black">
                    <a:tint val="75000"/>
                  </a:prstClr>
                </a:solidFill>
              </a:rPr>
              <a:pPr defTabSz="493776"/>
              <a:t>‹#›</a:t>
            </a:fld>
            <a:endParaRPr lang="en-US">
              <a:solidFill>
                <a:prstClr val="black">
                  <a:tint val="75000"/>
                </a:prstClr>
              </a:solidFill>
            </a:endParaRPr>
          </a:p>
        </p:txBody>
      </p:sp>
    </p:spTree>
    <p:extLst>
      <p:ext uri="{BB962C8B-B14F-4D97-AF65-F5344CB8AC3E}">
        <p14:creationId xmlns:p14="http://schemas.microsoft.com/office/powerpoint/2010/main" val="28865708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493776" rtl="0" eaLnBrk="1" latinLnBrk="0" hangingPunct="1">
        <a:spcBef>
          <a:spcPct val="0"/>
        </a:spcBef>
        <a:buNone/>
        <a:defRPr sz="4752" kern="1200">
          <a:solidFill>
            <a:schemeClr val="tx1"/>
          </a:solidFill>
          <a:latin typeface="+mj-lt"/>
          <a:ea typeface="+mj-ea"/>
          <a:cs typeface="+mj-cs"/>
        </a:defRPr>
      </a:lvl1pPr>
    </p:titleStyle>
    <p:bodyStyle>
      <a:lvl1pPr marL="370332" indent="-370332" algn="l" defTabSz="493776" rtl="0" eaLnBrk="1" latinLnBrk="0" hangingPunct="1">
        <a:spcBef>
          <a:spcPct val="20000"/>
        </a:spcBef>
        <a:buFont typeface="Arial"/>
        <a:buChar char="•"/>
        <a:defRPr sz="3456" kern="1200">
          <a:solidFill>
            <a:schemeClr val="tx1"/>
          </a:solidFill>
          <a:latin typeface="+mn-lt"/>
          <a:ea typeface="+mn-ea"/>
          <a:cs typeface="+mn-cs"/>
        </a:defRPr>
      </a:lvl1pPr>
      <a:lvl2pPr marL="802386" indent="-308610" algn="l" defTabSz="493776" rtl="0" eaLnBrk="1" latinLnBrk="0" hangingPunct="1">
        <a:spcBef>
          <a:spcPct val="20000"/>
        </a:spcBef>
        <a:buFont typeface="Arial"/>
        <a:buChar char="–"/>
        <a:defRPr sz="3024" kern="1200">
          <a:solidFill>
            <a:schemeClr val="tx1"/>
          </a:solidFill>
          <a:latin typeface="+mn-lt"/>
          <a:ea typeface="+mn-ea"/>
          <a:cs typeface="+mn-cs"/>
        </a:defRPr>
      </a:lvl2pPr>
      <a:lvl3pPr marL="1234440" indent="-246888" algn="l" defTabSz="493776" rtl="0" eaLnBrk="1" latinLnBrk="0" hangingPunct="1">
        <a:spcBef>
          <a:spcPct val="20000"/>
        </a:spcBef>
        <a:buFont typeface="Arial"/>
        <a:buChar char="•"/>
        <a:defRPr sz="2592" kern="1200">
          <a:solidFill>
            <a:schemeClr val="tx1"/>
          </a:solidFill>
          <a:latin typeface="+mn-lt"/>
          <a:ea typeface="+mn-ea"/>
          <a:cs typeface="+mn-cs"/>
        </a:defRPr>
      </a:lvl3pPr>
      <a:lvl4pPr marL="1728216" indent="-246888" algn="l" defTabSz="493776" rtl="0" eaLnBrk="1" latinLnBrk="0" hangingPunct="1">
        <a:spcBef>
          <a:spcPct val="20000"/>
        </a:spcBef>
        <a:buFont typeface="Arial"/>
        <a:buChar char="–"/>
        <a:defRPr sz="2160" kern="1200">
          <a:solidFill>
            <a:schemeClr val="tx1"/>
          </a:solidFill>
          <a:latin typeface="+mn-lt"/>
          <a:ea typeface="+mn-ea"/>
          <a:cs typeface="+mn-cs"/>
        </a:defRPr>
      </a:lvl4pPr>
      <a:lvl5pPr marL="2221992" indent="-246888" algn="l" defTabSz="493776" rtl="0" eaLnBrk="1" latinLnBrk="0" hangingPunct="1">
        <a:spcBef>
          <a:spcPct val="20000"/>
        </a:spcBef>
        <a:buFont typeface="Arial"/>
        <a:buChar char="»"/>
        <a:defRPr sz="2160" kern="1200">
          <a:solidFill>
            <a:schemeClr val="tx1"/>
          </a:solidFill>
          <a:latin typeface="+mn-lt"/>
          <a:ea typeface="+mn-ea"/>
          <a:cs typeface="+mn-cs"/>
        </a:defRPr>
      </a:lvl5pPr>
      <a:lvl6pPr marL="2715768" indent="-246888" algn="l" defTabSz="493776" rtl="0" eaLnBrk="1" latinLnBrk="0" hangingPunct="1">
        <a:spcBef>
          <a:spcPct val="20000"/>
        </a:spcBef>
        <a:buFont typeface="Arial"/>
        <a:buChar char="•"/>
        <a:defRPr sz="2160" kern="1200">
          <a:solidFill>
            <a:schemeClr val="tx1"/>
          </a:solidFill>
          <a:latin typeface="+mn-lt"/>
          <a:ea typeface="+mn-ea"/>
          <a:cs typeface="+mn-cs"/>
        </a:defRPr>
      </a:lvl6pPr>
      <a:lvl7pPr marL="3209544" indent="-246888" algn="l" defTabSz="493776" rtl="0" eaLnBrk="1" latinLnBrk="0" hangingPunct="1">
        <a:spcBef>
          <a:spcPct val="20000"/>
        </a:spcBef>
        <a:buFont typeface="Arial"/>
        <a:buChar char="•"/>
        <a:defRPr sz="2160" kern="1200">
          <a:solidFill>
            <a:schemeClr val="tx1"/>
          </a:solidFill>
          <a:latin typeface="+mn-lt"/>
          <a:ea typeface="+mn-ea"/>
          <a:cs typeface="+mn-cs"/>
        </a:defRPr>
      </a:lvl7pPr>
      <a:lvl8pPr marL="3703320" indent="-246888" algn="l" defTabSz="493776" rtl="0" eaLnBrk="1" latinLnBrk="0" hangingPunct="1">
        <a:spcBef>
          <a:spcPct val="20000"/>
        </a:spcBef>
        <a:buFont typeface="Arial"/>
        <a:buChar char="•"/>
        <a:defRPr sz="2160" kern="1200">
          <a:solidFill>
            <a:schemeClr val="tx1"/>
          </a:solidFill>
          <a:latin typeface="+mn-lt"/>
          <a:ea typeface="+mn-ea"/>
          <a:cs typeface="+mn-cs"/>
        </a:defRPr>
      </a:lvl8pPr>
      <a:lvl9pPr marL="4197096" indent="-246888" algn="l" defTabSz="493776" rtl="0" eaLnBrk="1" latinLnBrk="0" hangingPunct="1">
        <a:spcBef>
          <a:spcPct val="20000"/>
        </a:spcBef>
        <a:buFont typeface="Arial"/>
        <a:buChar char="•"/>
        <a:defRPr sz="2160" kern="1200">
          <a:solidFill>
            <a:schemeClr val="tx1"/>
          </a:solidFill>
          <a:latin typeface="+mn-lt"/>
          <a:ea typeface="+mn-ea"/>
          <a:cs typeface="+mn-cs"/>
        </a:defRPr>
      </a:lvl9pPr>
    </p:bodyStyle>
    <p:otherStyle>
      <a:defPPr>
        <a:defRPr lang="en-US"/>
      </a:defPPr>
      <a:lvl1pPr marL="0" algn="l" defTabSz="493776" rtl="0" eaLnBrk="1" latinLnBrk="0" hangingPunct="1">
        <a:defRPr sz="1944" kern="1200">
          <a:solidFill>
            <a:schemeClr val="tx1"/>
          </a:solidFill>
          <a:latin typeface="+mn-lt"/>
          <a:ea typeface="+mn-ea"/>
          <a:cs typeface="+mn-cs"/>
        </a:defRPr>
      </a:lvl1pPr>
      <a:lvl2pPr marL="493776" algn="l" defTabSz="493776" rtl="0" eaLnBrk="1" latinLnBrk="0" hangingPunct="1">
        <a:defRPr sz="1944" kern="1200">
          <a:solidFill>
            <a:schemeClr val="tx1"/>
          </a:solidFill>
          <a:latin typeface="+mn-lt"/>
          <a:ea typeface="+mn-ea"/>
          <a:cs typeface="+mn-cs"/>
        </a:defRPr>
      </a:lvl2pPr>
      <a:lvl3pPr marL="987552" algn="l" defTabSz="493776" rtl="0" eaLnBrk="1" latinLnBrk="0" hangingPunct="1">
        <a:defRPr sz="1944" kern="1200">
          <a:solidFill>
            <a:schemeClr val="tx1"/>
          </a:solidFill>
          <a:latin typeface="+mn-lt"/>
          <a:ea typeface="+mn-ea"/>
          <a:cs typeface="+mn-cs"/>
        </a:defRPr>
      </a:lvl3pPr>
      <a:lvl4pPr marL="1481328" algn="l" defTabSz="493776" rtl="0" eaLnBrk="1" latinLnBrk="0" hangingPunct="1">
        <a:defRPr sz="1944" kern="1200">
          <a:solidFill>
            <a:schemeClr val="tx1"/>
          </a:solidFill>
          <a:latin typeface="+mn-lt"/>
          <a:ea typeface="+mn-ea"/>
          <a:cs typeface="+mn-cs"/>
        </a:defRPr>
      </a:lvl4pPr>
      <a:lvl5pPr marL="1975104" algn="l" defTabSz="493776" rtl="0" eaLnBrk="1" latinLnBrk="0" hangingPunct="1">
        <a:defRPr sz="1944" kern="1200">
          <a:solidFill>
            <a:schemeClr val="tx1"/>
          </a:solidFill>
          <a:latin typeface="+mn-lt"/>
          <a:ea typeface="+mn-ea"/>
          <a:cs typeface="+mn-cs"/>
        </a:defRPr>
      </a:lvl5pPr>
      <a:lvl6pPr marL="2468880" algn="l" defTabSz="493776" rtl="0" eaLnBrk="1" latinLnBrk="0" hangingPunct="1">
        <a:defRPr sz="1944" kern="1200">
          <a:solidFill>
            <a:schemeClr val="tx1"/>
          </a:solidFill>
          <a:latin typeface="+mn-lt"/>
          <a:ea typeface="+mn-ea"/>
          <a:cs typeface="+mn-cs"/>
        </a:defRPr>
      </a:lvl6pPr>
      <a:lvl7pPr marL="2962656" algn="l" defTabSz="493776" rtl="0" eaLnBrk="1" latinLnBrk="0" hangingPunct="1">
        <a:defRPr sz="1944" kern="1200">
          <a:solidFill>
            <a:schemeClr val="tx1"/>
          </a:solidFill>
          <a:latin typeface="+mn-lt"/>
          <a:ea typeface="+mn-ea"/>
          <a:cs typeface="+mn-cs"/>
        </a:defRPr>
      </a:lvl7pPr>
      <a:lvl8pPr marL="3456432" algn="l" defTabSz="493776" rtl="0" eaLnBrk="1" latinLnBrk="0" hangingPunct="1">
        <a:defRPr sz="1944" kern="1200">
          <a:solidFill>
            <a:schemeClr val="tx1"/>
          </a:solidFill>
          <a:latin typeface="+mn-lt"/>
          <a:ea typeface="+mn-ea"/>
          <a:cs typeface="+mn-cs"/>
        </a:defRPr>
      </a:lvl8pPr>
      <a:lvl9pPr marL="3950208" algn="l" defTabSz="493776"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2.emf"/><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051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4DE9-55DB-5348-A12A-AFC615A16DBD}"/>
              </a:ext>
            </a:extLst>
          </p:cNvPr>
          <p:cNvSpPr txBox="1">
            <a:spLocks noGrp="1"/>
          </p:cNvSpPr>
          <p:nvPr>
            <p:ph type="ctrTitle"/>
          </p:nvPr>
        </p:nvSpPr>
        <p:spPr>
          <a:xfrm>
            <a:off x="854439" y="2124218"/>
            <a:ext cx="10483128" cy="2363372"/>
          </a:xfrm>
          <a:solidFill>
            <a:schemeClr val="tx1">
              <a:lumMod val="75000"/>
              <a:lumOff val="25000"/>
            </a:schemeClr>
          </a:solidFill>
          <a:ln>
            <a:solidFill>
              <a:schemeClr val="bg1"/>
            </a:solidFill>
          </a:ln>
        </p:spPr>
        <p:txBody>
          <a:bodyPr>
            <a:noAutofit/>
          </a:bodyPr>
          <a:lstStyle/>
          <a:p>
            <a:pPr lvl="0" rtl="1">
              <a:lnSpc>
                <a:spcPct val="120000"/>
              </a:lnSpc>
            </a:pPr>
            <a:r>
              <a:rPr lang="en-US" sz="4000" b="1" dirty="0">
                <a:solidFill>
                  <a:srgbClr val="FFFFFF"/>
                </a:solidFill>
                <a:effectLst>
                  <a:outerShdw blurRad="38100" dist="38100" dir="2700000" algn="tl">
                    <a:srgbClr val="000000">
                      <a:alpha val="43137"/>
                    </a:srgbClr>
                  </a:outerShdw>
                </a:effectLst>
                <a:latin typeface="Times New Roman" pitchFamily="18"/>
                <a:cs typeface="Times New Roman" pitchFamily="18"/>
              </a:rPr>
              <a:t>Audit Promoting Government</a:t>
            </a:r>
            <a:br>
              <a:rPr lang="ar-BH" sz="4000" b="1" dirty="0">
                <a:solidFill>
                  <a:srgbClr val="FFFFFF"/>
                </a:solidFill>
                <a:effectLst>
                  <a:outerShdw blurRad="38100" dist="38100" dir="2700000" algn="tl">
                    <a:srgbClr val="000000">
                      <a:alpha val="43137"/>
                    </a:srgbClr>
                  </a:outerShdw>
                </a:effectLst>
                <a:latin typeface="Times New Roman" pitchFamily="18"/>
                <a:cs typeface="Times New Roman" pitchFamily="18"/>
              </a:rPr>
            </a:br>
            <a:r>
              <a:rPr lang="en-US" sz="4000" b="1" dirty="0">
                <a:solidFill>
                  <a:srgbClr val="FFFFFF"/>
                </a:solidFill>
                <a:effectLst>
                  <a:outerShdw blurRad="38100" dist="38100" dir="2700000" algn="tl">
                    <a:srgbClr val="000000">
                      <a:alpha val="43137"/>
                    </a:srgbClr>
                  </a:outerShdw>
                </a:effectLst>
                <a:latin typeface="Times New Roman" pitchFamily="18"/>
                <a:cs typeface="Times New Roman" pitchFamily="18"/>
              </a:rPr>
              <a:t> Accountability for Environment</a:t>
            </a:r>
            <a:br>
              <a:rPr lang="ar-BH" sz="4000" b="1" dirty="0">
                <a:solidFill>
                  <a:srgbClr val="FFFFFF"/>
                </a:solidFill>
                <a:latin typeface="Times New Roman" pitchFamily="18"/>
                <a:cs typeface="Times New Roman" pitchFamily="18"/>
              </a:rPr>
            </a:br>
            <a:r>
              <a:rPr lang="en-US" sz="2500" b="1" dirty="0">
                <a:solidFill>
                  <a:srgbClr val="FFFFFF"/>
                </a:solidFill>
                <a:latin typeface="Times New Roman" pitchFamily="18"/>
                <a:cs typeface="Times New Roman" pitchFamily="18"/>
              </a:rPr>
              <a:t>October 2021</a:t>
            </a:r>
          </a:p>
        </p:txBody>
      </p:sp>
      <p:cxnSp>
        <p:nvCxnSpPr>
          <p:cNvPr id="3" name="Straight Connector 4">
            <a:extLst>
              <a:ext uri="{FF2B5EF4-FFF2-40B4-BE49-F238E27FC236}">
                <a16:creationId xmlns:a16="http://schemas.microsoft.com/office/drawing/2014/main" id="{5C7287AF-0F20-6E44-B2C8-F8369F35EDED}"/>
              </a:ext>
            </a:extLst>
          </p:cNvPr>
          <p:cNvCxnSpPr>
            <a:cxnSpLocks/>
          </p:cNvCxnSpPr>
          <p:nvPr/>
        </p:nvCxnSpPr>
        <p:spPr>
          <a:xfrm>
            <a:off x="4226264" y="4720136"/>
            <a:ext cx="3739467" cy="0"/>
          </a:xfrm>
          <a:prstGeom prst="straightConnector1">
            <a:avLst/>
          </a:prstGeom>
          <a:noFill/>
          <a:ln w="25402" cap="flat">
            <a:solidFill>
              <a:srgbClr val="FFFFFF"/>
            </a:solidFill>
            <a:prstDash val="solid"/>
            <a:miter/>
          </a:ln>
        </p:spPr>
      </p:cxnSp>
      <p:pic>
        <p:nvPicPr>
          <p:cNvPr id="7" name="Picture 6">
            <a:extLst>
              <a:ext uri="{FF2B5EF4-FFF2-40B4-BE49-F238E27FC236}">
                <a16:creationId xmlns:a16="http://schemas.microsoft.com/office/drawing/2014/main" id="{BF14DC6C-890E-9D47-B8F6-5151A42DF0A4}"/>
              </a:ext>
            </a:extLst>
          </p:cNvPr>
          <p:cNvPicPr>
            <a:picLocks noChangeAspect="1"/>
          </p:cNvPicPr>
          <p:nvPr/>
        </p:nvPicPr>
        <p:blipFill>
          <a:blip r:embed="rId2"/>
          <a:stretch>
            <a:fillRect/>
          </a:stretch>
        </p:blipFill>
        <p:spPr>
          <a:xfrm>
            <a:off x="2472189" y="506885"/>
            <a:ext cx="7247622" cy="1085676"/>
          </a:xfrm>
          <a:prstGeom prst="rect">
            <a:avLst/>
          </a:prstGeom>
        </p:spPr>
      </p:pic>
      <p:sp>
        <p:nvSpPr>
          <p:cNvPr id="5" name="Title 1">
            <a:extLst>
              <a:ext uri="{FF2B5EF4-FFF2-40B4-BE49-F238E27FC236}">
                <a16:creationId xmlns:a16="http://schemas.microsoft.com/office/drawing/2014/main" id="{968D1115-73A4-43A5-BD9E-D1F3BC97C423}"/>
              </a:ext>
            </a:extLst>
          </p:cNvPr>
          <p:cNvSpPr txBox="1">
            <a:spLocks/>
          </p:cNvSpPr>
          <p:nvPr/>
        </p:nvSpPr>
        <p:spPr>
          <a:xfrm>
            <a:off x="1893763" y="4811843"/>
            <a:ext cx="8404480" cy="1221593"/>
          </a:xfrm>
          <a:prstGeom prst="rect">
            <a:avLst/>
          </a:prstGeom>
        </p:spPr>
        <p:txBody>
          <a:bodyPr vert="horz" lIns="91440" tIns="45720" rIns="91440" bIns="45720" rtlCol="0" anchor="ctr">
            <a:noAutofit/>
          </a:bodyPr>
          <a:lstStyle>
            <a:lvl1pPr algn="ctr" defTabSz="493776" rtl="0" eaLnBrk="1" latinLnBrk="0" hangingPunct="1">
              <a:spcBef>
                <a:spcPct val="0"/>
              </a:spcBef>
              <a:buNone/>
              <a:defRPr sz="4752" kern="1200">
                <a:solidFill>
                  <a:schemeClr val="tx1"/>
                </a:solidFill>
                <a:latin typeface="+mj-lt"/>
                <a:ea typeface="+mj-ea"/>
                <a:cs typeface="+mj-cs"/>
              </a:defRPr>
            </a:lvl1pPr>
          </a:lstStyle>
          <a:p>
            <a:pPr>
              <a:lnSpc>
                <a:spcPct val="120000"/>
              </a:lnSpc>
            </a:pPr>
            <a:r>
              <a:rPr lang="en-US" sz="2800" b="1" dirty="0">
                <a:solidFill>
                  <a:srgbClr val="FFFFFF"/>
                </a:solidFill>
                <a:latin typeface="Times New Roman" pitchFamily="18"/>
                <a:cs typeface="Times New Roman" pitchFamily="18"/>
              </a:rPr>
              <a:t>Prepared by:</a:t>
            </a:r>
          </a:p>
          <a:p>
            <a:pPr>
              <a:lnSpc>
                <a:spcPct val="120000"/>
              </a:lnSpc>
            </a:pPr>
            <a:r>
              <a:rPr lang="en-US" sz="2800" b="1" dirty="0">
                <a:solidFill>
                  <a:srgbClr val="FFFFFF"/>
                </a:solidFill>
                <a:latin typeface="Times New Roman" pitchFamily="18"/>
                <a:cs typeface="Times New Roman" pitchFamily="18"/>
              </a:rPr>
              <a:t>Maitham Saeed		&amp;		Mohamed Jasim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04A971A-7444-AA4B-BEC2-C7391108C0B1}"/>
              </a:ext>
            </a:extLst>
          </p:cNvPr>
          <p:cNvGrpSpPr/>
          <p:nvPr/>
        </p:nvGrpSpPr>
        <p:grpSpPr>
          <a:xfrm flipH="1">
            <a:off x="325749" y="296992"/>
            <a:ext cx="11540502" cy="1002100"/>
            <a:chOff x="847315" y="636323"/>
            <a:chExt cx="22683021" cy="1969642"/>
          </a:xfrm>
        </p:grpSpPr>
        <p:grpSp>
          <p:nvGrpSpPr>
            <p:cNvPr id="11" name="Group 10">
              <a:extLst>
                <a:ext uri="{FF2B5EF4-FFF2-40B4-BE49-F238E27FC236}">
                  <a16:creationId xmlns:a16="http://schemas.microsoft.com/office/drawing/2014/main" id="{1D7CB645-7748-4B40-811B-45D985E3E69B}"/>
                </a:ext>
              </a:extLst>
            </p:cNvPr>
            <p:cNvGrpSpPr/>
            <p:nvPr/>
          </p:nvGrpSpPr>
          <p:grpSpPr>
            <a:xfrm>
              <a:off x="847317" y="636323"/>
              <a:ext cx="22683019" cy="1969642"/>
              <a:chOff x="684846" y="510370"/>
              <a:chExt cx="21596035" cy="1969642"/>
            </a:xfrm>
          </p:grpSpPr>
          <p:grpSp>
            <p:nvGrpSpPr>
              <p:cNvPr id="14" name="Group 13">
                <a:extLst>
                  <a:ext uri="{FF2B5EF4-FFF2-40B4-BE49-F238E27FC236}">
                    <a16:creationId xmlns:a16="http://schemas.microsoft.com/office/drawing/2014/main" id="{7043FC67-9BFF-FF4E-ABB6-83E3F7349E43}"/>
                  </a:ext>
                </a:extLst>
              </p:cNvPr>
              <p:cNvGrpSpPr/>
              <p:nvPr/>
            </p:nvGrpSpPr>
            <p:grpSpPr>
              <a:xfrm>
                <a:off x="684846" y="510370"/>
                <a:ext cx="21596035" cy="1969642"/>
                <a:chOff x="684846" y="510370"/>
                <a:chExt cx="21596035" cy="1969642"/>
              </a:xfrm>
            </p:grpSpPr>
            <p:sp>
              <p:nvSpPr>
                <p:cNvPr id="16" name="Title 1">
                  <a:extLst>
                    <a:ext uri="{FF2B5EF4-FFF2-40B4-BE49-F238E27FC236}">
                      <a16:creationId xmlns:a16="http://schemas.microsoft.com/office/drawing/2014/main" id="{1A0F1A36-E61B-BC4F-8567-D01DB5760D93}"/>
                    </a:ext>
                  </a:extLst>
                </p:cNvPr>
                <p:cNvSpPr txBox="1">
                  <a:spLocks/>
                </p:cNvSpPr>
                <p:nvPr/>
              </p:nvSpPr>
              <p:spPr>
                <a:xfrm>
                  <a:off x="5347658" y="510370"/>
                  <a:ext cx="16933223" cy="1565556"/>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vert="horz" lIns="217673" tIns="108836" rIns="217673" bIns="108836"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7" name="Rectangle 16">
                  <a:extLst>
                    <a:ext uri="{FF2B5EF4-FFF2-40B4-BE49-F238E27FC236}">
                      <a16:creationId xmlns:a16="http://schemas.microsoft.com/office/drawing/2014/main" id="{9B1285BC-387E-9F49-B367-E5957539A84D}"/>
                    </a:ext>
                  </a:extLst>
                </p:cNvPr>
                <p:cNvSpPr/>
                <p:nvPr/>
              </p:nvSpPr>
              <p:spPr>
                <a:xfrm flipV="1">
                  <a:off x="684846" y="2297133"/>
                  <a:ext cx="21596033" cy="182879"/>
                </a:xfrm>
                <a:prstGeom prst="rect">
                  <a:avLst/>
                </a:prstGeom>
                <a:solidFill>
                  <a:schemeClr val="tx1">
                    <a:lumMod val="95000"/>
                    <a:lumOff val="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6C42601A-9606-AA4F-9362-C6C3906DBD31}"/>
                  </a:ext>
                </a:extLst>
              </p:cNvPr>
              <p:cNvSpPr/>
              <p:nvPr/>
            </p:nvSpPr>
            <p:spPr>
              <a:xfrm rot="5400000" flipV="1">
                <a:off x="21263477" y="1005315"/>
                <a:ext cx="1512345" cy="522459"/>
              </a:xfrm>
              <a:prstGeom prst="rect">
                <a:avLst/>
              </a:prstGeom>
              <a:solidFill>
                <a:schemeClr val="tx1">
                  <a:lumMod val="95000"/>
                  <a:lumOff val="5000"/>
                  <a:alpha val="43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40BEAA1E-DC90-374A-A442-34AB45E5F1AE}"/>
                </a:ext>
              </a:extLst>
            </p:cNvPr>
            <p:cNvPicPr>
              <a:picLocks noChangeAspect="1"/>
            </p:cNvPicPr>
            <p:nvPr/>
          </p:nvPicPr>
          <p:blipFill rotWithShape="1">
            <a:blip r:embed="rId3">
              <a:extLst>
                <a:ext uri="{28A0092B-C50C-407E-A947-70E740481C1C}">
                  <a14:useLocalDpi xmlns:a14="http://schemas.microsoft.com/office/drawing/2010/main" val="0"/>
                </a:ext>
              </a:extLst>
            </a:blip>
            <a:srcRect l="9981" t="17823" r="6821" b="22960"/>
            <a:stretch/>
          </p:blipFill>
          <p:spPr>
            <a:xfrm flipH="1">
              <a:off x="847315" y="768748"/>
              <a:ext cx="4614371" cy="1192409"/>
            </a:xfrm>
            <a:prstGeom prst="rect">
              <a:avLst/>
            </a:prstGeom>
          </p:spPr>
        </p:pic>
        <p:sp>
          <p:nvSpPr>
            <p:cNvPr id="13" name="TextBox 12">
              <a:extLst>
                <a:ext uri="{FF2B5EF4-FFF2-40B4-BE49-F238E27FC236}">
                  <a16:creationId xmlns:a16="http://schemas.microsoft.com/office/drawing/2014/main" id="{92B29755-B1AF-3644-965E-286426DC6011}"/>
                </a:ext>
              </a:extLst>
            </p:cNvPr>
            <p:cNvSpPr txBox="1"/>
            <p:nvPr/>
          </p:nvSpPr>
          <p:spPr>
            <a:xfrm>
              <a:off x="5744818" y="684981"/>
              <a:ext cx="17236758" cy="1633336"/>
            </a:xfrm>
            <a:prstGeom prst="rect">
              <a:avLst/>
            </a:prstGeom>
            <a:noFill/>
          </p:spPr>
          <p:txBody>
            <a:bodyPr wrap="square" rtlCol="0">
              <a:spAutoFit/>
            </a:bodyPr>
            <a:lstStyle/>
            <a:p>
              <a:pPr marL="0" defTabSz="914400" rtl="0" eaLnBrk="1" latinLnBrk="0" hangingPunct="1"/>
              <a:r>
                <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Main steps taken by the NAO Bahrain for promoting government accountability for environment </a:t>
              </a:r>
              <a:endParaRPr lang="en-US" altLang="en-BH" sz="2400" b="1" dirty="0">
                <a:solidFill>
                  <a:srgbClr val="636462"/>
                </a:solidFill>
                <a:effectLst>
                  <a:outerShdw blurRad="38100" dist="38100" dir="2700000" algn="tl">
                    <a:srgbClr val="000000">
                      <a:alpha val="43137"/>
                    </a:srgbClr>
                  </a:outerShdw>
                </a:effectLst>
                <a:latin typeface="AXtManal" pitchFamily="2" charset="0"/>
                <a:ea typeface="AXtManal" pitchFamily="2" charset="0"/>
                <a:cs typeface="+mj-cs"/>
              </a:endParaRPr>
            </a:p>
          </p:txBody>
        </p:sp>
      </p:grpSp>
      <p:sp>
        <p:nvSpPr>
          <p:cNvPr id="40" name="Rectangle 39">
            <a:extLst>
              <a:ext uri="{FF2B5EF4-FFF2-40B4-BE49-F238E27FC236}">
                <a16:creationId xmlns:a16="http://schemas.microsoft.com/office/drawing/2014/main" id="{5E6992D2-94E2-D94E-8971-57FF4BC248D4}"/>
              </a:ext>
            </a:extLst>
          </p:cNvPr>
          <p:cNvSpPr/>
          <p:nvPr/>
        </p:nvSpPr>
        <p:spPr>
          <a:xfrm>
            <a:off x="8182006" y="2451743"/>
            <a:ext cx="246072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rtl="1">
              <a:defRPr/>
            </a:pPr>
            <a:endParaRPr lang="en-US" sz="2160" dirty="0">
              <a:solidFill>
                <a:prstClr val="white"/>
              </a:solidFill>
              <a:latin typeface="Calibri"/>
              <a:cs typeface="+mj-cs"/>
            </a:endParaRPr>
          </a:p>
        </p:txBody>
      </p:sp>
      <p:sp>
        <p:nvSpPr>
          <p:cNvPr id="41" name="Rectangle 40">
            <a:extLst>
              <a:ext uri="{FF2B5EF4-FFF2-40B4-BE49-F238E27FC236}">
                <a16:creationId xmlns:a16="http://schemas.microsoft.com/office/drawing/2014/main" id="{27523B8B-136F-314F-AF8A-92D18F064E60}"/>
              </a:ext>
            </a:extLst>
          </p:cNvPr>
          <p:cNvSpPr/>
          <p:nvPr/>
        </p:nvSpPr>
        <p:spPr>
          <a:xfrm>
            <a:off x="4866011" y="2451743"/>
            <a:ext cx="246072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548640" rtl="1" eaLnBrk="1" latinLnBrk="0" hangingPunct="1">
              <a:defRPr/>
            </a:pPr>
            <a:endParaRPr lang="en-US" sz="2160" dirty="0">
              <a:solidFill>
                <a:prstClr val="white"/>
              </a:solidFill>
              <a:latin typeface="Calibri"/>
              <a:cs typeface="+mj-cs"/>
            </a:endParaRPr>
          </a:p>
        </p:txBody>
      </p:sp>
      <p:sp>
        <p:nvSpPr>
          <p:cNvPr id="42" name="Rectangle 41">
            <a:extLst>
              <a:ext uri="{FF2B5EF4-FFF2-40B4-BE49-F238E27FC236}">
                <a16:creationId xmlns:a16="http://schemas.microsoft.com/office/drawing/2014/main" id="{9A178E83-9174-C540-BECE-77DBB0446E3F}"/>
              </a:ext>
            </a:extLst>
          </p:cNvPr>
          <p:cNvSpPr/>
          <p:nvPr/>
        </p:nvSpPr>
        <p:spPr>
          <a:xfrm>
            <a:off x="1567133" y="2451743"/>
            <a:ext cx="246072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a:defRPr/>
            </a:pPr>
            <a:endParaRPr lang="en-US" sz="2160" dirty="0">
              <a:solidFill>
                <a:prstClr val="white"/>
              </a:solidFill>
              <a:latin typeface="Calibri"/>
              <a:cs typeface="+mj-cs"/>
            </a:endParaRPr>
          </a:p>
        </p:txBody>
      </p:sp>
      <p:sp>
        <p:nvSpPr>
          <p:cNvPr id="2" name="Rectangle: Rounded Corners 1">
            <a:extLst>
              <a:ext uri="{FF2B5EF4-FFF2-40B4-BE49-F238E27FC236}">
                <a16:creationId xmlns:a16="http://schemas.microsoft.com/office/drawing/2014/main" id="{00AED421-8599-44CE-AA1D-714513A6D8D5}"/>
              </a:ext>
            </a:extLst>
          </p:cNvPr>
          <p:cNvSpPr/>
          <p:nvPr/>
        </p:nvSpPr>
        <p:spPr>
          <a:xfrm>
            <a:off x="1814727" y="1860823"/>
            <a:ext cx="9158066" cy="657293"/>
          </a:xfrm>
          <a:prstGeom prst="roundRect">
            <a:avLst/>
          </a:prstGeom>
          <a:solidFill>
            <a:srgbClr val="C000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0">
              <a:lnSpc>
                <a:spcPct val="107000"/>
              </a:lnSpc>
              <a:spcAft>
                <a:spcPts val="1200"/>
              </a:spcAft>
            </a:pPr>
            <a:r>
              <a:rPr lang="en-US" sz="23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Environmental Audit in the NAO’s strategic and annual plans.</a:t>
            </a:r>
            <a:endParaRPr lang="en-US" sz="23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EF0A8D72-D2DC-45E5-B949-528DC3D1A1D8}"/>
              </a:ext>
            </a:extLst>
          </p:cNvPr>
          <p:cNvSpPr/>
          <p:nvPr/>
        </p:nvSpPr>
        <p:spPr>
          <a:xfrm>
            <a:off x="1814727" y="3149773"/>
            <a:ext cx="9158065" cy="657293"/>
          </a:xfrm>
          <a:prstGeom prst="roundRect">
            <a:avLst/>
          </a:prstGeom>
          <a:solidFill>
            <a:srgbClr val="C000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a:lnSpc>
                <a:spcPct val="107000"/>
              </a:lnSpc>
              <a:spcAft>
                <a:spcPts val="1200"/>
              </a:spcAft>
            </a:pPr>
            <a:r>
              <a:rPr lang="en-US" sz="2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Environmentally</a:t>
            </a:r>
            <a:r>
              <a:rPr lang="en-US" sz="23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related audit assignments.</a:t>
            </a:r>
            <a:endParaRPr lang="en-US" sz="23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B589B105-DC44-4A0E-A072-11C8B60AD8FD}"/>
              </a:ext>
            </a:extLst>
          </p:cNvPr>
          <p:cNvSpPr/>
          <p:nvPr/>
        </p:nvSpPr>
        <p:spPr>
          <a:xfrm>
            <a:off x="1814728" y="4399456"/>
            <a:ext cx="9158065" cy="657293"/>
          </a:xfrm>
          <a:prstGeom prst="roundRect">
            <a:avLst/>
          </a:prstGeom>
          <a:solidFill>
            <a:srgbClr val="C000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justLow">
              <a:lnSpc>
                <a:spcPct val="107000"/>
              </a:lnSpc>
              <a:spcBef>
                <a:spcPts val="0"/>
              </a:spcBef>
              <a:spcAft>
                <a:spcPts val="1200"/>
              </a:spcAft>
            </a:pPr>
            <a:r>
              <a:rPr lang="en-US" sz="2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Capacity Building in relation to Environmental Audits.</a:t>
            </a:r>
          </a:p>
        </p:txBody>
      </p:sp>
      <p:sp>
        <p:nvSpPr>
          <p:cNvPr id="21" name="Rectangle: Rounded Corners 20">
            <a:extLst>
              <a:ext uri="{FF2B5EF4-FFF2-40B4-BE49-F238E27FC236}">
                <a16:creationId xmlns:a16="http://schemas.microsoft.com/office/drawing/2014/main" id="{2BB64B35-344D-48A7-8B11-AF46E2C799A7}"/>
              </a:ext>
            </a:extLst>
          </p:cNvPr>
          <p:cNvSpPr/>
          <p:nvPr/>
        </p:nvSpPr>
        <p:spPr>
          <a:xfrm>
            <a:off x="1814730" y="5647669"/>
            <a:ext cx="9158064" cy="657293"/>
          </a:xfrm>
          <a:prstGeom prst="roundRect">
            <a:avLst/>
          </a:prstGeom>
          <a:solidFill>
            <a:srgbClr val="C000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lnSpc>
                <a:spcPct val="107000"/>
              </a:lnSpc>
              <a:spcAft>
                <a:spcPts val="1200"/>
              </a:spcAft>
            </a:pPr>
            <a:r>
              <a:rPr lang="en-US" sz="23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Utilization of IT and virtual technologies during COVID-19 Pandemic.</a:t>
            </a:r>
          </a:p>
        </p:txBody>
      </p:sp>
      <p:sp>
        <p:nvSpPr>
          <p:cNvPr id="3" name="Flowchart: Connector 2">
            <a:extLst>
              <a:ext uri="{FF2B5EF4-FFF2-40B4-BE49-F238E27FC236}">
                <a16:creationId xmlns:a16="http://schemas.microsoft.com/office/drawing/2014/main" id="{6DBA810C-218C-47F2-B48C-032D989E3B41}"/>
              </a:ext>
            </a:extLst>
          </p:cNvPr>
          <p:cNvSpPr/>
          <p:nvPr/>
        </p:nvSpPr>
        <p:spPr>
          <a:xfrm>
            <a:off x="735853" y="1879328"/>
            <a:ext cx="590811" cy="620521"/>
          </a:xfrm>
          <a:prstGeom prst="flowChartConnector">
            <a:avLst/>
          </a:prstGeom>
          <a:solidFill>
            <a:schemeClr val="tx1">
              <a:lumMod val="50000"/>
              <a:lumOff val="5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sp>
        <p:nvSpPr>
          <p:cNvPr id="22" name="Flowchart: Connector 21">
            <a:extLst>
              <a:ext uri="{FF2B5EF4-FFF2-40B4-BE49-F238E27FC236}">
                <a16:creationId xmlns:a16="http://schemas.microsoft.com/office/drawing/2014/main" id="{CDE988CD-C270-4CD0-BA4F-E51B286999B4}"/>
              </a:ext>
            </a:extLst>
          </p:cNvPr>
          <p:cNvSpPr/>
          <p:nvPr/>
        </p:nvSpPr>
        <p:spPr>
          <a:xfrm>
            <a:off x="735853" y="3168158"/>
            <a:ext cx="590811" cy="620521"/>
          </a:xfrm>
          <a:prstGeom prst="flowChartConnector">
            <a:avLst/>
          </a:prstGeom>
          <a:solidFill>
            <a:schemeClr val="tx1">
              <a:lumMod val="50000"/>
              <a:lumOff val="5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sp>
        <p:nvSpPr>
          <p:cNvPr id="23" name="Flowchart: Connector 22">
            <a:extLst>
              <a:ext uri="{FF2B5EF4-FFF2-40B4-BE49-F238E27FC236}">
                <a16:creationId xmlns:a16="http://schemas.microsoft.com/office/drawing/2014/main" id="{8E2B85A8-4FE1-41C8-B007-67830133AD44}"/>
              </a:ext>
            </a:extLst>
          </p:cNvPr>
          <p:cNvSpPr/>
          <p:nvPr/>
        </p:nvSpPr>
        <p:spPr>
          <a:xfrm>
            <a:off x="735853" y="4399456"/>
            <a:ext cx="590811" cy="620521"/>
          </a:xfrm>
          <a:prstGeom prst="flowChartConnector">
            <a:avLst/>
          </a:prstGeom>
          <a:solidFill>
            <a:schemeClr val="tx1">
              <a:lumMod val="50000"/>
              <a:lumOff val="5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sp>
        <p:nvSpPr>
          <p:cNvPr id="24" name="Flowchart: Connector 23">
            <a:extLst>
              <a:ext uri="{FF2B5EF4-FFF2-40B4-BE49-F238E27FC236}">
                <a16:creationId xmlns:a16="http://schemas.microsoft.com/office/drawing/2014/main" id="{291AB343-1FA7-49C6-879B-596EE07AF630}"/>
              </a:ext>
            </a:extLst>
          </p:cNvPr>
          <p:cNvSpPr/>
          <p:nvPr/>
        </p:nvSpPr>
        <p:spPr>
          <a:xfrm>
            <a:off x="754223" y="5630754"/>
            <a:ext cx="590811" cy="620521"/>
          </a:xfrm>
          <a:prstGeom prst="flowChartConnector">
            <a:avLst/>
          </a:prstGeom>
          <a:solidFill>
            <a:schemeClr val="tx1">
              <a:lumMod val="50000"/>
              <a:lumOff val="5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7714210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04A971A-7444-AA4B-BEC2-C7391108C0B1}"/>
              </a:ext>
            </a:extLst>
          </p:cNvPr>
          <p:cNvGrpSpPr/>
          <p:nvPr/>
        </p:nvGrpSpPr>
        <p:grpSpPr>
          <a:xfrm flipH="1">
            <a:off x="325748" y="296992"/>
            <a:ext cx="11540503" cy="908062"/>
            <a:chOff x="847315" y="636323"/>
            <a:chExt cx="22683023" cy="1784808"/>
          </a:xfrm>
        </p:grpSpPr>
        <p:grpSp>
          <p:nvGrpSpPr>
            <p:cNvPr id="11" name="Group 10">
              <a:extLst>
                <a:ext uri="{FF2B5EF4-FFF2-40B4-BE49-F238E27FC236}">
                  <a16:creationId xmlns:a16="http://schemas.microsoft.com/office/drawing/2014/main" id="{1D7CB645-7748-4B40-811B-45D985E3E69B}"/>
                </a:ext>
              </a:extLst>
            </p:cNvPr>
            <p:cNvGrpSpPr/>
            <p:nvPr/>
          </p:nvGrpSpPr>
          <p:grpSpPr>
            <a:xfrm>
              <a:off x="847317" y="636323"/>
              <a:ext cx="22683021" cy="1527227"/>
              <a:chOff x="684846" y="510370"/>
              <a:chExt cx="21596037" cy="1527227"/>
            </a:xfrm>
          </p:grpSpPr>
          <p:grpSp>
            <p:nvGrpSpPr>
              <p:cNvPr id="14" name="Group 13">
                <a:extLst>
                  <a:ext uri="{FF2B5EF4-FFF2-40B4-BE49-F238E27FC236}">
                    <a16:creationId xmlns:a16="http://schemas.microsoft.com/office/drawing/2014/main" id="{7043FC67-9BFF-FF4E-ABB6-83E3F7349E43}"/>
                  </a:ext>
                </a:extLst>
              </p:cNvPr>
              <p:cNvGrpSpPr/>
              <p:nvPr/>
            </p:nvGrpSpPr>
            <p:grpSpPr>
              <a:xfrm>
                <a:off x="684846" y="510370"/>
                <a:ext cx="21596037" cy="1527227"/>
                <a:chOff x="684846" y="510370"/>
                <a:chExt cx="21596037" cy="1527227"/>
              </a:xfrm>
            </p:grpSpPr>
            <p:sp>
              <p:nvSpPr>
                <p:cNvPr id="16" name="Title 1">
                  <a:extLst>
                    <a:ext uri="{FF2B5EF4-FFF2-40B4-BE49-F238E27FC236}">
                      <a16:creationId xmlns:a16="http://schemas.microsoft.com/office/drawing/2014/main" id="{1A0F1A36-E61B-BC4F-8567-D01DB5760D93}"/>
                    </a:ext>
                  </a:extLst>
                </p:cNvPr>
                <p:cNvSpPr txBox="1">
                  <a:spLocks/>
                </p:cNvSpPr>
                <p:nvPr/>
              </p:nvSpPr>
              <p:spPr>
                <a:xfrm>
                  <a:off x="5347660" y="510370"/>
                  <a:ext cx="16933223" cy="1192409"/>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vert="horz" lIns="217673" tIns="108836" rIns="217673" bIns="108836"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7" name="Rectangle 16">
                  <a:extLst>
                    <a:ext uri="{FF2B5EF4-FFF2-40B4-BE49-F238E27FC236}">
                      <a16:creationId xmlns:a16="http://schemas.microsoft.com/office/drawing/2014/main" id="{9B1285BC-387E-9F49-B367-E5957539A84D}"/>
                    </a:ext>
                  </a:extLst>
                </p:cNvPr>
                <p:cNvSpPr/>
                <p:nvPr/>
              </p:nvSpPr>
              <p:spPr>
                <a:xfrm flipV="1">
                  <a:off x="684846" y="1854718"/>
                  <a:ext cx="21596033" cy="182879"/>
                </a:xfrm>
                <a:prstGeom prst="rect">
                  <a:avLst/>
                </a:prstGeom>
                <a:solidFill>
                  <a:schemeClr val="tx1">
                    <a:lumMod val="95000"/>
                    <a:lumOff val="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6C42601A-9606-AA4F-9362-C6C3906DBD31}"/>
                  </a:ext>
                </a:extLst>
              </p:cNvPr>
              <p:cNvSpPr/>
              <p:nvPr/>
            </p:nvSpPr>
            <p:spPr>
              <a:xfrm rot="5400000" flipV="1">
                <a:off x="21423446" y="845346"/>
                <a:ext cx="1192407" cy="522457"/>
              </a:xfrm>
              <a:prstGeom prst="rect">
                <a:avLst/>
              </a:prstGeom>
              <a:solidFill>
                <a:schemeClr val="tx1">
                  <a:lumMod val="95000"/>
                  <a:lumOff val="5000"/>
                  <a:alpha val="43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40BEAA1E-DC90-374A-A442-34AB45E5F1AE}"/>
                </a:ext>
              </a:extLst>
            </p:cNvPr>
            <p:cNvPicPr>
              <a:picLocks noChangeAspect="1"/>
            </p:cNvPicPr>
            <p:nvPr/>
          </p:nvPicPr>
          <p:blipFill rotWithShape="1">
            <a:blip r:embed="rId3">
              <a:extLst>
                <a:ext uri="{28A0092B-C50C-407E-A947-70E740481C1C}">
                  <a14:useLocalDpi xmlns:a14="http://schemas.microsoft.com/office/drawing/2010/main" val="0"/>
                </a:ext>
              </a:extLst>
            </a:blip>
            <a:srcRect l="9981" t="17823" r="6821" b="22960"/>
            <a:stretch/>
          </p:blipFill>
          <p:spPr>
            <a:xfrm flipH="1">
              <a:off x="847315" y="768748"/>
              <a:ext cx="4614371" cy="1192409"/>
            </a:xfrm>
            <a:prstGeom prst="rect">
              <a:avLst/>
            </a:prstGeom>
          </p:spPr>
        </p:pic>
        <p:sp>
          <p:nvSpPr>
            <p:cNvPr id="13" name="TextBox 12">
              <a:extLst>
                <a:ext uri="{FF2B5EF4-FFF2-40B4-BE49-F238E27FC236}">
                  <a16:creationId xmlns:a16="http://schemas.microsoft.com/office/drawing/2014/main" id="{92B29755-B1AF-3644-965E-286426DC6011}"/>
                </a:ext>
              </a:extLst>
            </p:cNvPr>
            <p:cNvSpPr txBox="1"/>
            <p:nvPr/>
          </p:nvSpPr>
          <p:spPr>
            <a:xfrm>
              <a:off x="5744818" y="878537"/>
              <a:ext cx="17236758" cy="1542594"/>
            </a:xfrm>
            <a:prstGeom prst="rect">
              <a:avLst/>
            </a:prstGeom>
            <a:noFill/>
          </p:spPr>
          <p:txBody>
            <a:bodyPr wrap="square" rtlCol="0">
              <a:spAutoFit/>
            </a:bodyPr>
            <a:lstStyle/>
            <a:p>
              <a:r>
                <a:rPr lang="en-US" sz="2300" b="1" dirty="0">
                  <a:effectLst>
                    <a:outerShdw blurRad="38100" dist="38100" dir="2700000" algn="tl">
                      <a:srgbClr val="000000">
                        <a:alpha val="43137"/>
                      </a:srgbClr>
                    </a:outerShdw>
                  </a:effectLst>
                  <a:latin typeface="Times New Roman" panose="02020603050405020304" pitchFamily="18" charset="0"/>
                </a:rPr>
                <a:t>Environmental Audit in the NAO’s strategic and annual plans</a:t>
              </a:r>
            </a:p>
            <a:p>
              <a:pPr marL="0" defTabSz="914400" rtl="0" eaLnBrk="1" latinLnBrk="0" hangingPunct="1"/>
              <a:endParaRPr lang="en-US" altLang="en-BH" sz="2200" b="1" dirty="0">
                <a:solidFill>
                  <a:srgbClr val="636462"/>
                </a:solidFill>
                <a:latin typeface="AXtManal" pitchFamily="2" charset="0"/>
                <a:ea typeface="AXtManal" pitchFamily="2" charset="0"/>
                <a:cs typeface="+mj-cs"/>
              </a:endParaRPr>
            </a:p>
          </p:txBody>
        </p:sp>
      </p:grpSp>
      <p:sp>
        <p:nvSpPr>
          <p:cNvPr id="40" name="Rectangle 39">
            <a:extLst>
              <a:ext uri="{FF2B5EF4-FFF2-40B4-BE49-F238E27FC236}">
                <a16:creationId xmlns:a16="http://schemas.microsoft.com/office/drawing/2014/main" id="{5E6992D2-94E2-D94E-8971-57FF4BC248D4}"/>
              </a:ext>
            </a:extLst>
          </p:cNvPr>
          <p:cNvSpPr/>
          <p:nvPr/>
        </p:nvSpPr>
        <p:spPr>
          <a:xfrm>
            <a:off x="8195673" y="2493947"/>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rtl="1">
              <a:defRPr/>
            </a:pPr>
            <a:endParaRPr lang="en-US" sz="2160" dirty="0">
              <a:solidFill>
                <a:prstClr val="white"/>
              </a:solidFill>
              <a:latin typeface="Calibri"/>
              <a:cs typeface="+mj-cs"/>
            </a:endParaRPr>
          </a:p>
        </p:txBody>
      </p:sp>
      <p:sp>
        <p:nvSpPr>
          <p:cNvPr id="41" name="Rectangle 40">
            <a:extLst>
              <a:ext uri="{FF2B5EF4-FFF2-40B4-BE49-F238E27FC236}">
                <a16:creationId xmlns:a16="http://schemas.microsoft.com/office/drawing/2014/main" id="{27523B8B-136F-314F-AF8A-92D18F064E60}"/>
              </a:ext>
            </a:extLst>
          </p:cNvPr>
          <p:cNvSpPr/>
          <p:nvPr/>
        </p:nvSpPr>
        <p:spPr>
          <a:xfrm>
            <a:off x="4879678" y="2493947"/>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548640" rtl="1" eaLnBrk="1" latinLnBrk="0" hangingPunct="1">
              <a:defRPr/>
            </a:pPr>
            <a:endParaRPr lang="en-US" sz="2160" dirty="0">
              <a:solidFill>
                <a:prstClr val="white"/>
              </a:solidFill>
              <a:latin typeface="Calibri"/>
              <a:cs typeface="+mj-cs"/>
            </a:endParaRPr>
          </a:p>
        </p:txBody>
      </p:sp>
      <p:sp>
        <p:nvSpPr>
          <p:cNvPr id="42" name="Rectangle 41">
            <a:extLst>
              <a:ext uri="{FF2B5EF4-FFF2-40B4-BE49-F238E27FC236}">
                <a16:creationId xmlns:a16="http://schemas.microsoft.com/office/drawing/2014/main" id="{9A178E83-9174-C540-BECE-77DBB0446E3F}"/>
              </a:ext>
            </a:extLst>
          </p:cNvPr>
          <p:cNvSpPr/>
          <p:nvPr/>
        </p:nvSpPr>
        <p:spPr>
          <a:xfrm>
            <a:off x="1580800" y="2493947"/>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a:defRPr/>
            </a:pPr>
            <a:endParaRPr lang="en-US" sz="2160" dirty="0">
              <a:solidFill>
                <a:prstClr val="white"/>
              </a:solidFill>
              <a:latin typeface="Calibri"/>
              <a:cs typeface="+mj-cs"/>
            </a:endParaRPr>
          </a:p>
        </p:txBody>
      </p:sp>
      <p:sp>
        <p:nvSpPr>
          <p:cNvPr id="18" name="TextBox 17">
            <a:extLst>
              <a:ext uri="{FF2B5EF4-FFF2-40B4-BE49-F238E27FC236}">
                <a16:creationId xmlns:a16="http://schemas.microsoft.com/office/drawing/2014/main" id="{27C8056E-042A-4360-AEDC-DD713CDE9659}"/>
              </a:ext>
            </a:extLst>
          </p:cNvPr>
          <p:cNvSpPr txBox="1"/>
          <p:nvPr/>
        </p:nvSpPr>
        <p:spPr>
          <a:xfrm>
            <a:off x="1125448" y="1977788"/>
            <a:ext cx="6201295" cy="1047210"/>
          </a:xfrm>
          <a:prstGeom prst="rect">
            <a:avLst/>
          </a:prstGeom>
          <a:noFill/>
          <a:ln>
            <a:solidFill>
              <a:schemeClr val="accent6">
                <a:lumMod val="60000"/>
                <a:lumOff val="40000"/>
              </a:schemeClr>
            </a:solidFill>
          </a:ln>
          <a:effectLst>
            <a:glow rad="63500">
              <a:schemeClr val="accent6">
                <a:satMod val="175000"/>
                <a:alpha val="40000"/>
              </a:schemeClr>
            </a:glow>
          </a:effectLst>
        </p:spPr>
        <p:txBody>
          <a:bodyPr wrap="square">
            <a:spAutoFit/>
          </a:bodyPr>
          <a:lstStyle/>
          <a:p>
            <a:pPr algn="justLow">
              <a:lnSpc>
                <a:spcPct val="150000"/>
              </a:lnSpc>
              <a:spcAft>
                <a:spcPts val="3000"/>
              </a:spcAft>
            </a:pPr>
            <a:r>
              <a:rPr lang="en-US" sz="2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Environmental audit projects have been included in the NAO’s strategic and annual audit plans.</a:t>
            </a:r>
            <a:endParaRPr lang="en-US" sz="2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Environmental Audit Consultants in Mumbai | Environmental Audit in Mumbai,  India">
            <a:extLst>
              <a:ext uri="{FF2B5EF4-FFF2-40B4-BE49-F238E27FC236}">
                <a16:creationId xmlns:a16="http://schemas.microsoft.com/office/drawing/2014/main" id="{6FA0B3E1-279C-4E55-8206-BE50955428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180" y="1862356"/>
            <a:ext cx="3572446" cy="389208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F88A5296-0444-424D-A8A2-A0DCB76C5EBF}"/>
              </a:ext>
            </a:extLst>
          </p:cNvPr>
          <p:cNvSpPr/>
          <p:nvPr/>
        </p:nvSpPr>
        <p:spPr>
          <a:xfrm>
            <a:off x="1160773" y="3850601"/>
            <a:ext cx="2754550" cy="216685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latin typeface="Amasis MT Pro Black" panose="020B0604020202020204" pitchFamily="18" charset="0"/>
              </a:rPr>
              <a:t>Strategic </a:t>
            </a:r>
          </a:p>
          <a:p>
            <a:pPr algn="ctr"/>
            <a:r>
              <a:rPr lang="en-US" sz="2200" dirty="0">
                <a:effectLst>
                  <a:outerShdw blurRad="38100" dist="38100" dir="2700000" algn="tl">
                    <a:srgbClr val="000000">
                      <a:alpha val="43137"/>
                    </a:srgbClr>
                  </a:outerShdw>
                </a:effectLst>
                <a:latin typeface="Amasis MT Pro Black" panose="020B0604020202020204" pitchFamily="18" charset="0"/>
              </a:rPr>
              <a:t>Plan</a:t>
            </a:r>
          </a:p>
        </p:txBody>
      </p:sp>
      <p:sp>
        <p:nvSpPr>
          <p:cNvPr id="20" name="Arrow: Right 19">
            <a:extLst>
              <a:ext uri="{FF2B5EF4-FFF2-40B4-BE49-F238E27FC236}">
                <a16:creationId xmlns:a16="http://schemas.microsoft.com/office/drawing/2014/main" id="{2755746B-BB6B-493B-A291-D0B56A6E697B}"/>
              </a:ext>
            </a:extLst>
          </p:cNvPr>
          <p:cNvSpPr/>
          <p:nvPr/>
        </p:nvSpPr>
        <p:spPr>
          <a:xfrm>
            <a:off x="4522760" y="3905339"/>
            <a:ext cx="2754550" cy="216685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latin typeface="Amasis MT Pro Black" panose="020B0604020202020204" pitchFamily="18" charset="0"/>
              </a:rPr>
              <a:t>Annual </a:t>
            </a:r>
          </a:p>
          <a:p>
            <a:pPr algn="ctr"/>
            <a:r>
              <a:rPr lang="en-US" sz="2200" dirty="0">
                <a:effectLst>
                  <a:outerShdw blurRad="38100" dist="38100" dir="2700000" algn="tl">
                    <a:srgbClr val="000000">
                      <a:alpha val="43137"/>
                    </a:srgbClr>
                  </a:outerShdw>
                </a:effectLst>
                <a:latin typeface="Amasis MT Pro Black" panose="020B0604020202020204" pitchFamily="18" charset="0"/>
              </a:rPr>
              <a:t>Plan</a:t>
            </a:r>
          </a:p>
        </p:txBody>
      </p:sp>
    </p:spTree>
    <p:extLst>
      <p:ext uri="{BB962C8B-B14F-4D97-AF65-F5344CB8AC3E}">
        <p14:creationId xmlns:p14="http://schemas.microsoft.com/office/powerpoint/2010/main" val="422934406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04A971A-7444-AA4B-BEC2-C7391108C0B1}"/>
              </a:ext>
            </a:extLst>
          </p:cNvPr>
          <p:cNvGrpSpPr/>
          <p:nvPr/>
        </p:nvGrpSpPr>
        <p:grpSpPr>
          <a:xfrm flipH="1">
            <a:off x="325750" y="209618"/>
            <a:ext cx="11540501" cy="765909"/>
            <a:chOff x="847315" y="464588"/>
            <a:chExt cx="22683019" cy="1505405"/>
          </a:xfrm>
        </p:grpSpPr>
        <p:grpSp>
          <p:nvGrpSpPr>
            <p:cNvPr id="11" name="Group 10">
              <a:extLst>
                <a:ext uri="{FF2B5EF4-FFF2-40B4-BE49-F238E27FC236}">
                  <a16:creationId xmlns:a16="http://schemas.microsoft.com/office/drawing/2014/main" id="{1D7CB645-7748-4B40-811B-45D985E3E69B}"/>
                </a:ext>
              </a:extLst>
            </p:cNvPr>
            <p:cNvGrpSpPr/>
            <p:nvPr/>
          </p:nvGrpSpPr>
          <p:grpSpPr>
            <a:xfrm>
              <a:off x="847317" y="636323"/>
              <a:ext cx="22683017" cy="1333670"/>
              <a:chOff x="684846" y="510370"/>
              <a:chExt cx="21596033" cy="1333670"/>
            </a:xfrm>
          </p:grpSpPr>
          <p:grpSp>
            <p:nvGrpSpPr>
              <p:cNvPr id="14" name="Group 13">
                <a:extLst>
                  <a:ext uri="{FF2B5EF4-FFF2-40B4-BE49-F238E27FC236}">
                    <a16:creationId xmlns:a16="http://schemas.microsoft.com/office/drawing/2014/main" id="{7043FC67-9BFF-FF4E-ABB6-83E3F7349E43}"/>
                  </a:ext>
                </a:extLst>
              </p:cNvPr>
              <p:cNvGrpSpPr/>
              <p:nvPr/>
            </p:nvGrpSpPr>
            <p:grpSpPr>
              <a:xfrm>
                <a:off x="684846" y="510370"/>
                <a:ext cx="21596033" cy="1333670"/>
                <a:chOff x="684846" y="510370"/>
                <a:chExt cx="21596033" cy="1333670"/>
              </a:xfrm>
            </p:grpSpPr>
            <p:sp>
              <p:nvSpPr>
                <p:cNvPr id="16" name="Title 1">
                  <a:extLst>
                    <a:ext uri="{FF2B5EF4-FFF2-40B4-BE49-F238E27FC236}">
                      <a16:creationId xmlns:a16="http://schemas.microsoft.com/office/drawing/2014/main" id="{1A0F1A36-E61B-BC4F-8567-D01DB5760D93}"/>
                    </a:ext>
                  </a:extLst>
                </p:cNvPr>
                <p:cNvSpPr txBox="1">
                  <a:spLocks/>
                </p:cNvSpPr>
                <p:nvPr/>
              </p:nvSpPr>
              <p:spPr>
                <a:xfrm>
                  <a:off x="5347656" y="510370"/>
                  <a:ext cx="16933223" cy="98453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vert="horz" lIns="217673" tIns="108836" rIns="217673" bIns="108836"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7" name="Rectangle 16">
                  <a:extLst>
                    <a:ext uri="{FF2B5EF4-FFF2-40B4-BE49-F238E27FC236}">
                      <a16:creationId xmlns:a16="http://schemas.microsoft.com/office/drawing/2014/main" id="{9B1285BC-387E-9F49-B367-E5957539A84D}"/>
                    </a:ext>
                  </a:extLst>
                </p:cNvPr>
                <p:cNvSpPr/>
                <p:nvPr/>
              </p:nvSpPr>
              <p:spPr>
                <a:xfrm flipV="1">
                  <a:off x="684846" y="1661160"/>
                  <a:ext cx="21596033" cy="182880"/>
                </a:xfrm>
                <a:prstGeom prst="rect">
                  <a:avLst/>
                </a:prstGeom>
                <a:solidFill>
                  <a:schemeClr val="tx1">
                    <a:lumMod val="95000"/>
                    <a:lumOff val="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6C42601A-9606-AA4F-9362-C6C3906DBD31}"/>
                  </a:ext>
                </a:extLst>
              </p:cNvPr>
              <p:cNvSpPr/>
              <p:nvPr/>
            </p:nvSpPr>
            <p:spPr>
              <a:xfrm rot="5400000" flipV="1">
                <a:off x="21570967" y="784992"/>
                <a:ext cx="984533" cy="435291"/>
              </a:xfrm>
              <a:prstGeom prst="rect">
                <a:avLst/>
              </a:prstGeom>
              <a:solidFill>
                <a:schemeClr val="tx1">
                  <a:lumMod val="95000"/>
                  <a:lumOff val="5000"/>
                  <a:alpha val="43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40BEAA1E-DC90-374A-A442-34AB45E5F1AE}"/>
                </a:ext>
              </a:extLst>
            </p:cNvPr>
            <p:cNvPicPr>
              <a:picLocks noChangeAspect="1"/>
            </p:cNvPicPr>
            <p:nvPr/>
          </p:nvPicPr>
          <p:blipFill rotWithShape="1">
            <a:blip r:embed="rId3">
              <a:extLst>
                <a:ext uri="{28A0092B-C50C-407E-A947-70E740481C1C}">
                  <a14:useLocalDpi xmlns:a14="http://schemas.microsoft.com/office/drawing/2010/main" val="0"/>
                </a:ext>
              </a:extLst>
            </a:blip>
            <a:srcRect l="9981" t="17823" r="6821" b="22960"/>
            <a:stretch/>
          </p:blipFill>
          <p:spPr>
            <a:xfrm flipH="1">
              <a:off x="847315" y="464588"/>
              <a:ext cx="4614371" cy="1192409"/>
            </a:xfrm>
            <a:prstGeom prst="rect">
              <a:avLst/>
            </a:prstGeom>
          </p:spPr>
        </p:pic>
        <p:sp>
          <p:nvSpPr>
            <p:cNvPr id="13" name="TextBox 12">
              <a:extLst>
                <a:ext uri="{FF2B5EF4-FFF2-40B4-BE49-F238E27FC236}">
                  <a16:creationId xmlns:a16="http://schemas.microsoft.com/office/drawing/2014/main" id="{92B29755-B1AF-3644-965E-286426DC6011}"/>
                </a:ext>
              </a:extLst>
            </p:cNvPr>
            <p:cNvSpPr txBox="1"/>
            <p:nvPr/>
          </p:nvSpPr>
          <p:spPr>
            <a:xfrm>
              <a:off x="4569734" y="823235"/>
              <a:ext cx="18411843" cy="877162"/>
            </a:xfrm>
            <a:prstGeom prst="rect">
              <a:avLst/>
            </a:prstGeom>
            <a:noFill/>
          </p:spPr>
          <p:txBody>
            <a:bodyPr wrap="square" rtlCol="0">
              <a:spAutoFit/>
            </a:bodyPr>
            <a:lstStyle/>
            <a:p>
              <a:pPr marL="0" defTabSz="914400" rtl="0" eaLnBrk="1" latinLnBrk="0" hangingPunct="1"/>
              <a:r>
                <a:rPr lang="en-US" sz="2300" b="1" dirty="0">
                  <a:effectLst/>
                  <a:latin typeface="Times New Roman" panose="02020603050405020304" pitchFamily="18" charset="0"/>
                  <a:ea typeface="Calibri" panose="020F0502020204030204" pitchFamily="34" charset="0"/>
                </a:rPr>
                <a:t>Environmentally related audit assignments</a:t>
              </a:r>
            </a:p>
          </p:txBody>
        </p:sp>
      </p:grpSp>
      <p:sp>
        <p:nvSpPr>
          <p:cNvPr id="3" name="Flowchart: Alternate Process 2">
            <a:extLst>
              <a:ext uri="{FF2B5EF4-FFF2-40B4-BE49-F238E27FC236}">
                <a16:creationId xmlns:a16="http://schemas.microsoft.com/office/drawing/2014/main" id="{92C0200A-FBD3-45E8-9230-0E0ACB79AC32}"/>
              </a:ext>
            </a:extLst>
          </p:cNvPr>
          <p:cNvSpPr/>
          <p:nvPr/>
        </p:nvSpPr>
        <p:spPr>
          <a:xfrm>
            <a:off x="1055079" y="1266084"/>
            <a:ext cx="10058400" cy="829994"/>
          </a:xfrm>
          <a:prstGeom prst="flowChartAlternateProcess">
            <a:avLst/>
          </a:prstGeom>
          <a:solidFill>
            <a:srgbClr val="B80000"/>
          </a:solidFill>
          <a:ln>
            <a:solidFill>
              <a:schemeClr val="bg1"/>
            </a:solidFill>
          </a:ln>
          <a:effectLst>
            <a:glow rad="1397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GB" sz="2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NAO Bahrain regularly conducts performance audit assignments on various government environmental programs and issues.</a:t>
            </a:r>
            <a:endParaRPr lang="en-US" sz="2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Arrow: Curved Right 4">
            <a:extLst>
              <a:ext uri="{FF2B5EF4-FFF2-40B4-BE49-F238E27FC236}">
                <a16:creationId xmlns:a16="http://schemas.microsoft.com/office/drawing/2014/main" id="{65FB0BF0-CE94-4D1A-91BC-B8579DE3CE7B}"/>
              </a:ext>
            </a:extLst>
          </p:cNvPr>
          <p:cNvSpPr/>
          <p:nvPr/>
        </p:nvSpPr>
        <p:spPr>
          <a:xfrm>
            <a:off x="367954" y="1983543"/>
            <a:ext cx="487826" cy="984740"/>
          </a:xfrm>
          <a:prstGeom prst="curvedRightArrow">
            <a:avLst/>
          </a:prstGeom>
          <a:solidFill>
            <a:srgbClr val="B8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owchart: Alternate Process 17">
            <a:extLst>
              <a:ext uri="{FF2B5EF4-FFF2-40B4-BE49-F238E27FC236}">
                <a16:creationId xmlns:a16="http://schemas.microsoft.com/office/drawing/2014/main" id="{D666E10F-C781-462F-82D7-77DB8222C482}"/>
              </a:ext>
            </a:extLst>
          </p:cNvPr>
          <p:cNvSpPr/>
          <p:nvPr/>
        </p:nvSpPr>
        <p:spPr>
          <a:xfrm>
            <a:off x="1266092" y="2330363"/>
            <a:ext cx="9664506" cy="829994"/>
          </a:xfrm>
          <a:prstGeom prst="flowChartAlternateProcess">
            <a:avLst/>
          </a:prstGeom>
          <a:solidFill>
            <a:schemeClr val="bg1">
              <a:lumMod val="65000"/>
            </a:schemeClr>
          </a:solidFill>
          <a:ln>
            <a:solidFill>
              <a:schemeClr val="bg1"/>
            </a:solidFill>
          </a:ln>
          <a:effectLst>
            <a:glow rad="635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GB" sz="2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Assess the efficiency and effectiveness of the government’s environmental entities  and programs.</a:t>
            </a:r>
            <a:endParaRPr lang="en-US" sz="2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id="{0AE9C65D-6F6F-45B6-A5B6-6F498D37AC16}"/>
              </a:ext>
            </a:extLst>
          </p:cNvPr>
          <p:cNvSpPr/>
          <p:nvPr/>
        </p:nvSpPr>
        <p:spPr>
          <a:xfrm>
            <a:off x="1266092" y="3324302"/>
            <a:ext cx="9664506" cy="829994"/>
          </a:xfrm>
          <a:prstGeom prst="flowChartAlternateProcess">
            <a:avLst/>
          </a:prstGeom>
          <a:solidFill>
            <a:schemeClr val="bg1">
              <a:lumMod val="65000"/>
            </a:schemeClr>
          </a:solidFill>
          <a:ln>
            <a:solidFill>
              <a:schemeClr val="bg1"/>
            </a:solidFill>
          </a:ln>
          <a:effectLst>
            <a:glow rad="635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Scrutinize  compliance with national environmental laws and regulations as well as adherence to international environmental treaties.</a:t>
            </a:r>
            <a:endParaRPr lang="en-US" sz="2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id="{C001E804-2B39-4AEC-AA3A-AC56430167E9}"/>
              </a:ext>
            </a:extLst>
          </p:cNvPr>
          <p:cNvSpPr/>
          <p:nvPr/>
        </p:nvSpPr>
        <p:spPr>
          <a:xfrm>
            <a:off x="1080868" y="4416722"/>
            <a:ext cx="10058400" cy="1106478"/>
          </a:xfrm>
          <a:prstGeom prst="flowChartAlternateProcess">
            <a:avLst/>
          </a:prstGeom>
          <a:solidFill>
            <a:srgbClr val="B80000"/>
          </a:solidFill>
          <a:ln>
            <a:solidFill>
              <a:schemeClr val="bg1"/>
            </a:solidFill>
          </a:ln>
          <a:effectLst>
            <a:glow rad="1397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GB" sz="2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NAO Bahrain provides stakeholders (concerned environmental entity, government, and parliament) with independent audit findings and recommendations.</a:t>
            </a:r>
            <a:endParaRPr lang="en-US" sz="2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Arrow: Curved Right 20">
            <a:extLst>
              <a:ext uri="{FF2B5EF4-FFF2-40B4-BE49-F238E27FC236}">
                <a16:creationId xmlns:a16="http://schemas.microsoft.com/office/drawing/2014/main" id="{3B37FC61-A37F-4AB5-AF31-5FF656E8EF82}"/>
              </a:ext>
            </a:extLst>
          </p:cNvPr>
          <p:cNvSpPr/>
          <p:nvPr/>
        </p:nvSpPr>
        <p:spPr>
          <a:xfrm>
            <a:off x="168812" y="1983542"/>
            <a:ext cx="686968" cy="1910862"/>
          </a:xfrm>
          <a:prstGeom prst="curvedRightArrow">
            <a:avLst/>
          </a:prstGeom>
          <a:solidFill>
            <a:srgbClr val="B8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Alternate Process 21">
            <a:extLst>
              <a:ext uri="{FF2B5EF4-FFF2-40B4-BE49-F238E27FC236}">
                <a16:creationId xmlns:a16="http://schemas.microsoft.com/office/drawing/2014/main" id="{8A842BB7-11FF-41A0-B9BE-FE3041BB5320}"/>
              </a:ext>
            </a:extLst>
          </p:cNvPr>
          <p:cNvSpPr/>
          <p:nvPr/>
        </p:nvSpPr>
        <p:spPr>
          <a:xfrm>
            <a:off x="1066799" y="5793535"/>
            <a:ext cx="10058400" cy="829994"/>
          </a:xfrm>
          <a:prstGeom prst="flowChartAlternateProcess">
            <a:avLst/>
          </a:prstGeom>
          <a:solidFill>
            <a:srgbClr val="B80000"/>
          </a:solidFill>
          <a:ln>
            <a:solidFill>
              <a:schemeClr val="bg1"/>
            </a:solidFill>
          </a:ln>
          <a:effectLst>
            <a:glow rad="1397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GB" sz="2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NAO Bahrain conducts an annual follow up of its audit reports to ensure the implementation of its recommendations.</a:t>
            </a:r>
            <a:endParaRPr lang="en-US" sz="2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9155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04A971A-7444-AA4B-BEC2-C7391108C0B1}"/>
              </a:ext>
            </a:extLst>
          </p:cNvPr>
          <p:cNvGrpSpPr/>
          <p:nvPr/>
        </p:nvGrpSpPr>
        <p:grpSpPr>
          <a:xfrm flipH="1">
            <a:off x="325750" y="209618"/>
            <a:ext cx="11540501" cy="765909"/>
            <a:chOff x="847315" y="464588"/>
            <a:chExt cx="22683019" cy="1505405"/>
          </a:xfrm>
        </p:grpSpPr>
        <p:grpSp>
          <p:nvGrpSpPr>
            <p:cNvPr id="11" name="Group 10">
              <a:extLst>
                <a:ext uri="{FF2B5EF4-FFF2-40B4-BE49-F238E27FC236}">
                  <a16:creationId xmlns:a16="http://schemas.microsoft.com/office/drawing/2014/main" id="{1D7CB645-7748-4B40-811B-45D985E3E69B}"/>
                </a:ext>
              </a:extLst>
            </p:cNvPr>
            <p:cNvGrpSpPr/>
            <p:nvPr/>
          </p:nvGrpSpPr>
          <p:grpSpPr>
            <a:xfrm>
              <a:off x="847317" y="636323"/>
              <a:ext cx="22683017" cy="1333670"/>
              <a:chOff x="684846" y="510370"/>
              <a:chExt cx="21596033" cy="1333670"/>
            </a:xfrm>
          </p:grpSpPr>
          <p:grpSp>
            <p:nvGrpSpPr>
              <p:cNvPr id="14" name="Group 13">
                <a:extLst>
                  <a:ext uri="{FF2B5EF4-FFF2-40B4-BE49-F238E27FC236}">
                    <a16:creationId xmlns:a16="http://schemas.microsoft.com/office/drawing/2014/main" id="{7043FC67-9BFF-FF4E-ABB6-83E3F7349E43}"/>
                  </a:ext>
                </a:extLst>
              </p:cNvPr>
              <p:cNvGrpSpPr/>
              <p:nvPr/>
            </p:nvGrpSpPr>
            <p:grpSpPr>
              <a:xfrm>
                <a:off x="684846" y="510370"/>
                <a:ext cx="21596033" cy="1333670"/>
                <a:chOff x="684846" y="510370"/>
                <a:chExt cx="21596033" cy="1333670"/>
              </a:xfrm>
            </p:grpSpPr>
            <p:sp>
              <p:nvSpPr>
                <p:cNvPr id="16" name="Title 1">
                  <a:extLst>
                    <a:ext uri="{FF2B5EF4-FFF2-40B4-BE49-F238E27FC236}">
                      <a16:creationId xmlns:a16="http://schemas.microsoft.com/office/drawing/2014/main" id="{1A0F1A36-E61B-BC4F-8567-D01DB5760D93}"/>
                    </a:ext>
                  </a:extLst>
                </p:cNvPr>
                <p:cNvSpPr txBox="1">
                  <a:spLocks/>
                </p:cNvSpPr>
                <p:nvPr/>
              </p:nvSpPr>
              <p:spPr>
                <a:xfrm>
                  <a:off x="5347656" y="510370"/>
                  <a:ext cx="16933223" cy="98453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vert="horz" lIns="217673" tIns="108836" rIns="217673" bIns="108836"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7" name="Rectangle 16">
                  <a:extLst>
                    <a:ext uri="{FF2B5EF4-FFF2-40B4-BE49-F238E27FC236}">
                      <a16:creationId xmlns:a16="http://schemas.microsoft.com/office/drawing/2014/main" id="{9B1285BC-387E-9F49-B367-E5957539A84D}"/>
                    </a:ext>
                  </a:extLst>
                </p:cNvPr>
                <p:cNvSpPr/>
                <p:nvPr/>
              </p:nvSpPr>
              <p:spPr>
                <a:xfrm flipV="1">
                  <a:off x="684846" y="1661160"/>
                  <a:ext cx="21596033" cy="182880"/>
                </a:xfrm>
                <a:prstGeom prst="rect">
                  <a:avLst/>
                </a:prstGeom>
                <a:solidFill>
                  <a:schemeClr val="tx1">
                    <a:lumMod val="95000"/>
                    <a:lumOff val="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6C42601A-9606-AA4F-9362-C6C3906DBD31}"/>
                  </a:ext>
                </a:extLst>
              </p:cNvPr>
              <p:cNvSpPr/>
              <p:nvPr/>
            </p:nvSpPr>
            <p:spPr>
              <a:xfrm rot="5400000" flipV="1">
                <a:off x="21570967" y="784992"/>
                <a:ext cx="984533" cy="435291"/>
              </a:xfrm>
              <a:prstGeom prst="rect">
                <a:avLst/>
              </a:prstGeom>
              <a:solidFill>
                <a:schemeClr val="tx1">
                  <a:lumMod val="95000"/>
                  <a:lumOff val="5000"/>
                  <a:alpha val="43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40BEAA1E-DC90-374A-A442-34AB45E5F1AE}"/>
                </a:ext>
              </a:extLst>
            </p:cNvPr>
            <p:cNvPicPr>
              <a:picLocks noChangeAspect="1"/>
            </p:cNvPicPr>
            <p:nvPr/>
          </p:nvPicPr>
          <p:blipFill rotWithShape="1">
            <a:blip r:embed="rId3">
              <a:extLst>
                <a:ext uri="{28A0092B-C50C-407E-A947-70E740481C1C}">
                  <a14:useLocalDpi xmlns:a14="http://schemas.microsoft.com/office/drawing/2010/main" val="0"/>
                </a:ext>
              </a:extLst>
            </a:blip>
            <a:srcRect l="9981" t="17823" r="6821" b="22960"/>
            <a:stretch/>
          </p:blipFill>
          <p:spPr>
            <a:xfrm flipH="1">
              <a:off x="847315" y="464588"/>
              <a:ext cx="4614371" cy="1192409"/>
            </a:xfrm>
            <a:prstGeom prst="rect">
              <a:avLst/>
            </a:prstGeom>
          </p:spPr>
        </p:pic>
        <p:sp>
          <p:nvSpPr>
            <p:cNvPr id="13" name="TextBox 12">
              <a:extLst>
                <a:ext uri="{FF2B5EF4-FFF2-40B4-BE49-F238E27FC236}">
                  <a16:creationId xmlns:a16="http://schemas.microsoft.com/office/drawing/2014/main" id="{92B29755-B1AF-3644-965E-286426DC6011}"/>
                </a:ext>
              </a:extLst>
            </p:cNvPr>
            <p:cNvSpPr txBox="1"/>
            <p:nvPr/>
          </p:nvSpPr>
          <p:spPr>
            <a:xfrm>
              <a:off x="4569734" y="823235"/>
              <a:ext cx="18411843" cy="877162"/>
            </a:xfrm>
            <a:prstGeom prst="rect">
              <a:avLst/>
            </a:prstGeom>
            <a:noFill/>
          </p:spPr>
          <p:txBody>
            <a:bodyPr wrap="square" rtlCol="0">
              <a:spAutoFit/>
            </a:bodyPr>
            <a:lstStyle/>
            <a:p>
              <a:pPr marL="0" defTabSz="914400" rtl="0" eaLnBrk="1" latinLnBrk="0" hangingPunct="1"/>
              <a:r>
                <a:rPr lang="en-US" sz="2300" b="1" dirty="0">
                  <a:effectLst/>
                  <a:latin typeface="Times New Roman" panose="02020603050405020304" pitchFamily="18" charset="0"/>
                  <a:ea typeface="Calibri" panose="020F0502020204030204" pitchFamily="34" charset="0"/>
                </a:rPr>
                <a:t>Examples of Environmental audit assignments</a:t>
              </a:r>
            </a:p>
          </p:txBody>
        </p:sp>
      </p:grpSp>
      <p:sp>
        <p:nvSpPr>
          <p:cNvPr id="40" name="Rectangle 39">
            <a:extLst>
              <a:ext uri="{FF2B5EF4-FFF2-40B4-BE49-F238E27FC236}">
                <a16:creationId xmlns:a16="http://schemas.microsoft.com/office/drawing/2014/main" id="{5E6992D2-94E2-D94E-8971-57FF4BC248D4}"/>
              </a:ext>
            </a:extLst>
          </p:cNvPr>
          <p:cNvSpPr/>
          <p:nvPr/>
        </p:nvSpPr>
        <p:spPr>
          <a:xfrm>
            <a:off x="8195673" y="2522076"/>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rtl="1">
              <a:defRPr/>
            </a:pPr>
            <a:endParaRPr lang="en-US" sz="2160" dirty="0">
              <a:solidFill>
                <a:prstClr val="white"/>
              </a:solidFill>
              <a:latin typeface="Calibri"/>
              <a:cs typeface="+mj-cs"/>
            </a:endParaRPr>
          </a:p>
        </p:txBody>
      </p:sp>
      <p:sp>
        <p:nvSpPr>
          <p:cNvPr id="41" name="Rectangle 40">
            <a:extLst>
              <a:ext uri="{FF2B5EF4-FFF2-40B4-BE49-F238E27FC236}">
                <a16:creationId xmlns:a16="http://schemas.microsoft.com/office/drawing/2014/main" id="{27523B8B-136F-314F-AF8A-92D18F064E60}"/>
              </a:ext>
            </a:extLst>
          </p:cNvPr>
          <p:cNvSpPr/>
          <p:nvPr/>
        </p:nvSpPr>
        <p:spPr>
          <a:xfrm>
            <a:off x="4879678" y="1846827"/>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548640" rtl="1" eaLnBrk="1" latinLnBrk="0" hangingPunct="1">
              <a:defRPr/>
            </a:pPr>
            <a:endParaRPr lang="en-US" sz="2160" dirty="0">
              <a:solidFill>
                <a:prstClr val="white"/>
              </a:solidFill>
              <a:latin typeface="Calibri"/>
              <a:cs typeface="+mj-cs"/>
            </a:endParaRPr>
          </a:p>
        </p:txBody>
      </p:sp>
      <p:sp>
        <p:nvSpPr>
          <p:cNvPr id="42" name="Rectangle 41">
            <a:extLst>
              <a:ext uri="{FF2B5EF4-FFF2-40B4-BE49-F238E27FC236}">
                <a16:creationId xmlns:a16="http://schemas.microsoft.com/office/drawing/2014/main" id="{9A178E83-9174-C540-BECE-77DBB0446E3F}"/>
              </a:ext>
            </a:extLst>
          </p:cNvPr>
          <p:cNvSpPr/>
          <p:nvPr/>
        </p:nvSpPr>
        <p:spPr>
          <a:xfrm>
            <a:off x="1580800" y="1846827"/>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a:defRPr/>
            </a:pPr>
            <a:endParaRPr lang="en-US" sz="2160" dirty="0">
              <a:solidFill>
                <a:prstClr val="white"/>
              </a:solidFill>
              <a:latin typeface="Calibri"/>
              <a:cs typeface="+mj-cs"/>
            </a:endParaRPr>
          </a:p>
        </p:txBody>
      </p:sp>
      <p:sp>
        <p:nvSpPr>
          <p:cNvPr id="18" name="TextBox 17">
            <a:extLst>
              <a:ext uri="{FF2B5EF4-FFF2-40B4-BE49-F238E27FC236}">
                <a16:creationId xmlns:a16="http://schemas.microsoft.com/office/drawing/2014/main" id="{27C8056E-042A-4360-AEDC-DD713CDE9659}"/>
              </a:ext>
            </a:extLst>
          </p:cNvPr>
          <p:cNvSpPr txBox="1"/>
          <p:nvPr/>
        </p:nvSpPr>
        <p:spPr>
          <a:xfrm>
            <a:off x="670907" y="1659127"/>
            <a:ext cx="3257228" cy="1850571"/>
          </a:xfrm>
          <a:prstGeom prst="rect">
            <a:avLst/>
          </a:prstGeom>
          <a:noFill/>
        </p:spPr>
        <p:txBody>
          <a:bodyPr wrap="square">
            <a:spAutoFit/>
          </a:bodyPr>
          <a:lstStyle/>
          <a:p>
            <a:pPr lvl="0" rtl="0">
              <a:lnSpc>
                <a:spcPct val="107000"/>
              </a:lnSpc>
              <a:spcAft>
                <a:spcPts val="120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Assessing the readiness of governmental entities in the Kingdom of Bahrain (KOB) to implement Sustainable Development Goals (SDGs) including environmental goals.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2249837A-F0D4-493D-872E-6E47EA91D07C}"/>
              </a:ext>
            </a:extLst>
          </p:cNvPr>
          <p:cNvSpPr/>
          <p:nvPr/>
        </p:nvSpPr>
        <p:spPr>
          <a:xfrm>
            <a:off x="6396703" y="1656759"/>
            <a:ext cx="45719" cy="43417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341F6C-2F7E-4E20-9F93-DC231EC3B9A5}"/>
              </a:ext>
            </a:extLst>
          </p:cNvPr>
          <p:cNvSpPr/>
          <p:nvPr/>
        </p:nvSpPr>
        <p:spPr>
          <a:xfrm rot="16200000">
            <a:off x="6368560" y="1755308"/>
            <a:ext cx="45719" cy="43417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741090F-BA3E-44FC-B490-9FDB6ABADC5D}"/>
              </a:ext>
            </a:extLst>
          </p:cNvPr>
          <p:cNvSpPr txBox="1"/>
          <p:nvPr/>
        </p:nvSpPr>
        <p:spPr>
          <a:xfrm>
            <a:off x="6623160" y="1808128"/>
            <a:ext cx="2751375" cy="1257845"/>
          </a:xfrm>
          <a:prstGeom prst="rect">
            <a:avLst/>
          </a:prstGeom>
          <a:noFill/>
        </p:spPr>
        <p:txBody>
          <a:bodyPr wrap="square">
            <a:spAutoFit/>
          </a:bodyPr>
          <a:lstStyle/>
          <a:p>
            <a:pPr lvl="0">
              <a:lnSpc>
                <a:spcPct val="107000"/>
              </a:lnSpc>
              <a:spcAft>
                <a:spcPts val="120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Audit of the performance of the Supreme Council for Environment of the KOB.</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Explained: Our work on the Sustainable Development Goals – European  Disability Forum">
            <a:extLst>
              <a:ext uri="{FF2B5EF4-FFF2-40B4-BE49-F238E27FC236}">
                <a16:creationId xmlns:a16="http://schemas.microsoft.com/office/drawing/2014/main" id="{2008DE3E-6B20-469A-AA2F-F715732A7F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55" t="12475" r="16931" b="15415"/>
          <a:stretch/>
        </p:blipFill>
        <p:spPr bwMode="auto">
          <a:xfrm>
            <a:off x="3996328" y="1373334"/>
            <a:ext cx="2308937" cy="240554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7C1467A-0193-4F2F-A674-D34B08B426CA}"/>
              </a:ext>
            </a:extLst>
          </p:cNvPr>
          <p:cNvSpPr txBox="1"/>
          <p:nvPr/>
        </p:nvSpPr>
        <p:spPr>
          <a:xfrm>
            <a:off x="774208" y="4641272"/>
            <a:ext cx="2680085" cy="665118"/>
          </a:xfrm>
          <a:prstGeom prst="rect">
            <a:avLst/>
          </a:prstGeom>
          <a:noFill/>
        </p:spPr>
        <p:txBody>
          <a:bodyPr wrap="square">
            <a:spAutoFit/>
          </a:bodyPr>
          <a:lstStyle/>
          <a:p>
            <a:pPr lvl="0">
              <a:lnSpc>
                <a:spcPct val="107000"/>
              </a:lnSpc>
              <a:spcAft>
                <a:spcPts val="120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Audit of waste management in the KOB.</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2" name="Picture 4" descr="Bahrain News: Managing waste">
            <a:extLst>
              <a:ext uri="{FF2B5EF4-FFF2-40B4-BE49-F238E27FC236}">
                <a16:creationId xmlns:a16="http://schemas.microsoft.com/office/drawing/2014/main" id="{E6D09519-A02F-4A6F-AEAF-4F05889F8C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01" t="15287" r="12692" b="14453"/>
          <a:stretch/>
        </p:blipFill>
        <p:spPr bwMode="auto">
          <a:xfrm>
            <a:off x="9413377" y="1541683"/>
            <a:ext cx="2431614" cy="177828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E47BFF2-BEFD-4D9D-A402-62B0FBBB1A0A}"/>
              </a:ext>
            </a:extLst>
          </p:cNvPr>
          <p:cNvSpPr txBox="1"/>
          <p:nvPr/>
        </p:nvSpPr>
        <p:spPr>
          <a:xfrm>
            <a:off x="6784329" y="4739736"/>
            <a:ext cx="2474939" cy="665118"/>
          </a:xfrm>
          <a:prstGeom prst="rect">
            <a:avLst/>
          </a:prstGeom>
          <a:noFill/>
        </p:spPr>
        <p:txBody>
          <a:bodyPr wrap="square">
            <a:spAutoFit/>
          </a:bodyPr>
          <a:lstStyle/>
          <a:p>
            <a:pPr lvl="0">
              <a:lnSpc>
                <a:spcPct val="107000"/>
              </a:lnSpc>
              <a:spcAft>
                <a:spcPts val="120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Audit of sea sand mining in the KOB.</a:t>
            </a:r>
          </a:p>
        </p:txBody>
      </p:sp>
      <p:pic>
        <p:nvPicPr>
          <p:cNvPr id="2054" name="Picture 6" descr="3 Important Waste Management Services That Help Protect Our Environment |  Matter of Trust Archive">
            <a:extLst>
              <a:ext uri="{FF2B5EF4-FFF2-40B4-BE49-F238E27FC236}">
                <a16:creationId xmlns:a16="http://schemas.microsoft.com/office/drawing/2014/main" id="{C20C281F-A537-441D-873A-771735008A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4138" y="4278354"/>
            <a:ext cx="2680085" cy="19343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هل نستنزف رمال كوكبنا؟ - أنا أصدق العلم">
            <a:extLst>
              <a:ext uri="{FF2B5EF4-FFF2-40B4-BE49-F238E27FC236}">
                <a16:creationId xmlns:a16="http://schemas.microsoft.com/office/drawing/2014/main" id="{83F33B8D-C708-4EA4-9E1D-CCD239F80E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3679" y="4074812"/>
            <a:ext cx="2073051" cy="202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40221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04A971A-7444-AA4B-BEC2-C7391108C0B1}"/>
              </a:ext>
            </a:extLst>
          </p:cNvPr>
          <p:cNvGrpSpPr/>
          <p:nvPr/>
        </p:nvGrpSpPr>
        <p:grpSpPr>
          <a:xfrm flipH="1">
            <a:off x="325750" y="209618"/>
            <a:ext cx="11540501" cy="765909"/>
            <a:chOff x="847315" y="464588"/>
            <a:chExt cx="22683019" cy="1505405"/>
          </a:xfrm>
        </p:grpSpPr>
        <p:grpSp>
          <p:nvGrpSpPr>
            <p:cNvPr id="11" name="Group 10">
              <a:extLst>
                <a:ext uri="{FF2B5EF4-FFF2-40B4-BE49-F238E27FC236}">
                  <a16:creationId xmlns:a16="http://schemas.microsoft.com/office/drawing/2014/main" id="{1D7CB645-7748-4B40-811B-45D985E3E69B}"/>
                </a:ext>
              </a:extLst>
            </p:cNvPr>
            <p:cNvGrpSpPr/>
            <p:nvPr/>
          </p:nvGrpSpPr>
          <p:grpSpPr>
            <a:xfrm>
              <a:off x="847317" y="636323"/>
              <a:ext cx="22683017" cy="1333670"/>
              <a:chOff x="684846" y="510370"/>
              <a:chExt cx="21596033" cy="1333670"/>
            </a:xfrm>
          </p:grpSpPr>
          <p:grpSp>
            <p:nvGrpSpPr>
              <p:cNvPr id="14" name="Group 13">
                <a:extLst>
                  <a:ext uri="{FF2B5EF4-FFF2-40B4-BE49-F238E27FC236}">
                    <a16:creationId xmlns:a16="http://schemas.microsoft.com/office/drawing/2014/main" id="{7043FC67-9BFF-FF4E-ABB6-83E3F7349E43}"/>
                  </a:ext>
                </a:extLst>
              </p:cNvPr>
              <p:cNvGrpSpPr/>
              <p:nvPr/>
            </p:nvGrpSpPr>
            <p:grpSpPr>
              <a:xfrm>
                <a:off x="684846" y="510370"/>
                <a:ext cx="21596033" cy="1333670"/>
                <a:chOff x="684846" y="510370"/>
                <a:chExt cx="21596033" cy="1333670"/>
              </a:xfrm>
            </p:grpSpPr>
            <p:sp>
              <p:nvSpPr>
                <p:cNvPr id="16" name="Title 1">
                  <a:extLst>
                    <a:ext uri="{FF2B5EF4-FFF2-40B4-BE49-F238E27FC236}">
                      <a16:creationId xmlns:a16="http://schemas.microsoft.com/office/drawing/2014/main" id="{1A0F1A36-E61B-BC4F-8567-D01DB5760D93}"/>
                    </a:ext>
                  </a:extLst>
                </p:cNvPr>
                <p:cNvSpPr txBox="1">
                  <a:spLocks/>
                </p:cNvSpPr>
                <p:nvPr/>
              </p:nvSpPr>
              <p:spPr>
                <a:xfrm>
                  <a:off x="5347656" y="510370"/>
                  <a:ext cx="16933223" cy="98453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vert="horz" lIns="217673" tIns="108836" rIns="217673" bIns="108836"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7" name="Rectangle 16">
                  <a:extLst>
                    <a:ext uri="{FF2B5EF4-FFF2-40B4-BE49-F238E27FC236}">
                      <a16:creationId xmlns:a16="http://schemas.microsoft.com/office/drawing/2014/main" id="{9B1285BC-387E-9F49-B367-E5957539A84D}"/>
                    </a:ext>
                  </a:extLst>
                </p:cNvPr>
                <p:cNvSpPr/>
                <p:nvPr/>
              </p:nvSpPr>
              <p:spPr>
                <a:xfrm flipV="1">
                  <a:off x="684846" y="1661160"/>
                  <a:ext cx="21596033" cy="182880"/>
                </a:xfrm>
                <a:prstGeom prst="rect">
                  <a:avLst/>
                </a:prstGeom>
                <a:solidFill>
                  <a:schemeClr val="tx1">
                    <a:lumMod val="95000"/>
                    <a:lumOff val="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6C42601A-9606-AA4F-9362-C6C3906DBD31}"/>
                  </a:ext>
                </a:extLst>
              </p:cNvPr>
              <p:cNvSpPr/>
              <p:nvPr/>
            </p:nvSpPr>
            <p:spPr>
              <a:xfrm rot="5400000" flipV="1">
                <a:off x="21570967" y="784992"/>
                <a:ext cx="984533" cy="435291"/>
              </a:xfrm>
              <a:prstGeom prst="rect">
                <a:avLst/>
              </a:prstGeom>
              <a:solidFill>
                <a:schemeClr val="tx1">
                  <a:lumMod val="95000"/>
                  <a:lumOff val="5000"/>
                  <a:alpha val="43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40BEAA1E-DC90-374A-A442-34AB45E5F1AE}"/>
                </a:ext>
              </a:extLst>
            </p:cNvPr>
            <p:cNvPicPr>
              <a:picLocks noChangeAspect="1"/>
            </p:cNvPicPr>
            <p:nvPr/>
          </p:nvPicPr>
          <p:blipFill rotWithShape="1">
            <a:blip r:embed="rId3">
              <a:extLst>
                <a:ext uri="{28A0092B-C50C-407E-A947-70E740481C1C}">
                  <a14:useLocalDpi xmlns:a14="http://schemas.microsoft.com/office/drawing/2010/main" val="0"/>
                </a:ext>
              </a:extLst>
            </a:blip>
            <a:srcRect l="9981" t="17823" r="6821" b="22960"/>
            <a:stretch/>
          </p:blipFill>
          <p:spPr>
            <a:xfrm flipH="1">
              <a:off x="847315" y="464588"/>
              <a:ext cx="4614371" cy="1192409"/>
            </a:xfrm>
            <a:prstGeom prst="rect">
              <a:avLst/>
            </a:prstGeom>
          </p:spPr>
        </p:pic>
        <p:sp>
          <p:nvSpPr>
            <p:cNvPr id="13" name="TextBox 12">
              <a:extLst>
                <a:ext uri="{FF2B5EF4-FFF2-40B4-BE49-F238E27FC236}">
                  <a16:creationId xmlns:a16="http://schemas.microsoft.com/office/drawing/2014/main" id="{92B29755-B1AF-3644-965E-286426DC6011}"/>
                </a:ext>
              </a:extLst>
            </p:cNvPr>
            <p:cNvSpPr txBox="1"/>
            <p:nvPr/>
          </p:nvSpPr>
          <p:spPr>
            <a:xfrm>
              <a:off x="4569734" y="767934"/>
              <a:ext cx="18411843" cy="889136"/>
            </a:xfrm>
            <a:prstGeom prst="rect">
              <a:avLst/>
            </a:prstGeom>
            <a:noFill/>
          </p:spPr>
          <p:txBody>
            <a:bodyPr wrap="square" rtlCol="0">
              <a:spAutoFit/>
            </a:bodyPr>
            <a:lstStyle/>
            <a:p>
              <a:pPr algn="justLow">
                <a:lnSpc>
                  <a:spcPct val="107000"/>
                </a:lnSpc>
                <a:spcAft>
                  <a:spcPts val="1200"/>
                </a:spcAft>
              </a:pPr>
              <a:r>
                <a:rPr lang="en-US" sz="2300" b="1" dirty="0">
                  <a:effectLst/>
                  <a:latin typeface="Times New Roman" panose="02020603050405020304" pitchFamily="18" charset="0"/>
                  <a:ea typeface="Calibri" panose="020F0502020204030204" pitchFamily="34" charset="0"/>
                  <a:cs typeface="Arial" panose="020B0604020202020204" pitchFamily="34" charset="0"/>
                </a:rPr>
                <a:t>Environmental audit methodology</a:t>
              </a:r>
              <a:endParaRPr lang="en-US" sz="23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3" name="Rectangle 22">
            <a:extLst>
              <a:ext uri="{FF2B5EF4-FFF2-40B4-BE49-F238E27FC236}">
                <a16:creationId xmlns:a16="http://schemas.microsoft.com/office/drawing/2014/main" id="{A2EBA39A-A983-459F-BF21-D0058D0FDE66}"/>
              </a:ext>
            </a:extLst>
          </p:cNvPr>
          <p:cNvSpPr/>
          <p:nvPr/>
        </p:nvSpPr>
        <p:spPr>
          <a:xfrm>
            <a:off x="6073141" y="1811508"/>
            <a:ext cx="45719" cy="43417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4343250-5BF6-47E0-9178-2276F83976B0}"/>
              </a:ext>
            </a:extLst>
          </p:cNvPr>
          <p:cNvGrpSpPr/>
          <p:nvPr/>
        </p:nvGrpSpPr>
        <p:grpSpPr>
          <a:xfrm>
            <a:off x="507190" y="1811508"/>
            <a:ext cx="3819994" cy="734688"/>
            <a:chOff x="183630" y="1811508"/>
            <a:chExt cx="3819994" cy="734688"/>
          </a:xfrm>
        </p:grpSpPr>
        <p:sp>
          <p:nvSpPr>
            <p:cNvPr id="7" name="Rectangle: Rounded Corners 6">
              <a:extLst>
                <a:ext uri="{FF2B5EF4-FFF2-40B4-BE49-F238E27FC236}">
                  <a16:creationId xmlns:a16="http://schemas.microsoft.com/office/drawing/2014/main" id="{C619F2D4-EFBE-4CFD-B375-CF765D1F14B5}"/>
                </a:ext>
              </a:extLst>
            </p:cNvPr>
            <p:cNvSpPr/>
            <p:nvPr/>
          </p:nvSpPr>
          <p:spPr>
            <a:xfrm>
              <a:off x="183630" y="1811508"/>
              <a:ext cx="3819994" cy="7346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6166DEB-6A6B-4EC6-A371-6BA59700BE1C}"/>
                </a:ext>
              </a:extLst>
            </p:cNvPr>
            <p:cNvSpPr txBox="1"/>
            <p:nvPr/>
          </p:nvSpPr>
          <p:spPr>
            <a:xfrm>
              <a:off x="183630" y="1811508"/>
              <a:ext cx="3819994" cy="734688"/>
            </a:xfrm>
            <a:prstGeom prst="rect">
              <a:avLst/>
            </a:prstGeom>
            <a:noFill/>
            <a:effectLst/>
          </p:spPr>
          <p:txBody>
            <a:bodyPr wrap="square">
              <a:spAutoFit/>
            </a:bodyPr>
            <a:lstStyle/>
            <a:p>
              <a:pPr lvl="0" rtl="0">
                <a:lnSpc>
                  <a:spcPct val="107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Reviewing environmental laws and regulations.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32" name="Rectangle: Rounded Corners 31">
            <a:extLst>
              <a:ext uri="{FF2B5EF4-FFF2-40B4-BE49-F238E27FC236}">
                <a16:creationId xmlns:a16="http://schemas.microsoft.com/office/drawing/2014/main" id="{E4EE7CB4-17C2-4593-8834-07AEA890119A}"/>
              </a:ext>
            </a:extLst>
          </p:cNvPr>
          <p:cNvSpPr/>
          <p:nvPr/>
        </p:nvSpPr>
        <p:spPr>
          <a:xfrm>
            <a:off x="507190" y="2758559"/>
            <a:ext cx="3819994" cy="105804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ED3B04A7-EF30-4815-A4EF-22180E887C70}"/>
              </a:ext>
            </a:extLst>
          </p:cNvPr>
          <p:cNvSpPr/>
          <p:nvPr/>
        </p:nvSpPr>
        <p:spPr>
          <a:xfrm>
            <a:off x="507190" y="3982358"/>
            <a:ext cx="3819994" cy="10580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Scales of justice with solid fill">
            <a:extLst>
              <a:ext uri="{FF2B5EF4-FFF2-40B4-BE49-F238E27FC236}">
                <a16:creationId xmlns:a16="http://schemas.microsoft.com/office/drawing/2014/main" id="{EC623B86-9A51-4DBC-A406-9943D2FB3C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8569" y="1792230"/>
            <a:ext cx="777242" cy="777242"/>
          </a:xfrm>
          <a:prstGeom prst="rect">
            <a:avLst/>
          </a:prstGeom>
        </p:spPr>
      </p:pic>
      <p:sp>
        <p:nvSpPr>
          <p:cNvPr id="36" name="TextBox 35">
            <a:extLst>
              <a:ext uri="{FF2B5EF4-FFF2-40B4-BE49-F238E27FC236}">
                <a16:creationId xmlns:a16="http://schemas.microsoft.com/office/drawing/2014/main" id="{91E11C19-2077-4845-BCBE-D4D0D4C08B98}"/>
              </a:ext>
            </a:extLst>
          </p:cNvPr>
          <p:cNvSpPr txBox="1"/>
          <p:nvPr/>
        </p:nvSpPr>
        <p:spPr>
          <a:xfrm>
            <a:off x="507190" y="3982358"/>
            <a:ext cx="3819994" cy="1058047"/>
          </a:xfrm>
          <a:prstGeom prst="rect">
            <a:avLst/>
          </a:prstGeom>
          <a:noFill/>
        </p:spPr>
        <p:txBody>
          <a:bodyPr wrap="square">
            <a:spAutoFit/>
          </a:bodyPr>
          <a:lstStyle/>
          <a:p>
            <a:pPr lvl="0">
              <a:lnSpc>
                <a:spcPct val="107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Reviewing environmental strategic and operational plans of relevant governmental entities.</a:t>
            </a:r>
          </a:p>
        </p:txBody>
      </p:sp>
      <p:sp>
        <p:nvSpPr>
          <p:cNvPr id="28" name="TextBox 27">
            <a:extLst>
              <a:ext uri="{FF2B5EF4-FFF2-40B4-BE49-F238E27FC236}">
                <a16:creationId xmlns:a16="http://schemas.microsoft.com/office/drawing/2014/main" id="{BD1F6FFC-361D-42D5-BA1D-BA19DED617AE}"/>
              </a:ext>
            </a:extLst>
          </p:cNvPr>
          <p:cNvSpPr txBox="1"/>
          <p:nvPr/>
        </p:nvSpPr>
        <p:spPr>
          <a:xfrm>
            <a:off x="507190" y="2758560"/>
            <a:ext cx="3819994" cy="1058047"/>
          </a:xfrm>
          <a:prstGeom prst="rect">
            <a:avLst/>
          </a:prstGeom>
          <a:noFill/>
        </p:spPr>
        <p:txBody>
          <a:bodyPr wrap="square">
            <a:spAutoFit/>
          </a:bodyPr>
          <a:lstStyle/>
          <a:p>
            <a:pPr lvl="0" rtl="0">
              <a:lnSpc>
                <a:spcPct val="107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Reviewing environmental international standards and best practices.</a:t>
            </a:r>
          </a:p>
        </p:txBody>
      </p:sp>
      <p:pic>
        <p:nvPicPr>
          <p:cNvPr id="6" name="Graphic 5" descr="Books on shelf outline">
            <a:extLst>
              <a:ext uri="{FF2B5EF4-FFF2-40B4-BE49-F238E27FC236}">
                <a16:creationId xmlns:a16="http://schemas.microsoft.com/office/drawing/2014/main" id="{44704E0C-6FC9-474E-8674-53C905F82C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1182" y="2830383"/>
            <a:ext cx="914400" cy="914400"/>
          </a:xfrm>
          <a:prstGeom prst="rect">
            <a:avLst/>
          </a:prstGeom>
        </p:spPr>
      </p:pic>
      <p:sp>
        <p:nvSpPr>
          <p:cNvPr id="39" name="Rectangle: Rounded Corners 38">
            <a:extLst>
              <a:ext uri="{FF2B5EF4-FFF2-40B4-BE49-F238E27FC236}">
                <a16:creationId xmlns:a16="http://schemas.microsoft.com/office/drawing/2014/main" id="{DFDAF05D-50F2-4290-991D-824AE282E3F7}"/>
              </a:ext>
            </a:extLst>
          </p:cNvPr>
          <p:cNvSpPr/>
          <p:nvPr/>
        </p:nvSpPr>
        <p:spPr>
          <a:xfrm>
            <a:off x="507190" y="5206155"/>
            <a:ext cx="3819994" cy="10580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10DC241-DD5E-478F-9F13-21E7B29C2643}"/>
              </a:ext>
            </a:extLst>
          </p:cNvPr>
          <p:cNvSpPr txBox="1"/>
          <p:nvPr/>
        </p:nvSpPr>
        <p:spPr>
          <a:xfrm>
            <a:off x="507190" y="5206155"/>
            <a:ext cx="3819994" cy="1058047"/>
          </a:xfrm>
          <a:prstGeom prst="rect">
            <a:avLst/>
          </a:prstGeom>
          <a:noFill/>
        </p:spPr>
        <p:txBody>
          <a:bodyPr wrap="square">
            <a:spAutoFit/>
          </a:bodyPr>
          <a:lstStyle/>
          <a:p>
            <a:pPr lvl="0">
              <a:lnSpc>
                <a:spcPct val="107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Reviewing environmental roles and responsibilities of relevant governmental entities.</a:t>
            </a:r>
          </a:p>
        </p:txBody>
      </p:sp>
      <p:pic>
        <p:nvPicPr>
          <p:cNvPr id="44" name="Graphic 43" descr="List with solid fill">
            <a:extLst>
              <a:ext uri="{FF2B5EF4-FFF2-40B4-BE49-F238E27FC236}">
                <a16:creationId xmlns:a16="http://schemas.microsoft.com/office/drawing/2014/main" id="{B9A66C9C-A696-4E82-ABB2-5339C9089B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1182" y="5277978"/>
            <a:ext cx="914400" cy="914400"/>
          </a:xfrm>
          <a:prstGeom prst="rect">
            <a:avLst/>
          </a:prstGeom>
        </p:spPr>
      </p:pic>
      <p:pic>
        <p:nvPicPr>
          <p:cNvPr id="29" name="Graphic 28" descr="Checklist with solid fill">
            <a:extLst>
              <a:ext uri="{FF2B5EF4-FFF2-40B4-BE49-F238E27FC236}">
                <a16:creationId xmlns:a16="http://schemas.microsoft.com/office/drawing/2014/main" id="{03760683-B564-4E8F-A710-7F46984C5B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89990" y="4054180"/>
            <a:ext cx="914400" cy="914400"/>
          </a:xfrm>
          <a:prstGeom prst="rect">
            <a:avLst/>
          </a:prstGeom>
        </p:spPr>
      </p:pic>
      <p:grpSp>
        <p:nvGrpSpPr>
          <p:cNvPr id="45" name="Group 44">
            <a:extLst>
              <a:ext uri="{FF2B5EF4-FFF2-40B4-BE49-F238E27FC236}">
                <a16:creationId xmlns:a16="http://schemas.microsoft.com/office/drawing/2014/main" id="{06C8E5F9-821D-4CED-8071-BAEF3E9B0825}"/>
              </a:ext>
            </a:extLst>
          </p:cNvPr>
          <p:cNvGrpSpPr/>
          <p:nvPr/>
        </p:nvGrpSpPr>
        <p:grpSpPr>
          <a:xfrm>
            <a:off x="7863372" y="1811508"/>
            <a:ext cx="3819994" cy="734688"/>
            <a:chOff x="183630" y="1811508"/>
            <a:chExt cx="3819994" cy="734688"/>
          </a:xfrm>
        </p:grpSpPr>
        <p:sp>
          <p:nvSpPr>
            <p:cNvPr id="46" name="Rectangle: Rounded Corners 45">
              <a:extLst>
                <a:ext uri="{FF2B5EF4-FFF2-40B4-BE49-F238E27FC236}">
                  <a16:creationId xmlns:a16="http://schemas.microsoft.com/office/drawing/2014/main" id="{83DF1AED-B93D-49F2-B0E0-559B46DAD773}"/>
                </a:ext>
              </a:extLst>
            </p:cNvPr>
            <p:cNvSpPr/>
            <p:nvPr/>
          </p:nvSpPr>
          <p:spPr>
            <a:xfrm>
              <a:off x="183630" y="1811508"/>
              <a:ext cx="3819994" cy="7346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71424D9-F2EE-4FCD-A8A6-C479C37B6500}"/>
                </a:ext>
              </a:extLst>
            </p:cNvPr>
            <p:cNvSpPr txBox="1"/>
            <p:nvPr/>
          </p:nvSpPr>
          <p:spPr>
            <a:xfrm>
              <a:off x="183630" y="1963694"/>
              <a:ext cx="3819994" cy="399405"/>
            </a:xfrm>
            <a:prstGeom prst="rect">
              <a:avLst/>
            </a:prstGeom>
            <a:noFill/>
          </p:spPr>
          <p:txBody>
            <a:bodyPr wrap="square">
              <a:spAutoFit/>
            </a:bodyPr>
            <a:lstStyle/>
            <a:p>
              <a:pPr lvl="0" algn="justLow">
                <a:lnSpc>
                  <a:spcPct val="107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Analyzing environmental data.</a:t>
              </a:r>
            </a:p>
          </p:txBody>
        </p:sp>
      </p:grpSp>
      <p:sp>
        <p:nvSpPr>
          <p:cNvPr id="48" name="Rectangle: Rounded Corners 47">
            <a:extLst>
              <a:ext uri="{FF2B5EF4-FFF2-40B4-BE49-F238E27FC236}">
                <a16:creationId xmlns:a16="http://schemas.microsoft.com/office/drawing/2014/main" id="{8DA86E83-9E6F-4C84-A3A7-861CB801D1C5}"/>
              </a:ext>
            </a:extLst>
          </p:cNvPr>
          <p:cNvSpPr/>
          <p:nvPr/>
        </p:nvSpPr>
        <p:spPr>
          <a:xfrm>
            <a:off x="7891508" y="2758559"/>
            <a:ext cx="3819994" cy="105804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8421E8AF-7439-4C0B-85C0-55096A3C6953}"/>
              </a:ext>
            </a:extLst>
          </p:cNvPr>
          <p:cNvSpPr/>
          <p:nvPr/>
        </p:nvSpPr>
        <p:spPr>
          <a:xfrm>
            <a:off x="7891508" y="3982358"/>
            <a:ext cx="3819994" cy="10580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2282E74-6CBB-4320-B78C-9588C93E7D24}"/>
              </a:ext>
            </a:extLst>
          </p:cNvPr>
          <p:cNvSpPr txBox="1"/>
          <p:nvPr/>
        </p:nvSpPr>
        <p:spPr>
          <a:xfrm>
            <a:off x="7891508" y="4147017"/>
            <a:ext cx="3819994" cy="728726"/>
          </a:xfrm>
          <a:prstGeom prst="rect">
            <a:avLst/>
          </a:prstGeom>
          <a:noFill/>
        </p:spPr>
        <p:txBody>
          <a:bodyPr wrap="square">
            <a:spAutoFit/>
          </a:bodyPr>
          <a:lstStyle/>
          <a:p>
            <a:pPr lvl="0">
              <a:lnSpc>
                <a:spcPct val="107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Reviewing environmental studies.</a:t>
            </a:r>
          </a:p>
        </p:txBody>
      </p:sp>
      <p:sp>
        <p:nvSpPr>
          <p:cNvPr id="52" name="TextBox 51">
            <a:extLst>
              <a:ext uri="{FF2B5EF4-FFF2-40B4-BE49-F238E27FC236}">
                <a16:creationId xmlns:a16="http://schemas.microsoft.com/office/drawing/2014/main" id="{A27D52CD-44A2-44F8-AB03-A711FEC68374}"/>
              </a:ext>
            </a:extLst>
          </p:cNvPr>
          <p:cNvSpPr txBox="1"/>
          <p:nvPr/>
        </p:nvSpPr>
        <p:spPr>
          <a:xfrm>
            <a:off x="7891508" y="2758560"/>
            <a:ext cx="3819994" cy="1058047"/>
          </a:xfrm>
          <a:prstGeom prst="rect">
            <a:avLst/>
          </a:prstGeom>
          <a:noFill/>
        </p:spPr>
        <p:txBody>
          <a:bodyPr wrap="square">
            <a:spAutoFit/>
          </a:bodyPr>
          <a:lstStyle/>
          <a:p>
            <a:pPr lvl="0">
              <a:lnSpc>
                <a:spcPct val="107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Assessing the coordination among relevant governmental entities.</a:t>
            </a:r>
          </a:p>
        </p:txBody>
      </p:sp>
      <p:sp>
        <p:nvSpPr>
          <p:cNvPr id="54" name="Rectangle: Rounded Corners 53">
            <a:extLst>
              <a:ext uri="{FF2B5EF4-FFF2-40B4-BE49-F238E27FC236}">
                <a16:creationId xmlns:a16="http://schemas.microsoft.com/office/drawing/2014/main" id="{3E235599-2E19-4A3F-A805-B0FF1357C1CD}"/>
              </a:ext>
            </a:extLst>
          </p:cNvPr>
          <p:cNvSpPr/>
          <p:nvPr/>
        </p:nvSpPr>
        <p:spPr>
          <a:xfrm>
            <a:off x="7891508" y="5206155"/>
            <a:ext cx="3819994" cy="10580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B917BFA-2024-4D08-A38F-77A271FE7332}"/>
              </a:ext>
            </a:extLst>
          </p:cNvPr>
          <p:cNvSpPr txBox="1"/>
          <p:nvPr/>
        </p:nvSpPr>
        <p:spPr>
          <a:xfrm>
            <a:off x="7891508" y="5370815"/>
            <a:ext cx="3819994" cy="728726"/>
          </a:xfrm>
          <a:prstGeom prst="rect">
            <a:avLst/>
          </a:prstGeom>
          <a:noFill/>
        </p:spPr>
        <p:txBody>
          <a:bodyPr wrap="square">
            <a:spAutoFit/>
          </a:bodyPr>
          <a:lstStyle/>
          <a:p>
            <a:pPr lvl="0">
              <a:lnSpc>
                <a:spcPct val="107000"/>
              </a:lnSpc>
              <a:spcAft>
                <a:spcPts val="8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Conducting site visits to assess the environmental situation.</a:t>
            </a:r>
          </a:p>
        </p:txBody>
      </p:sp>
      <p:pic>
        <p:nvPicPr>
          <p:cNvPr id="31" name="Graphic 30" descr="Bar chart with solid fill">
            <a:extLst>
              <a:ext uri="{FF2B5EF4-FFF2-40B4-BE49-F238E27FC236}">
                <a16:creationId xmlns:a16="http://schemas.microsoft.com/office/drawing/2014/main" id="{BBC0AAFD-6593-4732-B8F6-0956008B94D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87611" y="1753713"/>
            <a:ext cx="914400" cy="914400"/>
          </a:xfrm>
          <a:prstGeom prst="rect">
            <a:avLst/>
          </a:prstGeom>
        </p:spPr>
      </p:pic>
      <p:pic>
        <p:nvPicPr>
          <p:cNvPr id="37" name="Graphic 36" descr="Social network with solid fill">
            <a:extLst>
              <a:ext uri="{FF2B5EF4-FFF2-40B4-BE49-F238E27FC236}">
                <a16:creationId xmlns:a16="http://schemas.microsoft.com/office/drawing/2014/main" id="{47FFD3E5-D718-4D80-B5F4-D5E1C2CC793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78699" y="2830382"/>
            <a:ext cx="914400" cy="914400"/>
          </a:xfrm>
          <a:prstGeom prst="rect">
            <a:avLst/>
          </a:prstGeom>
        </p:spPr>
      </p:pic>
      <p:pic>
        <p:nvPicPr>
          <p:cNvPr id="58" name="Graphic 57" descr="Closed book outline">
            <a:extLst>
              <a:ext uri="{FF2B5EF4-FFF2-40B4-BE49-F238E27FC236}">
                <a16:creationId xmlns:a16="http://schemas.microsoft.com/office/drawing/2014/main" id="{B97469CB-26D3-4D8B-9B68-0208FF497F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87611" y="4054180"/>
            <a:ext cx="914400" cy="914400"/>
          </a:xfrm>
          <a:prstGeom prst="rect">
            <a:avLst/>
          </a:prstGeom>
        </p:spPr>
      </p:pic>
      <p:pic>
        <p:nvPicPr>
          <p:cNvPr id="60" name="Graphic 59" descr="Construction worker male with solid fill">
            <a:extLst>
              <a:ext uri="{FF2B5EF4-FFF2-40B4-BE49-F238E27FC236}">
                <a16:creationId xmlns:a16="http://schemas.microsoft.com/office/drawing/2014/main" id="{B51593E5-3463-4718-B90A-B7EA3F6528C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696419" y="5277978"/>
            <a:ext cx="914400" cy="914400"/>
          </a:xfrm>
          <a:prstGeom prst="rect">
            <a:avLst/>
          </a:prstGeom>
        </p:spPr>
      </p:pic>
    </p:spTree>
    <p:extLst>
      <p:ext uri="{BB962C8B-B14F-4D97-AF65-F5344CB8AC3E}">
        <p14:creationId xmlns:p14="http://schemas.microsoft.com/office/powerpoint/2010/main" val="71308289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E6992D2-94E2-D94E-8971-57FF4BC248D4}"/>
              </a:ext>
            </a:extLst>
          </p:cNvPr>
          <p:cNvSpPr/>
          <p:nvPr/>
        </p:nvSpPr>
        <p:spPr>
          <a:xfrm>
            <a:off x="8322285" y="2296995"/>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rtl="1">
              <a:defRPr/>
            </a:pPr>
            <a:endParaRPr lang="en-US" sz="2160" dirty="0">
              <a:solidFill>
                <a:prstClr val="white"/>
              </a:solidFill>
              <a:latin typeface="Calibri"/>
              <a:cs typeface="+mj-cs"/>
            </a:endParaRPr>
          </a:p>
        </p:txBody>
      </p:sp>
      <p:sp>
        <p:nvSpPr>
          <p:cNvPr id="41" name="Rectangle 40">
            <a:extLst>
              <a:ext uri="{FF2B5EF4-FFF2-40B4-BE49-F238E27FC236}">
                <a16:creationId xmlns:a16="http://schemas.microsoft.com/office/drawing/2014/main" id="{27523B8B-136F-314F-AF8A-92D18F064E60}"/>
              </a:ext>
            </a:extLst>
          </p:cNvPr>
          <p:cNvSpPr/>
          <p:nvPr/>
        </p:nvSpPr>
        <p:spPr>
          <a:xfrm>
            <a:off x="5006290" y="2296995"/>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548640" rtl="1" eaLnBrk="1" latinLnBrk="0" hangingPunct="1">
              <a:defRPr/>
            </a:pPr>
            <a:endParaRPr lang="en-US" sz="2160" dirty="0">
              <a:solidFill>
                <a:prstClr val="white"/>
              </a:solidFill>
              <a:latin typeface="Calibri"/>
              <a:cs typeface="+mj-cs"/>
            </a:endParaRPr>
          </a:p>
        </p:txBody>
      </p:sp>
      <p:sp>
        <p:nvSpPr>
          <p:cNvPr id="42" name="Rectangle 41">
            <a:extLst>
              <a:ext uri="{FF2B5EF4-FFF2-40B4-BE49-F238E27FC236}">
                <a16:creationId xmlns:a16="http://schemas.microsoft.com/office/drawing/2014/main" id="{9A178E83-9174-C540-BECE-77DBB0446E3F}"/>
              </a:ext>
            </a:extLst>
          </p:cNvPr>
          <p:cNvSpPr/>
          <p:nvPr/>
        </p:nvSpPr>
        <p:spPr>
          <a:xfrm>
            <a:off x="1707412" y="2296995"/>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a:defRPr/>
            </a:pPr>
            <a:endParaRPr lang="en-US" sz="2160" dirty="0">
              <a:solidFill>
                <a:prstClr val="white"/>
              </a:solidFill>
              <a:latin typeface="Calibri"/>
              <a:cs typeface="+mj-cs"/>
            </a:endParaRPr>
          </a:p>
        </p:txBody>
      </p:sp>
      <p:grpSp>
        <p:nvGrpSpPr>
          <p:cNvPr id="27" name="Group 26">
            <a:extLst>
              <a:ext uri="{FF2B5EF4-FFF2-40B4-BE49-F238E27FC236}">
                <a16:creationId xmlns:a16="http://schemas.microsoft.com/office/drawing/2014/main" id="{D0E8E1CB-657F-42EA-85A7-02387C590C51}"/>
              </a:ext>
            </a:extLst>
          </p:cNvPr>
          <p:cNvGrpSpPr/>
          <p:nvPr/>
        </p:nvGrpSpPr>
        <p:grpSpPr>
          <a:xfrm flipH="1">
            <a:off x="325750" y="209618"/>
            <a:ext cx="11540501" cy="765909"/>
            <a:chOff x="847315" y="464588"/>
            <a:chExt cx="22683019" cy="1505405"/>
          </a:xfrm>
        </p:grpSpPr>
        <p:grpSp>
          <p:nvGrpSpPr>
            <p:cNvPr id="28" name="Group 27">
              <a:extLst>
                <a:ext uri="{FF2B5EF4-FFF2-40B4-BE49-F238E27FC236}">
                  <a16:creationId xmlns:a16="http://schemas.microsoft.com/office/drawing/2014/main" id="{98B56EA4-B3B7-40B3-B3BE-9DFDB7C0BDFA}"/>
                </a:ext>
              </a:extLst>
            </p:cNvPr>
            <p:cNvGrpSpPr/>
            <p:nvPr/>
          </p:nvGrpSpPr>
          <p:grpSpPr>
            <a:xfrm>
              <a:off x="847317" y="636323"/>
              <a:ext cx="22683017" cy="1333670"/>
              <a:chOff x="684846" y="510370"/>
              <a:chExt cx="21596033" cy="1333670"/>
            </a:xfrm>
          </p:grpSpPr>
          <p:grpSp>
            <p:nvGrpSpPr>
              <p:cNvPr id="31" name="Group 30">
                <a:extLst>
                  <a:ext uri="{FF2B5EF4-FFF2-40B4-BE49-F238E27FC236}">
                    <a16:creationId xmlns:a16="http://schemas.microsoft.com/office/drawing/2014/main" id="{6B951521-52FB-4929-881E-CF14570C69A6}"/>
                  </a:ext>
                </a:extLst>
              </p:cNvPr>
              <p:cNvGrpSpPr/>
              <p:nvPr/>
            </p:nvGrpSpPr>
            <p:grpSpPr>
              <a:xfrm>
                <a:off x="684846" y="510370"/>
                <a:ext cx="21596033" cy="1333670"/>
                <a:chOff x="684846" y="510370"/>
                <a:chExt cx="21596033" cy="1333670"/>
              </a:xfrm>
            </p:grpSpPr>
            <p:sp>
              <p:nvSpPr>
                <p:cNvPr id="33" name="Title 1">
                  <a:extLst>
                    <a:ext uri="{FF2B5EF4-FFF2-40B4-BE49-F238E27FC236}">
                      <a16:creationId xmlns:a16="http://schemas.microsoft.com/office/drawing/2014/main" id="{28B7D861-493C-46C4-844D-2CA91655300E}"/>
                    </a:ext>
                  </a:extLst>
                </p:cNvPr>
                <p:cNvSpPr txBox="1">
                  <a:spLocks/>
                </p:cNvSpPr>
                <p:nvPr/>
              </p:nvSpPr>
              <p:spPr>
                <a:xfrm>
                  <a:off x="5347656" y="510370"/>
                  <a:ext cx="16933223" cy="98453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vert="horz" lIns="217673" tIns="108836" rIns="217673" bIns="108836"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4" name="Rectangle 33">
                  <a:extLst>
                    <a:ext uri="{FF2B5EF4-FFF2-40B4-BE49-F238E27FC236}">
                      <a16:creationId xmlns:a16="http://schemas.microsoft.com/office/drawing/2014/main" id="{2628EC03-82D8-4FEA-B8C7-1B42F0ABDA79}"/>
                    </a:ext>
                  </a:extLst>
                </p:cNvPr>
                <p:cNvSpPr/>
                <p:nvPr/>
              </p:nvSpPr>
              <p:spPr>
                <a:xfrm flipV="1">
                  <a:off x="684846" y="1661160"/>
                  <a:ext cx="21596033" cy="182880"/>
                </a:xfrm>
                <a:prstGeom prst="rect">
                  <a:avLst/>
                </a:prstGeom>
                <a:solidFill>
                  <a:schemeClr val="tx1">
                    <a:lumMod val="95000"/>
                    <a:lumOff val="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2" name="Rectangle 31">
                <a:extLst>
                  <a:ext uri="{FF2B5EF4-FFF2-40B4-BE49-F238E27FC236}">
                    <a16:creationId xmlns:a16="http://schemas.microsoft.com/office/drawing/2014/main" id="{4CED8FE4-2DD3-4774-9462-57012BAC9B76}"/>
                  </a:ext>
                </a:extLst>
              </p:cNvPr>
              <p:cNvSpPr/>
              <p:nvPr/>
            </p:nvSpPr>
            <p:spPr>
              <a:xfrm rot="5400000" flipV="1">
                <a:off x="21570967" y="784992"/>
                <a:ext cx="984533" cy="435291"/>
              </a:xfrm>
              <a:prstGeom prst="rect">
                <a:avLst/>
              </a:prstGeom>
              <a:solidFill>
                <a:schemeClr val="tx1">
                  <a:lumMod val="95000"/>
                  <a:lumOff val="5000"/>
                  <a:alpha val="43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9" name="Picture 28">
              <a:extLst>
                <a:ext uri="{FF2B5EF4-FFF2-40B4-BE49-F238E27FC236}">
                  <a16:creationId xmlns:a16="http://schemas.microsoft.com/office/drawing/2014/main" id="{F94D73F7-ED44-4D4E-91AE-7001E241ED04}"/>
                </a:ext>
              </a:extLst>
            </p:cNvPr>
            <p:cNvPicPr>
              <a:picLocks noChangeAspect="1"/>
            </p:cNvPicPr>
            <p:nvPr/>
          </p:nvPicPr>
          <p:blipFill rotWithShape="1">
            <a:blip r:embed="rId3">
              <a:extLst>
                <a:ext uri="{28A0092B-C50C-407E-A947-70E740481C1C}">
                  <a14:useLocalDpi xmlns:a14="http://schemas.microsoft.com/office/drawing/2010/main" val="0"/>
                </a:ext>
              </a:extLst>
            </a:blip>
            <a:srcRect l="9981" t="17823" r="6821" b="22960"/>
            <a:stretch/>
          </p:blipFill>
          <p:spPr>
            <a:xfrm flipH="1">
              <a:off x="847315" y="464588"/>
              <a:ext cx="4614371" cy="1192409"/>
            </a:xfrm>
            <a:prstGeom prst="rect">
              <a:avLst/>
            </a:prstGeom>
          </p:spPr>
        </p:pic>
        <p:sp>
          <p:nvSpPr>
            <p:cNvPr id="30" name="TextBox 29">
              <a:extLst>
                <a:ext uri="{FF2B5EF4-FFF2-40B4-BE49-F238E27FC236}">
                  <a16:creationId xmlns:a16="http://schemas.microsoft.com/office/drawing/2014/main" id="{2F9A541C-71DE-4D7E-B8AF-674D49DF47C1}"/>
                </a:ext>
              </a:extLst>
            </p:cNvPr>
            <p:cNvSpPr txBox="1"/>
            <p:nvPr/>
          </p:nvSpPr>
          <p:spPr>
            <a:xfrm>
              <a:off x="4378157" y="683788"/>
              <a:ext cx="18411843" cy="875650"/>
            </a:xfrm>
            <a:prstGeom prst="rect">
              <a:avLst/>
            </a:prstGeom>
            <a:noFill/>
          </p:spPr>
          <p:txBody>
            <a:bodyPr wrap="square" rtlCol="0">
              <a:spAutoFit/>
            </a:bodyPr>
            <a:lstStyle/>
            <a:p>
              <a:pPr algn="justLow">
                <a:lnSpc>
                  <a:spcPct val="107000"/>
                </a:lnSpc>
                <a:spcAft>
                  <a:spcPts val="1200"/>
                </a:spcAft>
              </a:pPr>
              <a:r>
                <a:rPr lang="en-US" sz="2300" b="1" dirty="0">
                  <a:effectLst/>
                  <a:latin typeface="Times New Roman" panose="02020603050405020304" pitchFamily="18" charset="0"/>
                  <a:ea typeface="Calibri" panose="020F0502020204030204" pitchFamily="34" charset="0"/>
                  <a:cs typeface="Arial" panose="020B0604020202020204" pitchFamily="34" charset="0"/>
                </a:rPr>
                <a:t>Capacity Building </a:t>
              </a:r>
              <a:r>
                <a:rPr lang="en-US" sz="2300" b="1" dirty="0">
                  <a:latin typeface="Times New Roman" panose="02020603050405020304" pitchFamily="18" charset="0"/>
                  <a:cs typeface="Arial" panose="020B0604020202020204" pitchFamily="34" charset="0"/>
                </a:rPr>
                <a:t>in relation to Environmental Audits</a:t>
              </a:r>
            </a:p>
          </p:txBody>
        </p:sp>
      </p:grpSp>
      <p:sp>
        <p:nvSpPr>
          <p:cNvPr id="35" name="TextBox 34">
            <a:extLst>
              <a:ext uri="{FF2B5EF4-FFF2-40B4-BE49-F238E27FC236}">
                <a16:creationId xmlns:a16="http://schemas.microsoft.com/office/drawing/2014/main" id="{637A4E1B-A524-4E3D-A2DB-40B9776A819B}"/>
              </a:ext>
            </a:extLst>
          </p:cNvPr>
          <p:cNvSpPr txBox="1"/>
          <p:nvPr/>
        </p:nvSpPr>
        <p:spPr>
          <a:xfrm>
            <a:off x="119921" y="1216858"/>
            <a:ext cx="11962151" cy="769441"/>
          </a:xfrm>
          <a:prstGeom prst="rect">
            <a:avLst/>
          </a:prstGeom>
          <a:noFill/>
        </p:spPr>
        <p:txBody>
          <a:bodyPr wrap="square">
            <a:spAutoFit/>
          </a:bodyPr>
          <a:lstStyle/>
          <a:p>
            <a:pPr algn="ctr"/>
            <a:r>
              <a:rPr lang="en-US" sz="2200" b="1" u="sng" dirty="0">
                <a:solidFill>
                  <a:srgbClr val="8E0000"/>
                </a:solidFill>
                <a:latin typeface="Times New Roman" panose="02020603050405020304" pitchFamily="18" charset="0"/>
                <a:cs typeface="Times New Roman" panose="02020603050405020304" pitchFamily="18" charset="0"/>
              </a:rPr>
              <a:t>Investing in the capacity building of SAIs’ members and sharing lessons learnt</a:t>
            </a:r>
          </a:p>
          <a:p>
            <a:pPr algn="ctr"/>
            <a:r>
              <a:rPr lang="en-US" sz="2200" b="1" u="sng" dirty="0">
                <a:solidFill>
                  <a:srgbClr val="8E0000"/>
                </a:solidFill>
                <a:latin typeface="Times New Roman" panose="02020603050405020304" pitchFamily="18" charset="0"/>
                <a:cs typeface="Times New Roman" panose="02020603050405020304" pitchFamily="18" charset="0"/>
              </a:rPr>
              <a:t> on an on-going basis enhances capacities of each SAI.</a:t>
            </a:r>
          </a:p>
        </p:txBody>
      </p:sp>
      <p:grpSp>
        <p:nvGrpSpPr>
          <p:cNvPr id="16" name="Group 15">
            <a:extLst>
              <a:ext uri="{FF2B5EF4-FFF2-40B4-BE49-F238E27FC236}">
                <a16:creationId xmlns:a16="http://schemas.microsoft.com/office/drawing/2014/main" id="{84E6EDE9-0E82-4268-929E-8F68B1CC60C8}"/>
              </a:ext>
            </a:extLst>
          </p:cNvPr>
          <p:cNvGrpSpPr/>
          <p:nvPr/>
        </p:nvGrpSpPr>
        <p:grpSpPr>
          <a:xfrm>
            <a:off x="3353996" y="2380142"/>
            <a:ext cx="1703828" cy="2565788"/>
            <a:chOff x="6836473" y="2222500"/>
            <a:chExt cx="2198607" cy="2565788"/>
          </a:xfrm>
          <a:gradFill>
            <a:gsLst>
              <a:gs pos="0">
                <a:srgbClr val="2B788C"/>
              </a:gs>
              <a:gs pos="100000">
                <a:srgbClr val="92CEDE"/>
              </a:gs>
            </a:gsLst>
            <a:lin ang="5400000" scaled="1"/>
          </a:gradFill>
        </p:grpSpPr>
        <p:sp>
          <p:nvSpPr>
            <p:cNvPr id="17" name="Arrow: Chevron 16">
              <a:extLst>
                <a:ext uri="{FF2B5EF4-FFF2-40B4-BE49-F238E27FC236}">
                  <a16:creationId xmlns:a16="http://schemas.microsoft.com/office/drawing/2014/main" id="{C96C6CBF-E090-41F4-AC6F-B98B5306FAE9}"/>
                </a:ext>
              </a:extLst>
            </p:cNvPr>
            <p:cNvSpPr/>
            <p:nvPr/>
          </p:nvSpPr>
          <p:spPr>
            <a:xfrm>
              <a:off x="7130081" y="2329375"/>
              <a:ext cx="1904999" cy="23622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3F884A12-5719-4195-8D2B-549CABEB8012}"/>
                </a:ext>
              </a:extLst>
            </p:cNvPr>
            <p:cNvSpPr/>
            <p:nvPr/>
          </p:nvSpPr>
          <p:spPr>
            <a:xfrm>
              <a:off x="6941015" y="4331088"/>
              <a:ext cx="1301285" cy="457200"/>
            </a:xfrm>
            <a:prstGeom prst="ellipse">
              <a:avLst/>
            </a:prstGeom>
            <a:grpFill/>
            <a:ln>
              <a:noFill/>
            </a:ln>
            <a:effectLst>
              <a:innerShdw blurRad="114300">
                <a:prstClr val="black">
                  <a:alpha val="53000"/>
                </a:prstClr>
              </a:innerShd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23C8298-1C7E-4053-AC01-FC6E42F357B4}"/>
                </a:ext>
              </a:extLst>
            </p:cNvPr>
            <p:cNvSpPr/>
            <p:nvPr/>
          </p:nvSpPr>
          <p:spPr>
            <a:xfrm>
              <a:off x="6836473" y="2222500"/>
              <a:ext cx="1301285" cy="457200"/>
            </a:xfrm>
            <a:prstGeom prst="ellipse">
              <a:avLst/>
            </a:prstGeom>
            <a:grpFill/>
            <a:ln>
              <a:noFill/>
            </a:ln>
            <a:effectLst>
              <a:innerShdw blurRad="114300">
                <a:prstClr val="black">
                  <a:alpha val="53000"/>
                </a:prstClr>
              </a:innerShd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3F3B1B36-0D62-4EC9-974F-1A338739E51B}"/>
              </a:ext>
            </a:extLst>
          </p:cNvPr>
          <p:cNvSpPr/>
          <p:nvPr/>
        </p:nvSpPr>
        <p:spPr>
          <a:xfrm>
            <a:off x="2931198" y="2402955"/>
            <a:ext cx="1266403" cy="457200"/>
          </a:xfrm>
          <a:prstGeom prst="ellipse">
            <a:avLst/>
          </a:prstGeom>
          <a:solidFill>
            <a:schemeClr val="tx1">
              <a:alpha val="37000"/>
            </a:schemeClr>
          </a:solidFill>
          <a:ln>
            <a:noFill/>
          </a:ln>
          <a:effectLst>
            <a:innerShdw blurRad="114300">
              <a:prstClr val="black">
                <a:alpha val="53000"/>
              </a:prstClr>
            </a:innerShd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B63B1FE-9558-41B8-B0E0-DF0D6040287B}"/>
              </a:ext>
            </a:extLst>
          </p:cNvPr>
          <p:cNvSpPr/>
          <p:nvPr/>
        </p:nvSpPr>
        <p:spPr>
          <a:xfrm>
            <a:off x="2910384" y="4510556"/>
            <a:ext cx="1301285" cy="457200"/>
          </a:xfrm>
          <a:prstGeom prst="ellipse">
            <a:avLst/>
          </a:prstGeom>
          <a:solidFill>
            <a:schemeClr val="tx1">
              <a:alpha val="37000"/>
            </a:schemeClr>
          </a:solidFill>
          <a:ln>
            <a:noFill/>
          </a:ln>
          <a:effectLst>
            <a:innerShdw blurRad="114300">
              <a:prstClr val="black">
                <a:alpha val="53000"/>
              </a:prstClr>
            </a:innerShd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FDEB409-09EA-4170-8527-305B330F1E93}"/>
              </a:ext>
            </a:extLst>
          </p:cNvPr>
          <p:cNvSpPr/>
          <p:nvPr/>
        </p:nvSpPr>
        <p:spPr>
          <a:xfrm>
            <a:off x="357236" y="2510980"/>
            <a:ext cx="2831923" cy="225815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DE1C697-833C-4B7D-9D56-0914D3998547}"/>
              </a:ext>
            </a:extLst>
          </p:cNvPr>
          <p:cNvSpPr txBox="1"/>
          <p:nvPr/>
        </p:nvSpPr>
        <p:spPr>
          <a:xfrm>
            <a:off x="329997" y="2688702"/>
            <a:ext cx="2957639" cy="2031325"/>
          </a:xfrm>
          <a:prstGeom prst="rect">
            <a:avLst/>
          </a:prstGeom>
          <a:noFill/>
        </p:spPr>
        <p:txBody>
          <a:bodyPr wrap="square">
            <a:spAutoFit/>
          </a:bodyPr>
          <a:lstStyle/>
          <a:p>
            <a:pPr algn="ctr"/>
            <a:r>
              <a:rPr lang="en-US" sz="1800" b="1" dirty="0">
                <a:effectLst/>
                <a:latin typeface="Times New Roman" panose="02020603050405020304" pitchFamily="18" charset="0"/>
                <a:ea typeface="Calibri" panose="020F0502020204030204" pitchFamily="34" charset="0"/>
                <a:cs typeface="Arial" panose="020B0604020202020204" pitchFamily="34" charset="0"/>
              </a:rPr>
              <a:t>Regional and international training courses that deal with various aspects of environmental audit and audit of Sustainable Development Goals</a:t>
            </a:r>
          </a:p>
          <a:p>
            <a:pPr algn="ctr"/>
            <a:r>
              <a:rPr lang="en-US" sz="1800" b="1" dirty="0">
                <a:effectLst/>
                <a:latin typeface="Times New Roman" panose="02020603050405020304" pitchFamily="18" charset="0"/>
                <a:ea typeface="Calibri" panose="020F0502020204030204" pitchFamily="34" charset="0"/>
                <a:cs typeface="Arial" panose="020B0604020202020204" pitchFamily="34" charset="0"/>
              </a:rPr>
              <a:t> (SDGs)</a:t>
            </a:r>
            <a:endParaRPr lang="en-US" dirty="0"/>
          </a:p>
        </p:txBody>
      </p:sp>
      <p:sp>
        <p:nvSpPr>
          <p:cNvPr id="43" name="Rectangle: Rounded Corners 42">
            <a:extLst>
              <a:ext uri="{FF2B5EF4-FFF2-40B4-BE49-F238E27FC236}">
                <a16:creationId xmlns:a16="http://schemas.microsoft.com/office/drawing/2014/main" id="{7EB2E981-2CF0-4B76-823A-BBB711B075E5}"/>
              </a:ext>
            </a:extLst>
          </p:cNvPr>
          <p:cNvSpPr/>
          <p:nvPr/>
        </p:nvSpPr>
        <p:spPr>
          <a:xfrm>
            <a:off x="5168163" y="2510980"/>
            <a:ext cx="2512880" cy="225815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87D95F23-A07D-43E6-B3AC-4D3C2DFCBB2C}"/>
              </a:ext>
            </a:extLst>
          </p:cNvPr>
          <p:cNvSpPr/>
          <p:nvPr/>
        </p:nvSpPr>
        <p:spPr>
          <a:xfrm>
            <a:off x="9574362" y="2510980"/>
            <a:ext cx="2287642" cy="225815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A45F9300-6A7F-4C59-8CAE-19F8218F46E9}"/>
              </a:ext>
            </a:extLst>
          </p:cNvPr>
          <p:cNvSpPr/>
          <p:nvPr/>
        </p:nvSpPr>
        <p:spPr>
          <a:xfrm>
            <a:off x="7470844" y="2402955"/>
            <a:ext cx="1266403" cy="457200"/>
          </a:xfrm>
          <a:prstGeom prst="ellipse">
            <a:avLst/>
          </a:prstGeom>
          <a:solidFill>
            <a:schemeClr val="tx1">
              <a:alpha val="37000"/>
            </a:schemeClr>
          </a:solidFill>
          <a:ln>
            <a:noFill/>
          </a:ln>
          <a:effectLst>
            <a:innerShdw blurRad="114300">
              <a:prstClr val="black">
                <a:alpha val="53000"/>
              </a:prstClr>
            </a:innerShd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0580663-7773-4D03-82D1-A2901D7E2C80}"/>
              </a:ext>
            </a:extLst>
          </p:cNvPr>
          <p:cNvSpPr/>
          <p:nvPr/>
        </p:nvSpPr>
        <p:spPr>
          <a:xfrm>
            <a:off x="7435962" y="4510556"/>
            <a:ext cx="1301285" cy="457200"/>
          </a:xfrm>
          <a:prstGeom prst="ellipse">
            <a:avLst/>
          </a:prstGeom>
          <a:solidFill>
            <a:schemeClr val="tx1">
              <a:alpha val="37000"/>
            </a:schemeClr>
          </a:solidFill>
          <a:ln>
            <a:noFill/>
          </a:ln>
          <a:effectLst>
            <a:innerShdw blurRad="114300">
              <a:prstClr val="black">
                <a:alpha val="53000"/>
              </a:prstClr>
            </a:innerShd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3523AB8-B638-4288-B7FF-F89575779BE8}"/>
              </a:ext>
            </a:extLst>
          </p:cNvPr>
          <p:cNvSpPr txBox="1"/>
          <p:nvPr/>
        </p:nvSpPr>
        <p:spPr>
          <a:xfrm>
            <a:off x="9608236" y="3179596"/>
            <a:ext cx="2131407" cy="923330"/>
          </a:xfrm>
          <a:prstGeom prst="rect">
            <a:avLst/>
          </a:prstGeom>
          <a:noFill/>
        </p:spPr>
        <p:txBody>
          <a:bodyPr wrap="square">
            <a:spAutoFit/>
          </a:bodyPr>
          <a:lstStyle/>
          <a:p>
            <a:pPr algn="ctr"/>
            <a:r>
              <a:rPr lang="en-US" sz="1800" b="1" dirty="0">
                <a:effectLst/>
                <a:latin typeface="Times New Roman" panose="02020603050405020304" pitchFamily="18" charset="0"/>
                <a:ea typeface="Calibri" panose="020F0502020204030204" pitchFamily="34" charset="0"/>
                <a:cs typeface="Arial" panose="020B0604020202020204" pitchFamily="34" charset="0"/>
              </a:rPr>
              <a:t>Effective environmental </a:t>
            </a:r>
          </a:p>
          <a:p>
            <a:pPr algn="ctr"/>
            <a:r>
              <a:rPr lang="en-US" sz="1800" b="1" dirty="0">
                <a:effectLst/>
                <a:latin typeface="Times New Roman" panose="02020603050405020304" pitchFamily="18" charset="0"/>
                <a:ea typeface="Calibri" panose="020F0502020204030204" pitchFamily="34" charset="0"/>
                <a:cs typeface="Arial" panose="020B0604020202020204" pitchFamily="34" charset="0"/>
              </a:rPr>
              <a:t>audits</a:t>
            </a:r>
            <a:endParaRPr lang="en-US" dirty="0"/>
          </a:p>
        </p:txBody>
      </p:sp>
      <p:sp>
        <p:nvSpPr>
          <p:cNvPr id="25" name="TextBox 24">
            <a:extLst>
              <a:ext uri="{FF2B5EF4-FFF2-40B4-BE49-F238E27FC236}">
                <a16:creationId xmlns:a16="http://schemas.microsoft.com/office/drawing/2014/main" id="{BF2B4543-C176-4C88-BB10-7E6387C2607D}"/>
              </a:ext>
            </a:extLst>
          </p:cNvPr>
          <p:cNvSpPr txBox="1"/>
          <p:nvPr/>
        </p:nvSpPr>
        <p:spPr>
          <a:xfrm>
            <a:off x="5232953" y="2859168"/>
            <a:ext cx="2354254" cy="1477328"/>
          </a:xfrm>
          <a:prstGeom prst="rect">
            <a:avLst/>
          </a:prstGeom>
          <a:noFill/>
        </p:spPr>
        <p:txBody>
          <a:bodyPr wrap="square">
            <a:spAutoFit/>
          </a:bodyPr>
          <a:lstStyle/>
          <a:p>
            <a:pPr algn="ctr"/>
            <a:r>
              <a:rPr lang="en-US" sz="1800" b="1" dirty="0">
                <a:effectLst/>
                <a:latin typeface="Times New Roman" panose="02020603050405020304" pitchFamily="18" charset="0"/>
                <a:ea typeface="Calibri" panose="020F0502020204030204" pitchFamily="34" charset="0"/>
                <a:cs typeface="Arial" panose="020B0604020202020204" pitchFamily="34" charset="0"/>
              </a:rPr>
              <a:t>Share and exchange knowledge amongst SAIs and enhance auditors’ skills and capacities</a:t>
            </a:r>
            <a:endParaRPr lang="en-US" dirty="0"/>
          </a:p>
        </p:txBody>
      </p:sp>
      <p:pic>
        <p:nvPicPr>
          <p:cNvPr id="11" name="Picture 10">
            <a:extLst>
              <a:ext uri="{FF2B5EF4-FFF2-40B4-BE49-F238E27FC236}">
                <a16:creationId xmlns:a16="http://schemas.microsoft.com/office/drawing/2014/main" id="{BBE01773-EB23-482A-97AD-40A2F0543E11}"/>
              </a:ext>
            </a:extLst>
          </p:cNvPr>
          <p:cNvPicPr>
            <a:picLocks noChangeAspect="1"/>
          </p:cNvPicPr>
          <p:nvPr/>
        </p:nvPicPr>
        <p:blipFill>
          <a:blip r:embed="rId4"/>
          <a:stretch>
            <a:fillRect/>
          </a:stretch>
        </p:blipFill>
        <p:spPr>
          <a:xfrm>
            <a:off x="9918810" y="5046760"/>
            <a:ext cx="1727878" cy="1545350"/>
          </a:xfrm>
          <a:prstGeom prst="rect">
            <a:avLst/>
          </a:prstGeom>
          <a:effectLst>
            <a:glow rad="101600">
              <a:schemeClr val="accent5">
                <a:satMod val="175000"/>
                <a:alpha val="40000"/>
              </a:schemeClr>
            </a:glow>
          </a:effectLst>
        </p:spPr>
      </p:pic>
      <p:pic>
        <p:nvPicPr>
          <p:cNvPr id="13" name="Picture 12">
            <a:extLst>
              <a:ext uri="{FF2B5EF4-FFF2-40B4-BE49-F238E27FC236}">
                <a16:creationId xmlns:a16="http://schemas.microsoft.com/office/drawing/2014/main" id="{8F2F7CDE-384E-4F57-9AF8-1D5676A01373}"/>
              </a:ext>
            </a:extLst>
          </p:cNvPr>
          <p:cNvPicPr>
            <a:picLocks noChangeAspect="1"/>
          </p:cNvPicPr>
          <p:nvPr/>
        </p:nvPicPr>
        <p:blipFill>
          <a:blip r:embed="rId5"/>
          <a:stretch>
            <a:fillRect/>
          </a:stretch>
        </p:blipFill>
        <p:spPr>
          <a:xfrm>
            <a:off x="5415837" y="5083440"/>
            <a:ext cx="1870870" cy="1545350"/>
          </a:xfrm>
          <a:prstGeom prst="rect">
            <a:avLst/>
          </a:prstGeom>
          <a:effectLst>
            <a:glow rad="101600">
              <a:schemeClr val="accent5">
                <a:satMod val="175000"/>
                <a:alpha val="40000"/>
              </a:schemeClr>
            </a:glow>
          </a:effectLst>
        </p:spPr>
      </p:pic>
      <p:pic>
        <p:nvPicPr>
          <p:cNvPr id="24" name="Picture 23">
            <a:extLst>
              <a:ext uri="{FF2B5EF4-FFF2-40B4-BE49-F238E27FC236}">
                <a16:creationId xmlns:a16="http://schemas.microsoft.com/office/drawing/2014/main" id="{B7B7EEDE-114E-44F6-80C8-41276E87FC13}"/>
              </a:ext>
            </a:extLst>
          </p:cNvPr>
          <p:cNvPicPr>
            <a:picLocks noChangeAspect="1"/>
          </p:cNvPicPr>
          <p:nvPr/>
        </p:nvPicPr>
        <p:blipFill>
          <a:blip r:embed="rId6"/>
          <a:stretch>
            <a:fillRect/>
          </a:stretch>
        </p:blipFill>
        <p:spPr>
          <a:xfrm>
            <a:off x="642046" y="5080592"/>
            <a:ext cx="2006539" cy="1511517"/>
          </a:xfrm>
          <a:prstGeom prst="rect">
            <a:avLst/>
          </a:prstGeom>
          <a:effectLst>
            <a:glow rad="101600">
              <a:schemeClr val="accent5">
                <a:satMod val="175000"/>
                <a:alpha val="40000"/>
              </a:schemeClr>
            </a:glow>
          </a:effectLst>
        </p:spPr>
      </p:pic>
      <p:grpSp>
        <p:nvGrpSpPr>
          <p:cNvPr id="37" name="Group 36">
            <a:extLst>
              <a:ext uri="{FF2B5EF4-FFF2-40B4-BE49-F238E27FC236}">
                <a16:creationId xmlns:a16="http://schemas.microsoft.com/office/drawing/2014/main" id="{7D4C8995-566E-4FFD-8E27-C9A5F6FD803E}"/>
              </a:ext>
            </a:extLst>
          </p:cNvPr>
          <p:cNvGrpSpPr/>
          <p:nvPr/>
        </p:nvGrpSpPr>
        <p:grpSpPr>
          <a:xfrm>
            <a:off x="7825882" y="2401968"/>
            <a:ext cx="1703828" cy="2565788"/>
            <a:chOff x="6836473" y="2222500"/>
            <a:chExt cx="2198607" cy="2565788"/>
          </a:xfrm>
          <a:gradFill>
            <a:gsLst>
              <a:gs pos="0">
                <a:srgbClr val="2B788C"/>
              </a:gs>
              <a:gs pos="100000">
                <a:srgbClr val="92CEDE"/>
              </a:gs>
            </a:gsLst>
            <a:lin ang="5400000" scaled="1"/>
          </a:gradFill>
        </p:grpSpPr>
        <p:sp>
          <p:nvSpPr>
            <p:cNvPr id="38" name="Arrow: Chevron 37">
              <a:extLst>
                <a:ext uri="{FF2B5EF4-FFF2-40B4-BE49-F238E27FC236}">
                  <a16:creationId xmlns:a16="http://schemas.microsoft.com/office/drawing/2014/main" id="{8B036D21-49FF-498C-8260-CF399BE1FD04}"/>
                </a:ext>
              </a:extLst>
            </p:cNvPr>
            <p:cNvSpPr/>
            <p:nvPr/>
          </p:nvSpPr>
          <p:spPr>
            <a:xfrm>
              <a:off x="7130081" y="2329375"/>
              <a:ext cx="1904999" cy="23622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a:extLst>
                <a:ext uri="{FF2B5EF4-FFF2-40B4-BE49-F238E27FC236}">
                  <a16:creationId xmlns:a16="http://schemas.microsoft.com/office/drawing/2014/main" id="{0062C4E3-0070-454A-B486-22566F7E4DF5}"/>
                </a:ext>
              </a:extLst>
            </p:cNvPr>
            <p:cNvSpPr/>
            <p:nvPr/>
          </p:nvSpPr>
          <p:spPr>
            <a:xfrm>
              <a:off x="6941015" y="4331088"/>
              <a:ext cx="1301285" cy="457200"/>
            </a:xfrm>
            <a:prstGeom prst="ellipse">
              <a:avLst/>
            </a:prstGeom>
            <a:grpFill/>
            <a:ln>
              <a:noFill/>
            </a:ln>
            <a:effectLst>
              <a:innerShdw blurRad="114300">
                <a:prstClr val="black">
                  <a:alpha val="53000"/>
                </a:prstClr>
              </a:innerShd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E28317A-6C55-4771-9C8F-B84AF38D46D6}"/>
                </a:ext>
              </a:extLst>
            </p:cNvPr>
            <p:cNvSpPr/>
            <p:nvPr/>
          </p:nvSpPr>
          <p:spPr>
            <a:xfrm>
              <a:off x="6836473" y="2222500"/>
              <a:ext cx="1301285" cy="457200"/>
            </a:xfrm>
            <a:prstGeom prst="ellipse">
              <a:avLst/>
            </a:prstGeom>
            <a:grpFill/>
            <a:ln>
              <a:noFill/>
            </a:ln>
            <a:effectLst>
              <a:innerShdw blurRad="114300">
                <a:prstClr val="black">
                  <a:alpha val="53000"/>
                </a:prstClr>
              </a:innerShdw>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113194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E6992D2-94E2-D94E-8971-57FF4BC248D4}"/>
              </a:ext>
            </a:extLst>
          </p:cNvPr>
          <p:cNvSpPr/>
          <p:nvPr/>
        </p:nvSpPr>
        <p:spPr>
          <a:xfrm>
            <a:off x="8195673" y="2493947"/>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rtl="1">
              <a:defRPr/>
            </a:pPr>
            <a:endParaRPr lang="en-US" sz="2160" dirty="0">
              <a:solidFill>
                <a:prstClr val="white"/>
              </a:solidFill>
              <a:latin typeface="Calibri"/>
              <a:cs typeface="+mj-cs"/>
            </a:endParaRPr>
          </a:p>
        </p:txBody>
      </p:sp>
      <p:sp>
        <p:nvSpPr>
          <p:cNvPr id="41" name="Rectangle 40">
            <a:extLst>
              <a:ext uri="{FF2B5EF4-FFF2-40B4-BE49-F238E27FC236}">
                <a16:creationId xmlns:a16="http://schemas.microsoft.com/office/drawing/2014/main" id="{27523B8B-136F-314F-AF8A-92D18F064E60}"/>
              </a:ext>
            </a:extLst>
          </p:cNvPr>
          <p:cNvSpPr/>
          <p:nvPr/>
        </p:nvSpPr>
        <p:spPr>
          <a:xfrm>
            <a:off x="4879678" y="2493947"/>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548640" rtl="1" eaLnBrk="1" latinLnBrk="0" hangingPunct="1">
              <a:defRPr/>
            </a:pPr>
            <a:endParaRPr lang="en-US" sz="2160" dirty="0">
              <a:solidFill>
                <a:prstClr val="white"/>
              </a:solidFill>
              <a:latin typeface="Calibri"/>
              <a:cs typeface="+mj-cs"/>
            </a:endParaRPr>
          </a:p>
        </p:txBody>
      </p:sp>
      <p:sp>
        <p:nvSpPr>
          <p:cNvPr id="42" name="Rectangle 41">
            <a:extLst>
              <a:ext uri="{FF2B5EF4-FFF2-40B4-BE49-F238E27FC236}">
                <a16:creationId xmlns:a16="http://schemas.microsoft.com/office/drawing/2014/main" id="{9A178E83-9174-C540-BECE-77DBB0446E3F}"/>
              </a:ext>
            </a:extLst>
          </p:cNvPr>
          <p:cNvSpPr/>
          <p:nvPr/>
        </p:nvSpPr>
        <p:spPr>
          <a:xfrm>
            <a:off x="1580800" y="2493947"/>
            <a:ext cx="2447065" cy="10711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a:defRPr/>
            </a:pPr>
            <a:endParaRPr lang="en-US" sz="2160" dirty="0">
              <a:solidFill>
                <a:prstClr val="white"/>
              </a:solidFill>
              <a:latin typeface="Calibri"/>
              <a:cs typeface="+mj-cs"/>
            </a:endParaRPr>
          </a:p>
        </p:txBody>
      </p:sp>
      <p:sp>
        <p:nvSpPr>
          <p:cNvPr id="18" name="TextBox 17">
            <a:extLst>
              <a:ext uri="{FF2B5EF4-FFF2-40B4-BE49-F238E27FC236}">
                <a16:creationId xmlns:a16="http://schemas.microsoft.com/office/drawing/2014/main" id="{C93D3F9E-257A-4DA0-B6C1-03C5DC1DFB40}"/>
              </a:ext>
            </a:extLst>
          </p:cNvPr>
          <p:cNvSpPr txBox="1"/>
          <p:nvPr/>
        </p:nvSpPr>
        <p:spPr>
          <a:xfrm>
            <a:off x="656838" y="1263228"/>
            <a:ext cx="7637311" cy="3592907"/>
          </a:xfrm>
          <a:prstGeom prst="rect">
            <a:avLst/>
          </a:prstGeom>
          <a:noFill/>
          <a:ln>
            <a:solidFill>
              <a:schemeClr val="bg1">
                <a:lumMod val="65000"/>
              </a:schemeClr>
            </a:solidFill>
          </a:ln>
        </p:spPr>
        <p:txBody>
          <a:bodyPr wrap="square">
            <a:spAutoFit/>
          </a:bodyPr>
          <a:lstStyle/>
          <a:p>
            <a:pPr algn="justLow">
              <a:lnSpc>
                <a:spcPct val="150000"/>
              </a:lnSpc>
              <a:spcAft>
                <a:spcPts val="600"/>
              </a:spcAft>
            </a:pPr>
            <a:r>
              <a:rPr lang="en-US" sz="2200" b="1" dirty="0">
                <a:effectLst/>
                <a:latin typeface="Times New Roman" panose="02020603050405020304" pitchFamily="18" charset="0"/>
                <a:ea typeface="Calibri" panose="020F0502020204030204" pitchFamily="34" charset="0"/>
                <a:cs typeface="Arial" panose="020B0604020202020204" pitchFamily="34" charset="0"/>
              </a:rPr>
              <a:t>In the last two years, the COVID-19 Pandemic was the main challenge faced by SAIs when conducting audit assignments, including environmental audits. However, the NAO succeeded in overcoming this challenge by utilizing IT and virtual technologies, which provided alternative ways to conduct some audit procedures and helped in effectively carrying out several environmentally related audits.</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4F876FF4-483A-46EB-9E26-08D54D4395AF}"/>
              </a:ext>
            </a:extLst>
          </p:cNvPr>
          <p:cNvGrpSpPr/>
          <p:nvPr/>
        </p:nvGrpSpPr>
        <p:grpSpPr>
          <a:xfrm flipH="1">
            <a:off x="325750" y="209618"/>
            <a:ext cx="11540501" cy="765909"/>
            <a:chOff x="847315" y="464588"/>
            <a:chExt cx="22683019" cy="1505405"/>
          </a:xfrm>
        </p:grpSpPr>
        <p:grpSp>
          <p:nvGrpSpPr>
            <p:cNvPr id="21" name="Group 20">
              <a:extLst>
                <a:ext uri="{FF2B5EF4-FFF2-40B4-BE49-F238E27FC236}">
                  <a16:creationId xmlns:a16="http://schemas.microsoft.com/office/drawing/2014/main" id="{D9B9BFB0-5E8B-41C8-B0DA-525E43A243EF}"/>
                </a:ext>
              </a:extLst>
            </p:cNvPr>
            <p:cNvGrpSpPr/>
            <p:nvPr/>
          </p:nvGrpSpPr>
          <p:grpSpPr>
            <a:xfrm>
              <a:off x="847317" y="636323"/>
              <a:ext cx="22683017" cy="1333670"/>
              <a:chOff x="684846" y="510370"/>
              <a:chExt cx="21596033" cy="1333670"/>
            </a:xfrm>
          </p:grpSpPr>
          <p:grpSp>
            <p:nvGrpSpPr>
              <p:cNvPr id="24" name="Group 23">
                <a:extLst>
                  <a:ext uri="{FF2B5EF4-FFF2-40B4-BE49-F238E27FC236}">
                    <a16:creationId xmlns:a16="http://schemas.microsoft.com/office/drawing/2014/main" id="{241C89FE-3EFF-4B1E-B3C0-71DB7BF96C4F}"/>
                  </a:ext>
                </a:extLst>
              </p:cNvPr>
              <p:cNvGrpSpPr/>
              <p:nvPr/>
            </p:nvGrpSpPr>
            <p:grpSpPr>
              <a:xfrm>
                <a:off x="684846" y="510370"/>
                <a:ext cx="21596033" cy="1333670"/>
                <a:chOff x="684846" y="510370"/>
                <a:chExt cx="21596033" cy="1333670"/>
              </a:xfrm>
            </p:grpSpPr>
            <p:sp>
              <p:nvSpPr>
                <p:cNvPr id="26" name="Title 1">
                  <a:extLst>
                    <a:ext uri="{FF2B5EF4-FFF2-40B4-BE49-F238E27FC236}">
                      <a16:creationId xmlns:a16="http://schemas.microsoft.com/office/drawing/2014/main" id="{EC18B97B-2645-44DE-8FE0-954512EC6661}"/>
                    </a:ext>
                  </a:extLst>
                </p:cNvPr>
                <p:cNvSpPr txBox="1">
                  <a:spLocks/>
                </p:cNvSpPr>
                <p:nvPr/>
              </p:nvSpPr>
              <p:spPr>
                <a:xfrm>
                  <a:off x="5347656" y="510370"/>
                  <a:ext cx="16933223" cy="98453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vert="horz" lIns="217673" tIns="108836" rIns="217673" bIns="108836"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7" name="Rectangle 26">
                  <a:extLst>
                    <a:ext uri="{FF2B5EF4-FFF2-40B4-BE49-F238E27FC236}">
                      <a16:creationId xmlns:a16="http://schemas.microsoft.com/office/drawing/2014/main" id="{4E448020-6F6A-4A4C-A656-A07BF3D45183}"/>
                    </a:ext>
                  </a:extLst>
                </p:cNvPr>
                <p:cNvSpPr/>
                <p:nvPr/>
              </p:nvSpPr>
              <p:spPr>
                <a:xfrm flipV="1">
                  <a:off x="684846" y="1661160"/>
                  <a:ext cx="21596033" cy="182880"/>
                </a:xfrm>
                <a:prstGeom prst="rect">
                  <a:avLst/>
                </a:prstGeom>
                <a:solidFill>
                  <a:schemeClr val="tx1">
                    <a:lumMod val="95000"/>
                    <a:lumOff val="5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5" name="Rectangle 24">
                <a:extLst>
                  <a:ext uri="{FF2B5EF4-FFF2-40B4-BE49-F238E27FC236}">
                    <a16:creationId xmlns:a16="http://schemas.microsoft.com/office/drawing/2014/main" id="{0206022F-11BD-40FA-A524-56B39F563618}"/>
                  </a:ext>
                </a:extLst>
              </p:cNvPr>
              <p:cNvSpPr/>
              <p:nvPr/>
            </p:nvSpPr>
            <p:spPr>
              <a:xfrm rot="5400000" flipV="1">
                <a:off x="21570967" y="784992"/>
                <a:ext cx="984533" cy="435291"/>
              </a:xfrm>
              <a:prstGeom prst="rect">
                <a:avLst/>
              </a:prstGeom>
              <a:solidFill>
                <a:schemeClr val="tx1">
                  <a:lumMod val="95000"/>
                  <a:lumOff val="5000"/>
                  <a:alpha val="43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828434"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2" name="Picture 21">
              <a:extLst>
                <a:ext uri="{FF2B5EF4-FFF2-40B4-BE49-F238E27FC236}">
                  <a16:creationId xmlns:a16="http://schemas.microsoft.com/office/drawing/2014/main" id="{41917473-FDDC-46E0-9F0E-5E2CCE48835B}"/>
                </a:ext>
              </a:extLst>
            </p:cNvPr>
            <p:cNvPicPr>
              <a:picLocks noChangeAspect="1"/>
            </p:cNvPicPr>
            <p:nvPr/>
          </p:nvPicPr>
          <p:blipFill rotWithShape="1">
            <a:blip r:embed="rId3">
              <a:extLst>
                <a:ext uri="{28A0092B-C50C-407E-A947-70E740481C1C}">
                  <a14:useLocalDpi xmlns:a14="http://schemas.microsoft.com/office/drawing/2010/main" val="0"/>
                </a:ext>
              </a:extLst>
            </a:blip>
            <a:srcRect l="9981" t="17823" r="6821" b="22960"/>
            <a:stretch/>
          </p:blipFill>
          <p:spPr>
            <a:xfrm flipH="1">
              <a:off x="847315" y="464588"/>
              <a:ext cx="4614371" cy="1192409"/>
            </a:xfrm>
            <a:prstGeom prst="rect">
              <a:avLst/>
            </a:prstGeom>
          </p:spPr>
        </p:pic>
        <p:sp>
          <p:nvSpPr>
            <p:cNvPr id="23" name="TextBox 22">
              <a:extLst>
                <a:ext uri="{FF2B5EF4-FFF2-40B4-BE49-F238E27FC236}">
                  <a16:creationId xmlns:a16="http://schemas.microsoft.com/office/drawing/2014/main" id="{0AFD40F7-9164-4C90-8E16-0F5C159B1AE4}"/>
                </a:ext>
              </a:extLst>
            </p:cNvPr>
            <p:cNvSpPr txBox="1"/>
            <p:nvPr/>
          </p:nvSpPr>
          <p:spPr>
            <a:xfrm>
              <a:off x="4763290" y="823235"/>
              <a:ext cx="18411843" cy="875650"/>
            </a:xfrm>
            <a:prstGeom prst="rect">
              <a:avLst/>
            </a:prstGeom>
            <a:noFill/>
          </p:spPr>
          <p:txBody>
            <a:bodyPr wrap="square" rtlCol="0">
              <a:spAutoFit/>
            </a:bodyPr>
            <a:lstStyle/>
            <a:p>
              <a:pPr algn="justLow">
                <a:lnSpc>
                  <a:spcPct val="107000"/>
                </a:lnSpc>
                <a:spcAft>
                  <a:spcPts val="1200"/>
                </a:spcAft>
              </a:pPr>
              <a:r>
                <a:rPr lang="en-US" sz="2300" b="1" dirty="0">
                  <a:effectLst/>
                  <a:latin typeface="Times New Roman" panose="02020603050405020304" pitchFamily="18" charset="0"/>
                  <a:ea typeface="Calibri" panose="020F0502020204030204" pitchFamily="34" charset="0"/>
                  <a:cs typeface="Arial" panose="020B0604020202020204" pitchFamily="34" charset="0"/>
                </a:rPr>
                <a:t>Utilization </a:t>
              </a:r>
              <a:r>
                <a:rPr lang="en-US" sz="2300" b="1" dirty="0">
                  <a:latin typeface="Times New Roman" panose="02020603050405020304" pitchFamily="18" charset="0"/>
                  <a:cs typeface="Arial" panose="020B0604020202020204" pitchFamily="34" charset="0"/>
                </a:rPr>
                <a:t>of IT and virtual technologies during COVID-19 Pandemic </a:t>
              </a:r>
            </a:p>
          </p:txBody>
        </p:sp>
      </p:grpSp>
      <p:pic>
        <p:nvPicPr>
          <p:cNvPr id="4" name="Picture 3">
            <a:extLst>
              <a:ext uri="{FF2B5EF4-FFF2-40B4-BE49-F238E27FC236}">
                <a16:creationId xmlns:a16="http://schemas.microsoft.com/office/drawing/2014/main" id="{509659B2-9D5B-410D-92B2-C64170686479}"/>
              </a:ext>
            </a:extLst>
          </p:cNvPr>
          <p:cNvPicPr>
            <a:picLocks noChangeAspect="1"/>
          </p:cNvPicPr>
          <p:nvPr/>
        </p:nvPicPr>
        <p:blipFill rotWithShape="1">
          <a:blip r:embed="rId4"/>
          <a:srcRect b="715"/>
          <a:stretch/>
        </p:blipFill>
        <p:spPr>
          <a:xfrm>
            <a:off x="8973267" y="1200615"/>
            <a:ext cx="3026475" cy="2554794"/>
          </a:xfrm>
          <a:prstGeom prst="rect">
            <a:avLst/>
          </a:prstGeom>
        </p:spPr>
      </p:pic>
      <p:pic>
        <p:nvPicPr>
          <p:cNvPr id="6" name="Picture 5">
            <a:extLst>
              <a:ext uri="{FF2B5EF4-FFF2-40B4-BE49-F238E27FC236}">
                <a16:creationId xmlns:a16="http://schemas.microsoft.com/office/drawing/2014/main" id="{6DBAE0A2-B794-4EB5-851A-0FA6C78BB8D9}"/>
              </a:ext>
            </a:extLst>
          </p:cNvPr>
          <p:cNvPicPr>
            <a:picLocks noChangeAspect="1"/>
          </p:cNvPicPr>
          <p:nvPr/>
        </p:nvPicPr>
        <p:blipFill>
          <a:blip r:embed="rId5"/>
          <a:stretch>
            <a:fillRect/>
          </a:stretch>
        </p:blipFill>
        <p:spPr>
          <a:xfrm>
            <a:off x="2818296" y="5118175"/>
            <a:ext cx="3305711" cy="1709893"/>
          </a:xfrm>
          <a:prstGeom prst="rect">
            <a:avLst/>
          </a:prstGeom>
          <a:effectLst>
            <a:glow rad="101600">
              <a:schemeClr val="accent3">
                <a:satMod val="175000"/>
                <a:alpha val="40000"/>
              </a:schemeClr>
            </a:glow>
          </a:effectLst>
        </p:spPr>
      </p:pic>
      <p:pic>
        <p:nvPicPr>
          <p:cNvPr id="28" name="Picture 27">
            <a:extLst>
              <a:ext uri="{FF2B5EF4-FFF2-40B4-BE49-F238E27FC236}">
                <a16:creationId xmlns:a16="http://schemas.microsoft.com/office/drawing/2014/main" id="{8469F104-AD5E-48C3-B6D4-E9E1C71AEA7F}"/>
              </a:ext>
            </a:extLst>
          </p:cNvPr>
          <p:cNvPicPr>
            <a:picLocks noChangeAspect="1"/>
          </p:cNvPicPr>
          <p:nvPr/>
        </p:nvPicPr>
        <p:blipFill>
          <a:blip r:embed="rId6"/>
          <a:stretch>
            <a:fillRect/>
          </a:stretch>
        </p:blipFill>
        <p:spPr>
          <a:xfrm>
            <a:off x="8973267" y="3933041"/>
            <a:ext cx="3026475" cy="2563619"/>
          </a:xfrm>
          <a:prstGeom prst="rect">
            <a:avLst/>
          </a:prstGeom>
        </p:spPr>
      </p:pic>
    </p:spTree>
    <p:extLst>
      <p:ext uri="{BB962C8B-B14F-4D97-AF65-F5344CB8AC3E}">
        <p14:creationId xmlns:p14="http://schemas.microsoft.com/office/powerpoint/2010/main" val="281270129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5051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424427"/>
            <a:ext cx="9326880" cy="2009146"/>
          </a:xfrm>
        </p:spPr>
        <p:txBody>
          <a:bodyPr>
            <a:noAutofit/>
          </a:bodyPr>
          <a:lstStyle/>
          <a:p>
            <a:pPr>
              <a:lnSpc>
                <a:spcPct val="120000"/>
              </a:lnSpc>
            </a:pPr>
            <a:r>
              <a:rPr lang="en-US" sz="5000" b="1" dirty="0">
                <a:solidFill>
                  <a:schemeClr val="bg1"/>
                </a:solidFill>
                <a:effectLst>
                  <a:outerShdw blurRad="38100" dist="38100" dir="2700000" algn="tl">
                    <a:srgbClr val="000000">
                      <a:alpha val="43137"/>
                    </a:srgbClr>
                  </a:outerShdw>
                </a:effectLst>
                <a:latin typeface="Times New Roman" panose="02020603050405020304" pitchFamily="18" charset="0"/>
              </a:rPr>
              <a:t>Thank you</a:t>
            </a:r>
          </a:p>
        </p:txBody>
      </p:sp>
    </p:spTree>
    <p:extLst>
      <p:ext uri="{BB962C8B-B14F-4D97-AF65-F5344CB8AC3E}">
        <p14:creationId xmlns:p14="http://schemas.microsoft.com/office/powerpoint/2010/main" val="1579201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5046</TotalTime>
  <Words>467</Words>
  <Application>Microsoft Office PowerPoint</Application>
  <PresentationFormat>Widescreen</PresentationFormat>
  <Paragraphs>56</Paragraphs>
  <Slides>9</Slides>
  <Notes>7</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Amasis MT Pro Black</vt:lpstr>
      <vt:lpstr>Arial</vt:lpstr>
      <vt:lpstr>AXtManal</vt:lpstr>
      <vt:lpstr>Calibri</vt:lpstr>
      <vt:lpstr>Calibri Light</vt:lpstr>
      <vt:lpstr>Sakkal Majalla</vt:lpstr>
      <vt:lpstr>Times New Roman</vt:lpstr>
      <vt:lpstr>3_Office Theme</vt:lpstr>
      <vt:lpstr>2_Office Theme</vt:lpstr>
      <vt:lpstr>1_Office Theme</vt:lpstr>
      <vt:lpstr>Audit Promoting Government  Accountability for Environment October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الرقابة الإدارية - الجزء الأول</dc:title>
  <dc:creator>Yusuf K. Aljawder</dc:creator>
  <cp:lastModifiedBy>Heidi van den Boom</cp:lastModifiedBy>
  <cp:revision>48</cp:revision>
  <cp:lastPrinted>2021-09-28T06:50:43Z</cp:lastPrinted>
  <dcterms:created xsi:type="dcterms:W3CDTF">2021-08-22T20:33:48Z</dcterms:created>
  <dcterms:modified xsi:type="dcterms:W3CDTF">2021-09-28T06:51:56Z</dcterms:modified>
</cp:coreProperties>
</file>