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316" r:id="rId4"/>
    <p:sldId id="310" r:id="rId5"/>
    <p:sldId id="300" r:id="rId6"/>
    <p:sldId id="277" r:id="rId7"/>
    <p:sldId id="313" r:id="rId8"/>
    <p:sldId id="312" r:id="rId9"/>
    <p:sldId id="315" r:id="rId10"/>
    <p:sldId id="31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E26CB-F260-4476-82D5-864058C83BE1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8EE2E63-8089-49A3-88AB-D15D5B3E2AAB}">
      <dgm:prSet phldrT="[Текст]" custT="1"/>
      <dgm:spPr/>
      <dgm:t>
        <a:bodyPr/>
        <a:lstStyle/>
        <a:p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audit of the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efficiency of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water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and assets management in the field of water management</a:t>
          </a:r>
          <a:endParaRPr lang="ru-RU" sz="1600" kern="1200" dirty="0">
            <a:solidFill>
              <a:prstClr val="black">
                <a:lumMod val="75000"/>
                <a:lumOff val="2500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B9806F9-BC01-42CC-961E-40F8B49FABE6}" type="parTrans" cxnId="{C310C24B-13DA-48EA-8ED8-A42FDBF7578F}">
      <dgm:prSet/>
      <dgm:spPr/>
      <dgm:t>
        <a:bodyPr/>
        <a:lstStyle/>
        <a:p>
          <a:endParaRPr lang="ru-RU"/>
        </a:p>
      </dgm:t>
    </dgm:pt>
    <dgm:pt modelId="{051CD27B-4EE0-4515-95E8-6D988A4DDD15}" type="sibTrans" cxnId="{C310C24B-13DA-48EA-8ED8-A42FDBF7578F}">
      <dgm:prSet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044A3A11-56B0-471B-B611-5EC8A50F8FA9}">
      <dgm:prSet phldrT="[Текст]" custT="1"/>
      <dgm:spPr/>
      <dgm:t>
        <a:bodyPr/>
        <a:lstStyle/>
        <a:p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audit of the implementation of measures to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ensure water supply to the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southern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region</a:t>
          </a:r>
          <a:endParaRPr lang="ru-RU" sz="1600" kern="1200" dirty="0">
            <a:solidFill>
              <a:prstClr val="black">
                <a:lumMod val="75000"/>
                <a:lumOff val="2500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2AB959-7C5D-49B6-B1B6-6E9C54FEE648}" type="parTrans" cxnId="{8FBB4975-9D81-4CEF-8010-272C528A9DC5}">
      <dgm:prSet/>
      <dgm:spPr/>
      <dgm:t>
        <a:bodyPr/>
        <a:lstStyle/>
        <a:p>
          <a:endParaRPr lang="ru-RU"/>
        </a:p>
      </dgm:t>
    </dgm:pt>
    <dgm:pt modelId="{1D612F8D-3AB6-4D09-B55C-381F180F4B47}" type="sibTrans" cxnId="{8FBB4975-9D81-4CEF-8010-272C528A9DC5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218" t="1326" r="2175" b="-7524"/>
          </a:stretch>
        </a:blipFill>
      </dgm:spPr>
      <dgm:t>
        <a:bodyPr/>
        <a:lstStyle/>
        <a:p>
          <a:endParaRPr lang="ru-RU"/>
        </a:p>
      </dgm:t>
    </dgm:pt>
    <dgm:pt modelId="{8BD2756C-AE52-46C7-94E4-9F72DB7EEB22}" type="pres">
      <dgm:prSet presAssocID="{ABCE26CB-F260-4476-82D5-864058C83B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3D4BFB-F42F-404D-BDE3-177DE4C90C61}" type="pres">
      <dgm:prSet presAssocID="{ABCE26CB-F260-4476-82D5-864058C83BE1}" presName="dot1" presStyleLbl="alignNode1" presStyleIdx="0" presStyleCnt="10" custAng="21005905" custLinFactX="-18584" custLinFactY="-200000" custLinFactNeighborX="-100000" custLinFactNeighborY="-238191"/>
      <dgm:spPr/>
    </dgm:pt>
    <dgm:pt modelId="{69BB421C-A713-4378-A428-3C6716259671}" type="pres">
      <dgm:prSet presAssocID="{ABCE26CB-F260-4476-82D5-864058C83BE1}" presName="dot2" presStyleLbl="alignNode1" presStyleIdx="1" presStyleCnt="10" custAng="21005905" custLinFactX="-938" custLinFactY="-200000" custLinFactNeighborX="-100000" custLinFactNeighborY="-204807"/>
      <dgm:spPr/>
    </dgm:pt>
    <dgm:pt modelId="{DDC5274E-8A5A-4F13-800B-BD3886A7A104}" type="pres">
      <dgm:prSet presAssocID="{ABCE26CB-F260-4476-82D5-864058C83BE1}" presName="dot3" presStyleLbl="alignNode1" presStyleIdx="2" presStyleCnt="10" custAng="21005905" custLinFactY="-173633" custLinFactNeighborX="-89707" custLinFactNeighborY="-200000"/>
      <dgm:spPr/>
    </dgm:pt>
    <dgm:pt modelId="{F731C3E6-0617-4D82-8309-6B8541CBB151}" type="pres">
      <dgm:prSet presAssocID="{ABCE26CB-F260-4476-82D5-864058C83BE1}" presName="dotArrow1" presStyleLbl="alignNode1" presStyleIdx="3" presStyleCnt="10" custAng="1768306" custLinFactX="173148" custLinFactY="-264923" custLinFactNeighborX="200000" custLinFactNeighborY="-300000"/>
      <dgm:spPr/>
    </dgm:pt>
    <dgm:pt modelId="{A5733F4B-D993-4F4D-AC5F-D07872D4880B}" type="pres">
      <dgm:prSet presAssocID="{ABCE26CB-F260-4476-82D5-864058C83BE1}" presName="dotArrow2" presStyleLbl="alignNode1" presStyleIdx="4" presStyleCnt="10" custAng="1768306" custLinFactX="200000" custLinFactY="-200000" custLinFactNeighborX="202547" custLinFactNeighborY="-285312"/>
      <dgm:spPr/>
    </dgm:pt>
    <dgm:pt modelId="{FFF6D1C9-797C-439C-A1BE-478508E41F3B}" type="pres">
      <dgm:prSet presAssocID="{ABCE26CB-F260-4476-82D5-864058C83BE1}" presName="dotArrow3" presStyleLbl="alignNode1" presStyleIdx="5" presStyleCnt="10" custAng="1768306" custLinFactX="200000" custLinFactY="-200000" custLinFactNeighborX="224596" custLinFactNeighborY="-205697"/>
      <dgm:spPr/>
    </dgm:pt>
    <dgm:pt modelId="{DDE53C63-14E4-4943-94F2-DA855D672164}" type="pres">
      <dgm:prSet presAssocID="{ABCE26CB-F260-4476-82D5-864058C83BE1}" presName="dotArrow4" presStyleLbl="alignNode1" presStyleIdx="6" presStyleCnt="10" custAng="1768306" custLinFactX="169847" custLinFactY="-147664" custLinFactNeighborX="200000" custLinFactNeighborY="-200000"/>
      <dgm:spPr/>
    </dgm:pt>
    <dgm:pt modelId="{A149B29E-54EF-4782-A869-7F5359AEF9D3}" type="pres">
      <dgm:prSet presAssocID="{ABCE26CB-F260-4476-82D5-864058C83BE1}" presName="dotArrow5" presStyleLbl="alignNode1" presStyleIdx="7" presStyleCnt="10" custAng="1768306" custLinFactX="100000" custLinFactY="-100000" custLinFactNeighborX="187695" custLinFactNeighborY="-185434"/>
      <dgm:spPr/>
    </dgm:pt>
    <dgm:pt modelId="{0444C99C-7A9A-423F-A172-8697256ACB6A}" type="pres">
      <dgm:prSet presAssocID="{ABCE26CB-F260-4476-82D5-864058C83BE1}" presName="dotArrow6" presStyleLbl="alignNode1" presStyleIdx="8" presStyleCnt="10" custAng="1768306" custLinFactX="136403" custLinFactY="-200000" custLinFactNeighborX="200000" custLinFactNeighborY="-237423"/>
      <dgm:spPr/>
    </dgm:pt>
    <dgm:pt modelId="{C65A285E-A284-463A-B3C0-A9498FF73690}" type="pres">
      <dgm:prSet presAssocID="{ABCE26CB-F260-4476-82D5-864058C83BE1}" presName="dotArrow7" presStyleLbl="alignNode1" presStyleIdx="9" presStyleCnt="10" custAng="838921" custLinFactX="100000" custLinFactY="-200000" custLinFactNeighborX="164931" custLinFactNeighborY="-265045"/>
      <dgm:spPr/>
    </dgm:pt>
    <dgm:pt modelId="{C325F312-64C1-4376-91E9-D97862450250}" type="pres">
      <dgm:prSet presAssocID="{98EE2E63-8089-49A3-88AB-D15D5B3E2AAB}" presName="parTx1" presStyleLbl="node1" presStyleIdx="0" presStyleCnt="2" custScaleX="220693" custScaleY="198225" custLinFactNeighborX="64573" custLinFactNeighborY="63366"/>
      <dgm:spPr/>
      <dgm:t>
        <a:bodyPr/>
        <a:lstStyle/>
        <a:p>
          <a:endParaRPr lang="ru-RU"/>
        </a:p>
      </dgm:t>
    </dgm:pt>
    <dgm:pt modelId="{AAC5D82E-221F-4B9D-9D65-E7F483D2CDB8}" type="pres">
      <dgm:prSet presAssocID="{051CD27B-4EE0-4515-95E8-6D988A4DDD15}" presName="picture1" presStyleCnt="0"/>
      <dgm:spPr/>
    </dgm:pt>
    <dgm:pt modelId="{25F649F5-47B9-4C19-B818-4492D3EBFF49}" type="pres">
      <dgm:prSet presAssocID="{051CD27B-4EE0-4515-95E8-6D988A4DDD15}" presName="imageRepeatNode" presStyleLbl="fgImgPlace1" presStyleIdx="0" presStyleCnt="2" custScaleX="107258" custScaleY="108409" custLinFactNeighborX="2007" custLinFactNeighborY="9117"/>
      <dgm:spPr/>
      <dgm:t>
        <a:bodyPr/>
        <a:lstStyle/>
        <a:p>
          <a:endParaRPr lang="ru-RU"/>
        </a:p>
      </dgm:t>
    </dgm:pt>
    <dgm:pt modelId="{888CE738-A8BD-44A1-931C-8539AB55EF02}" type="pres">
      <dgm:prSet presAssocID="{044A3A11-56B0-471B-B611-5EC8A50F8FA9}" presName="parTx2" presStyleLbl="node1" presStyleIdx="1" presStyleCnt="2" custScaleX="221587" custScaleY="173493" custLinFactNeighborX="64282" custLinFactNeighborY="-71253"/>
      <dgm:spPr/>
      <dgm:t>
        <a:bodyPr/>
        <a:lstStyle/>
        <a:p>
          <a:endParaRPr lang="ru-RU"/>
        </a:p>
      </dgm:t>
    </dgm:pt>
    <dgm:pt modelId="{AF07854E-FA65-4F06-86EC-06A1506A3456}" type="pres">
      <dgm:prSet presAssocID="{1D612F8D-3AB6-4D09-B55C-381F180F4B47}" presName="picture2" presStyleCnt="0"/>
      <dgm:spPr/>
    </dgm:pt>
    <dgm:pt modelId="{65144520-E537-4D9B-9C2F-1767403D9ABF}" type="pres">
      <dgm:prSet presAssocID="{1D612F8D-3AB6-4D09-B55C-381F180F4B47}" presName="imageRepeatNode" presStyleLbl="fgImgPlace1" presStyleIdx="1" presStyleCnt="2" custScaleX="104754" custScaleY="102937" custLinFactNeighborX="3461" custLinFactNeighborY="-45308"/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9BA5E8BD-9A7C-4E17-A8DB-A78CD2B7341B}" type="presOf" srcId="{044A3A11-56B0-471B-B611-5EC8A50F8FA9}" destId="{888CE738-A8BD-44A1-931C-8539AB55EF02}" srcOrd="0" destOrd="0" presId="urn:microsoft.com/office/officeart/2008/layout/AscendingPictureAccentProcess"/>
    <dgm:cxn modelId="{8FBB4975-9D81-4CEF-8010-272C528A9DC5}" srcId="{ABCE26CB-F260-4476-82D5-864058C83BE1}" destId="{044A3A11-56B0-471B-B611-5EC8A50F8FA9}" srcOrd="1" destOrd="0" parTransId="{8C2AB959-7C5D-49B6-B1B6-6E9C54FEE648}" sibTransId="{1D612F8D-3AB6-4D09-B55C-381F180F4B47}"/>
    <dgm:cxn modelId="{6E6BD341-B04B-4664-9242-2B3C967BEB98}" type="presOf" srcId="{1D612F8D-3AB6-4D09-B55C-381F180F4B47}" destId="{65144520-E537-4D9B-9C2F-1767403D9ABF}" srcOrd="0" destOrd="0" presId="urn:microsoft.com/office/officeart/2008/layout/AscendingPictureAccentProcess"/>
    <dgm:cxn modelId="{03C02622-6718-4111-BF44-26F6DBFBAAD8}" type="presOf" srcId="{ABCE26CB-F260-4476-82D5-864058C83BE1}" destId="{8BD2756C-AE52-46C7-94E4-9F72DB7EEB22}" srcOrd="0" destOrd="0" presId="urn:microsoft.com/office/officeart/2008/layout/AscendingPictureAccentProcess"/>
    <dgm:cxn modelId="{4FFDF5DB-E9D0-4560-A23A-3FC84230727C}" type="presOf" srcId="{98EE2E63-8089-49A3-88AB-D15D5B3E2AAB}" destId="{C325F312-64C1-4376-91E9-D97862450250}" srcOrd="0" destOrd="0" presId="urn:microsoft.com/office/officeart/2008/layout/AscendingPictureAccentProcess"/>
    <dgm:cxn modelId="{5608060A-DCA6-41B5-A1E7-F5EFA24D1EBE}" type="presOf" srcId="{051CD27B-4EE0-4515-95E8-6D988A4DDD15}" destId="{25F649F5-47B9-4C19-B818-4492D3EBFF49}" srcOrd="0" destOrd="0" presId="urn:microsoft.com/office/officeart/2008/layout/AscendingPictureAccentProcess"/>
    <dgm:cxn modelId="{C310C24B-13DA-48EA-8ED8-A42FDBF7578F}" srcId="{ABCE26CB-F260-4476-82D5-864058C83BE1}" destId="{98EE2E63-8089-49A3-88AB-D15D5B3E2AAB}" srcOrd="0" destOrd="0" parTransId="{AB9806F9-BC01-42CC-961E-40F8B49FABE6}" sibTransId="{051CD27B-4EE0-4515-95E8-6D988A4DDD15}"/>
    <dgm:cxn modelId="{40E7FD0D-22C5-4A8B-9EDD-1C0033215F4A}" type="presParOf" srcId="{8BD2756C-AE52-46C7-94E4-9F72DB7EEB22}" destId="{093D4BFB-F42F-404D-BDE3-177DE4C90C61}" srcOrd="0" destOrd="0" presId="urn:microsoft.com/office/officeart/2008/layout/AscendingPictureAccentProcess"/>
    <dgm:cxn modelId="{BF191A2C-96B8-451E-955A-706A1F29792E}" type="presParOf" srcId="{8BD2756C-AE52-46C7-94E4-9F72DB7EEB22}" destId="{69BB421C-A713-4378-A428-3C6716259671}" srcOrd="1" destOrd="0" presId="urn:microsoft.com/office/officeart/2008/layout/AscendingPictureAccentProcess"/>
    <dgm:cxn modelId="{6EB7175A-8DDC-4EC5-848E-EBCCC772BE67}" type="presParOf" srcId="{8BD2756C-AE52-46C7-94E4-9F72DB7EEB22}" destId="{DDC5274E-8A5A-4F13-800B-BD3886A7A104}" srcOrd="2" destOrd="0" presId="urn:microsoft.com/office/officeart/2008/layout/AscendingPictureAccentProcess"/>
    <dgm:cxn modelId="{DA82B8D9-0C52-46C6-8AC4-91F646C80469}" type="presParOf" srcId="{8BD2756C-AE52-46C7-94E4-9F72DB7EEB22}" destId="{F731C3E6-0617-4D82-8309-6B8541CBB151}" srcOrd="3" destOrd="0" presId="urn:microsoft.com/office/officeart/2008/layout/AscendingPictureAccentProcess"/>
    <dgm:cxn modelId="{32E9C920-C696-4E2B-9412-513516366BB2}" type="presParOf" srcId="{8BD2756C-AE52-46C7-94E4-9F72DB7EEB22}" destId="{A5733F4B-D993-4F4D-AC5F-D07872D4880B}" srcOrd="4" destOrd="0" presId="urn:microsoft.com/office/officeart/2008/layout/AscendingPictureAccentProcess"/>
    <dgm:cxn modelId="{6AD770C8-A56F-4934-8DFA-C4AE9A978B63}" type="presParOf" srcId="{8BD2756C-AE52-46C7-94E4-9F72DB7EEB22}" destId="{FFF6D1C9-797C-439C-A1BE-478508E41F3B}" srcOrd="5" destOrd="0" presId="urn:microsoft.com/office/officeart/2008/layout/AscendingPictureAccentProcess"/>
    <dgm:cxn modelId="{9C91E4C9-16CA-492C-8B45-A679B4474D4D}" type="presParOf" srcId="{8BD2756C-AE52-46C7-94E4-9F72DB7EEB22}" destId="{DDE53C63-14E4-4943-94F2-DA855D672164}" srcOrd="6" destOrd="0" presId="urn:microsoft.com/office/officeart/2008/layout/AscendingPictureAccentProcess"/>
    <dgm:cxn modelId="{D5FF62E3-40C2-4486-991E-9AB89E287F27}" type="presParOf" srcId="{8BD2756C-AE52-46C7-94E4-9F72DB7EEB22}" destId="{A149B29E-54EF-4782-A869-7F5359AEF9D3}" srcOrd="7" destOrd="0" presId="urn:microsoft.com/office/officeart/2008/layout/AscendingPictureAccentProcess"/>
    <dgm:cxn modelId="{E6E3D3EA-81B5-44A2-BBE8-E11173AB66BD}" type="presParOf" srcId="{8BD2756C-AE52-46C7-94E4-9F72DB7EEB22}" destId="{0444C99C-7A9A-423F-A172-8697256ACB6A}" srcOrd="8" destOrd="0" presId="urn:microsoft.com/office/officeart/2008/layout/AscendingPictureAccentProcess"/>
    <dgm:cxn modelId="{282E0F3C-E9CD-42CF-AD94-C1D441847BEB}" type="presParOf" srcId="{8BD2756C-AE52-46C7-94E4-9F72DB7EEB22}" destId="{C65A285E-A284-463A-B3C0-A9498FF73690}" srcOrd="9" destOrd="0" presId="urn:microsoft.com/office/officeart/2008/layout/AscendingPictureAccentProcess"/>
    <dgm:cxn modelId="{33140147-522E-4349-B7B5-8BBCD87A1A2C}" type="presParOf" srcId="{8BD2756C-AE52-46C7-94E4-9F72DB7EEB22}" destId="{C325F312-64C1-4376-91E9-D97862450250}" srcOrd="10" destOrd="0" presId="urn:microsoft.com/office/officeart/2008/layout/AscendingPictureAccentProcess"/>
    <dgm:cxn modelId="{0AD2E8D0-E1CA-4124-8103-1790BEAD3932}" type="presParOf" srcId="{8BD2756C-AE52-46C7-94E4-9F72DB7EEB22}" destId="{AAC5D82E-221F-4B9D-9D65-E7F483D2CDB8}" srcOrd="11" destOrd="0" presId="urn:microsoft.com/office/officeart/2008/layout/AscendingPictureAccentProcess"/>
    <dgm:cxn modelId="{5D05F69A-5B49-49B8-AC53-2C8167EC0502}" type="presParOf" srcId="{AAC5D82E-221F-4B9D-9D65-E7F483D2CDB8}" destId="{25F649F5-47B9-4C19-B818-4492D3EBFF49}" srcOrd="0" destOrd="0" presId="urn:microsoft.com/office/officeart/2008/layout/AscendingPictureAccentProcess"/>
    <dgm:cxn modelId="{D9E22927-A985-4F67-B685-A1FC710EA181}" type="presParOf" srcId="{8BD2756C-AE52-46C7-94E4-9F72DB7EEB22}" destId="{888CE738-A8BD-44A1-931C-8539AB55EF02}" srcOrd="12" destOrd="0" presId="urn:microsoft.com/office/officeart/2008/layout/AscendingPictureAccentProcess"/>
    <dgm:cxn modelId="{97F18E68-4300-4900-B4C2-7EC4ED2561A6}" type="presParOf" srcId="{8BD2756C-AE52-46C7-94E4-9F72DB7EEB22}" destId="{AF07854E-FA65-4F06-86EC-06A1506A3456}" srcOrd="13" destOrd="0" presId="urn:microsoft.com/office/officeart/2008/layout/AscendingPictureAccentProcess"/>
    <dgm:cxn modelId="{82C764EE-4D4B-4AA7-987F-8A2173F71378}" type="presParOf" srcId="{AF07854E-FA65-4F06-86EC-06A1506A3456}" destId="{65144520-E537-4D9B-9C2F-1767403D9AB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D4BFB-F42F-404D-BDE3-177DE4C90C61}">
      <dsp:nvSpPr>
        <dsp:cNvPr id="0" name=""/>
        <dsp:cNvSpPr/>
      </dsp:nvSpPr>
      <dsp:spPr>
        <a:xfrm rot="21005905">
          <a:off x="3772127" y="2056252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B421C-A713-4378-A428-3C6716259671}">
      <dsp:nvSpPr>
        <dsp:cNvPr id="0" name=""/>
        <dsp:cNvSpPr/>
      </dsp:nvSpPr>
      <dsp:spPr>
        <a:xfrm rot="21005905">
          <a:off x="3689236" y="2262155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274E-8A5A-4F13-800B-BD3886A7A104}">
      <dsp:nvSpPr>
        <dsp:cNvPr id="0" name=""/>
        <dsp:cNvSpPr/>
      </dsp:nvSpPr>
      <dsp:spPr>
        <a:xfrm rot="21005905">
          <a:off x="3578837" y="2443113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1C3E6-0617-4D82-8309-6B8541CBB151}">
      <dsp:nvSpPr>
        <dsp:cNvPr id="0" name=""/>
        <dsp:cNvSpPr/>
      </dsp:nvSpPr>
      <dsp:spPr>
        <a:xfrm rot="1768306">
          <a:off x="4275169" y="231942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33F4B-D993-4F4D-AC5F-D07872D4880B}">
      <dsp:nvSpPr>
        <dsp:cNvPr id="0" name=""/>
        <dsp:cNvSpPr/>
      </dsp:nvSpPr>
      <dsp:spPr>
        <a:xfrm rot="1768306">
          <a:off x="4468312" y="231940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6D1C9-797C-439C-A1BE-478508E41F3B}">
      <dsp:nvSpPr>
        <dsp:cNvPr id="0" name=""/>
        <dsp:cNvSpPr/>
      </dsp:nvSpPr>
      <dsp:spPr>
        <a:xfrm rot="1768306">
          <a:off x="4652271" y="231943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53C63-14E4-4943-94F2-DA855D672164}">
      <dsp:nvSpPr>
        <dsp:cNvPr id="0" name=""/>
        <dsp:cNvSpPr/>
      </dsp:nvSpPr>
      <dsp:spPr>
        <a:xfrm rot="1768306">
          <a:off x="4745230" y="395044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9B29E-54EF-4782-A869-7F5359AEF9D3}">
      <dsp:nvSpPr>
        <dsp:cNvPr id="0" name=""/>
        <dsp:cNvSpPr/>
      </dsp:nvSpPr>
      <dsp:spPr>
        <a:xfrm rot="1768306">
          <a:off x="4806193" y="563118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4C99C-7A9A-423F-A172-8697256ACB6A}">
      <dsp:nvSpPr>
        <dsp:cNvPr id="0" name=""/>
        <dsp:cNvSpPr/>
      </dsp:nvSpPr>
      <dsp:spPr>
        <a:xfrm rot="1768306">
          <a:off x="4547768" y="393398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A285E-A284-463A-B3C0-A9498FF73690}">
      <dsp:nvSpPr>
        <dsp:cNvPr id="0" name=""/>
        <dsp:cNvSpPr/>
      </dsp:nvSpPr>
      <dsp:spPr>
        <a:xfrm rot="838921">
          <a:off x="4463079" y="559716"/>
          <a:ext cx="118493" cy="118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5F312-64C1-4376-91E9-D97862450250}">
      <dsp:nvSpPr>
        <dsp:cNvPr id="0" name=""/>
        <dsp:cNvSpPr/>
      </dsp:nvSpPr>
      <dsp:spPr>
        <a:xfrm>
          <a:off x="3293107" y="3416367"/>
          <a:ext cx="5640170" cy="13588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94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audit of the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efficiency of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water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and assets management in the field of water management</a:t>
          </a:r>
          <a:endParaRPr lang="ru-RU" sz="1600" kern="1200" dirty="0">
            <a:solidFill>
              <a:prstClr val="black">
                <a:lumMod val="75000"/>
                <a:lumOff val="2500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59440" y="3482700"/>
        <a:ext cx="5507504" cy="1226176"/>
      </dsp:txXfrm>
    </dsp:sp>
    <dsp:sp modelId="{25F649F5-47B9-4C19-B818-4492D3EBFF49}">
      <dsp:nvSpPr>
        <dsp:cNvPr id="0" name=""/>
        <dsp:cNvSpPr/>
      </dsp:nvSpPr>
      <dsp:spPr>
        <a:xfrm>
          <a:off x="2457282" y="2705196"/>
          <a:ext cx="1270935" cy="12844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CE738-A8BD-44A1-931C-8539AB55EF02}">
      <dsp:nvSpPr>
        <dsp:cNvPr id="0" name=""/>
        <dsp:cNvSpPr/>
      </dsp:nvSpPr>
      <dsp:spPr>
        <a:xfrm>
          <a:off x="4354431" y="1237494"/>
          <a:ext cx="5663018" cy="11893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94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audit of the implementation of measures to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ensure water supply to the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southern </a:t>
          </a:r>
          <a:r>
            <a:rPr lang="en-US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region</a:t>
          </a:r>
          <a:endParaRPr lang="ru-RU" sz="1600" kern="1200" dirty="0">
            <a:solidFill>
              <a:prstClr val="black">
                <a:lumMod val="75000"/>
                <a:lumOff val="2500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12488" y="1295551"/>
        <a:ext cx="5546904" cy="1073189"/>
      </dsp:txXfrm>
    </dsp:sp>
    <dsp:sp modelId="{65144520-E537-4D9B-9C2F-1767403D9ABF}">
      <dsp:nvSpPr>
        <dsp:cNvPr id="0" name=""/>
        <dsp:cNvSpPr/>
      </dsp:nvSpPr>
      <dsp:spPr>
        <a:xfrm>
          <a:off x="3569532" y="751934"/>
          <a:ext cx="1241264" cy="121965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218" t="1326" r="2175" b="-7524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1A40-E4A8-4166-A96D-DC7C15F22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63928-7086-440B-8E25-E678884AA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84EE-A205-4263-97DD-82F83077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DFABE-1FBF-471D-8512-11F05040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58545-1999-4AE2-849C-014237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4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3BB62-F6C1-47A7-B010-2CDB6EBB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5AB816-99C7-4D72-9816-4A375659C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53AF2-A7EB-47EC-8F37-0B8933A2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361D1-F628-4118-8786-98BFD681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11574-C570-4B25-A9D7-59825C15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5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BFDE74-2D03-4863-804C-C875F961F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40DF84-07BB-4991-83DA-6AD978645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47E96-E7F3-40BC-A94E-4261D9E3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81948-BA26-4CAD-8834-21495CBD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51C4C-144F-4C1D-A6B3-0F5BC3CA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4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7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28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91047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7262191" cy="6858000"/>
          </a:xfrm>
          <a:custGeom>
            <a:avLst/>
            <a:gdLst>
              <a:gd name="connsiteX0" fmla="*/ 1383915 w 7262190"/>
              <a:gd name="connsiteY0" fmla="*/ 947530 h 6858000"/>
              <a:gd name="connsiteX1" fmla="*/ 4147930 w 7262190"/>
              <a:gd name="connsiteY1" fmla="*/ 947530 h 6858000"/>
              <a:gd name="connsiteX2" fmla="*/ 2764015 w 7262190"/>
              <a:gd name="connsiteY2" fmla="*/ 6858000 h 6858000"/>
              <a:gd name="connsiteX3" fmla="*/ 0 w 7262190"/>
              <a:gd name="connsiteY3" fmla="*/ 6858000 h 6858000"/>
              <a:gd name="connsiteX4" fmla="*/ 4498175 w 7262190"/>
              <a:gd name="connsiteY4" fmla="*/ 0 h 6858000"/>
              <a:gd name="connsiteX5" fmla="*/ 7262190 w 7262190"/>
              <a:gd name="connsiteY5" fmla="*/ 0 h 6858000"/>
              <a:gd name="connsiteX6" fmla="*/ 5878275 w 7262190"/>
              <a:gd name="connsiteY6" fmla="*/ 5910470 h 6858000"/>
              <a:gd name="connsiteX7" fmla="*/ 3114260 w 7262190"/>
              <a:gd name="connsiteY7" fmla="*/ 5910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2190" h="6858000">
                <a:moveTo>
                  <a:pt x="1383915" y="947530"/>
                </a:moveTo>
                <a:lnTo>
                  <a:pt x="4147930" y="947530"/>
                </a:lnTo>
                <a:lnTo>
                  <a:pt x="2764015" y="6858000"/>
                </a:lnTo>
                <a:lnTo>
                  <a:pt x="0" y="6858000"/>
                </a:lnTo>
                <a:close/>
                <a:moveTo>
                  <a:pt x="4498175" y="0"/>
                </a:moveTo>
                <a:lnTo>
                  <a:pt x="7262190" y="0"/>
                </a:lnTo>
                <a:lnTo>
                  <a:pt x="5878275" y="5910470"/>
                </a:lnTo>
                <a:lnTo>
                  <a:pt x="3114260" y="591047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1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533939"/>
            <a:ext cx="12192000" cy="379012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97485" y="1251859"/>
            <a:ext cx="5094515" cy="43542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251859"/>
            <a:ext cx="5094515" cy="43542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0A02D-1195-4333-A3B2-919B871C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2367F-9827-4F88-A8AC-F6166C34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C8C5C-4084-45E2-BDCC-84595A81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3B1A3-878C-467F-A374-F53CFF8F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8AB03-65BA-4017-AE8D-2C976C67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93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" y="-1"/>
            <a:ext cx="2888975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74506" y="1716157"/>
            <a:ext cx="2888975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49011" y="-1"/>
            <a:ext cx="2888975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23517" y="1716157"/>
            <a:ext cx="296848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3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" y="-1"/>
            <a:ext cx="2888975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74506" y="1716157"/>
            <a:ext cx="2888975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49011" y="-1"/>
            <a:ext cx="2888975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23517" y="1716157"/>
            <a:ext cx="296848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86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63548" y="1643271"/>
            <a:ext cx="2464904" cy="2464904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351723" y="1643271"/>
            <a:ext cx="2464904" cy="2464904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75375" y="1643271"/>
            <a:ext cx="2464904" cy="2464904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02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36887" y="2169887"/>
            <a:ext cx="2518228" cy="2518228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77687" y="2169887"/>
            <a:ext cx="2518228" cy="2518228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96087" y="2169887"/>
            <a:ext cx="2518228" cy="2518228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9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249107" y="1775792"/>
            <a:ext cx="3693787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05489" y="1775792"/>
            <a:ext cx="3693787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92724" y="1775792"/>
            <a:ext cx="3693787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27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0067" y="1775791"/>
            <a:ext cx="2602268" cy="3657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423267" y="1775791"/>
            <a:ext cx="2602268" cy="3657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166467" y="1775791"/>
            <a:ext cx="2602268" cy="3657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8909667" y="1775791"/>
            <a:ext cx="2602268" cy="3657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8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4027328" y="2"/>
            <a:ext cx="4225723" cy="6857999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-3" y="2"/>
            <a:ext cx="4027331" cy="6857999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4194902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358247" y="1758465"/>
            <a:ext cx="3471828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42347" y="1758465"/>
            <a:ext cx="3471829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74147" y="1758465"/>
            <a:ext cx="3471829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2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421578" y="0"/>
            <a:ext cx="6896948" cy="8715184"/>
          </a:xfrm>
          <a:custGeom>
            <a:avLst/>
            <a:gdLst>
              <a:gd name="connsiteX0" fmla="*/ 4314790 w 4953001"/>
              <a:gd name="connsiteY0" fmla="*/ 1775938 h 6258756"/>
              <a:gd name="connsiteX1" fmla="*/ 4493607 w 4953001"/>
              <a:gd name="connsiteY1" fmla="*/ 1739836 h 6258756"/>
              <a:gd name="connsiteX2" fmla="*/ 4953001 w 4953001"/>
              <a:gd name="connsiteY2" fmla="*/ 2199230 h 6258756"/>
              <a:gd name="connsiteX3" fmla="*/ 4952999 w 4953001"/>
              <a:gd name="connsiteY3" fmla="*/ 4665008 h 6258756"/>
              <a:gd name="connsiteX4" fmla="*/ 4493605 w 4953001"/>
              <a:gd name="connsiteY4" fmla="*/ 5124402 h 6258756"/>
              <a:gd name="connsiteX5" fmla="*/ 4493607 w 4953001"/>
              <a:gd name="connsiteY5" fmla="*/ 5124401 h 6258756"/>
              <a:gd name="connsiteX6" fmla="*/ 4034213 w 4953001"/>
              <a:gd name="connsiteY6" fmla="*/ 4665007 h 6258756"/>
              <a:gd name="connsiteX7" fmla="*/ 4034212 w 4953001"/>
              <a:gd name="connsiteY7" fmla="*/ 2199230 h 6258756"/>
              <a:gd name="connsiteX8" fmla="*/ 4314790 w 4953001"/>
              <a:gd name="connsiteY8" fmla="*/ 1775938 h 6258756"/>
              <a:gd name="connsiteX9" fmla="*/ 3325467 w 4953001"/>
              <a:gd name="connsiteY9" fmla="*/ 822008 h 6258756"/>
              <a:gd name="connsiteX10" fmla="*/ 3504284 w 4953001"/>
              <a:gd name="connsiteY10" fmla="*/ 785907 h 6258756"/>
              <a:gd name="connsiteX11" fmla="*/ 3963678 w 4953001"/>
              <a:gd name="connsiteY11" fmla="*/ 1245301 h 6258756"/>
              <a:gd name="connsiteX12" fmla="*/ 3963677 w 4953001"/>
              <a:gd name="connsiteY12" fmla="*/ 5342664 h 6258756"/>
              <a:gd name="connsiteX13" fmla="*/ 3504283 w 4953001"/>
              <a:gd name="connsiteY13" fmla="*/ 5802058 h 6258756"/>
              <a:gd name="connsiteX14" fmla="*/ 3504284 w 4953001"/>
              <a:gd name="connsiteY14" fmla="*/ 5802057 h 6258756"/>
              <a:gd name="connsiteX15" fmla="*/ 3044890 w 4953001"/>
              <a:gd name="connsiteY15" fmla="*/ 5342663 h 6258756"/>
              <a:gd name="connsiteX16" fmla="*/ 3044890 w 4953001"/>
              <a:gd name="connsiteY16" fmla="*/ 1245301 h 6258756"/>
              <a:gd name="connsiteX17" fmla="*/ 3325467 w 4953001"/>
              <a:gd name="connsiteY17" fmla="*/ 822008 h 6258756"/>
              <a:gd name="connsiteX18" fmla="*/ 280578 w 4953001"/>
              <a:gd name="connsiteY18" fmla="*/ 986928 h 6258756"/>
              <a:gd name="connsiteX19" fmla="*/ 459394 w 4953001"/>
              <a:gd name="connsiteY19" fmla="*/ 950827 h 6258756"/>
              <a:gd name="connsiteX20" fmla="*/ 918788 w 4953001"/>
              <a:gd name="connsiteY20" fmla="*/ 1410221 h 6258756"/>
              <a:gd name="connsiteX21" fmla="*/ 918787 w 4953001"/>
              <a:gd name="connsiteY21" fmla="*/ 3875998 h 6258756"/>
              <a:gd name="connsiteX22" fmla="*/ 459393 w 4953001"/>
              <a:gd name="connsiteY22" fmla="*/ 4335392 h 6258756"/>
              <a:gd name="connsiteX23" fmla="*/ 459394 w 4953001"/>
              <a:gd name="connsiteY23" fmla="*/ 4335391 h 6258756"/>
              <a:gd name="connsiteX24" fmla="*/ 0 w 4953001"/>
              <a:gd name="connsiteY24" fmla="*/ 3875997 h 6258756"/>
              <a:gd name="connsiteX25" fmla="*/ 0 w 4953001"/>
              <a:gd name="connsiteY25" fmla="*/ 1410221 h 6258756"/>
              <a:gd name="connsiteX26" fmla="*/ 280578 w 4953001"/>
              <a:gd name="connsiteY26" fmla="*/ 986928 h 6258756"/>
              <a:gd name="connsiteX27" fmla="*/ 1305194 w 4953001"/>
              <a:gd name="connsiteY27" fmla="*/ 507467 h 6258756"/>
              <a:gd name="connsiteX28" fmla="*/ 1484010 w 4953001"/>
              <a:gd name="connsiteY28" fmla="*/ 471366 h 6258756"/>
              <a:gd name="connsiteX29" fmla="*/ 1943404 w 4953001"/>
              <a:gd name="connsiteY29" fmla="*/ 930760 h 6258756"/>
              <a:gd name="connsiteX30" fmla="*/ 1943404 w 4953001"/>
              <a:gd name="connsiteY30" fmla="*/ 5028123 h 6258756"/>
              <a:gd name="connsiteX31" fmla="*/ 1484009 w 4953001"/>
              <a:gd name="connsiteY31" fmla="*/ 5487517 h 6258756"/>
              <a:gd name="connsiteX32" fmla="*/ 1484010 w 4953001"/>
              <a:gd name="connsiteY32" fmla="*/ 5487516 h 6258756"/>
              <a:gd name="connsiteX33" fmla="*/ 1024616 w 4953001"/>
              <a:gd name="connsiteY33" fmla="*/ 5028122 h 6258756"/>
              <a:gd name="connsiteX34" fmla="*/ 1024616 w 4953001"/>
              <a:gd name="connsiteY34" fmla="*/ 930760 h 6258756"/>
              <a:gd name="connsiteX35" fmla="*/ 1305194 w 4953001"/>
              <a:gd name="connsiteY35" fmla="*/ 507467 h 6258756"/>
              <a:gd name="connsiteX36" fmla="*/ 2312510 w 4953001"/>
              <a:gd name="connsiteY36" fmla="*/ 36102 h 6258756"/>
              <a:gd name="connsiteX37" fmla="*/ 2491327 w 4953001"/>
              <a:gd name="connsiteY37" fmla="*/ 0 h 6258756"/>
              <a:gd name="connsiteX38" fmla="*/ 2950721 w 4953001"/>
              <a:gd name="connsiteY38" fmla="*/ 459394 h 6258756"/>
              <a:gd name="connsiteX39" fmla="*/ 2950720 w 4953001"/>
              <a:gd name="connsiteY39" fmla="*/ 5799362 h 6258756"/>
              <a:gd name="connsiteX40" fmla="*/ 2491326 w 4953001"/>
              <a:gd name="connsiteY40" fmla="*/ 6258756 h 6258756"/>
              <a:gd name="connsiteX41" fmla="*/ 2491327 w 4953001"/>
              <a:gd name="connsiteY41" fmla="*/ 6258755 h 6258756"/>
              <a:gd name="connsiteX42" fmla="*/ 2031933 w 4953001"/>
              <a:gd name="connsiteY42" fmla="*/ 5799361 h 6258756"/>
              <a:gd name="connsiteX43" fmla="*/ 2031933 w 4953001"/>
              <a:gd name="connsiteY43" fmla="*/ 459394 h 6258756"/>
              <a:gd name="connsiteX44" fmla="*/ 2312510 w 4953001"/>
              <a:gd name="connsiteY44" fmla="*/ 36102 h 625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953001" h="6258756">
                <a:moveTo>
                  <a:pt x="4314790" y="1775938"/>
                </a:moveTo>
                <a:cubicBezTo>
                  <a:pt x="4369751" y="1752691"/>
                  <a:pt x="4430177" y="1739836"/>
                  <a:pt x="4493607" y="1739836"/>
                </a:cubicBezTo>
                <a:cubicBezTo>
                  <a:pt x="4747322" y="1739836"/>
                  <a:pt x="4953000" y="1945514"/>
                  <a:pt x="4953001" y="2199230"/>
                </a:cubicBezTo>
                <a:cubicBezTo>
                  <a:pt x="4953000" y="3021156"/>
                  <a:pt x="4952999" y="3843081"/>
                  <a:pt x="4952999" y="4665008"/>
                </a:cubicBezTo>
                <a:cubicBezTo>
                  <a:pt x="4952999" y="4918723"/>
                  <a:pt x="4747321" y="5124401"/>
                  <a:pt x="4493605" y="5124402"/>
                </a:cubicBezTo>
                <a:lnTo>
                  <a:pt x="4493607" y="5124401"/>
                </a:lnTo>
                <a:cubicBezTo>
                  <a:pt x="4239890" y="5124400"/>
                  <a:pt x="4034212" y="4918723"/>
                  <a:pt x="4034213" y="4665007"/>
                </a:cubicBezTo>
                <a:lnTo>
                  <a:pt x="4034212" y="2199230"/>
                </a:lnTo>
                <a:cubicBezTo>
                  <a:pt x="4034212" y="2008943"/>
                  <a:pt x="4149906" y="1845678"/>
                  <a:pt x="4314790" y="1775938"/>
                </a:cubicBezTo>
                <a:close/>
                <a:moveTo>
                  <a:pt x="3325467" y="822008"/>
                </a:moveTo>
                <a:cubicBezTo>
                  <a:pt x="3380429" y="798761"/>
                  <a:pt x="3440855" y="785907"/>
                  <a:pt x="3504284" y="785907"/>
                </a:cubicBezTo>
                <a:cubicBezTo>
                  <a:pt x="3758000" y="785906"/>
                  <a:pt x="3963678" y="991585"/>
                  <a:pt x="3963678" y="1245301"/>
                </a:cubicBezTo>
                <a:cubicBezTo>
                  <a:pt x="3963678" y="2611089"/>
                  <a:pt x="3963677" y="3976876"/>
                  <a:pt x="3963677" y="5342664"/>
                </a:cubicBezTo>
                <a:cubicBezTo>
                  <a:pt x="3963677" y="5596380"/>
                  <a:pt x="3757999" y="5802058"/>
                  <a:pt x="3504283" y="5802058"/>
                </a:cubicBezTo>
                <a:lnTo>
                  <a:pt x="3504284" y="5802057"/>
                </a:lnTo>
                <a:cubicBezTo>
                  <a:pt x="3250568" y="5802057"/>
                  <a:pt x="3044890" y="5596379"/>
                  <a:pt x="3044890" y="5342663"/>
                </a:cubicBezTo>
                <a:lnTo>
                  <a:pt x="3044890" y="1245301"/>
                </a:lnTo>
                <a:cubicBezTo>
                  <a:pt x="3044890" y="1055014"/>
                  <a:pt x="3160584" y="891748"/>
                  <a:pt x="3325467" y="822008"/>
                </a:cubicBezTo>
                <a:close/>
                <a:moveTo>
                  <a:pt x="280578" y="986928"/>
                </a:moveTo>
                <a:cubicBezTo>
                  <a:pt x="335539" y="963682"/>
                  <a:pt x="395966" y="950827"/>
                  <a:pt x="459394" y="950827"/>
                </a:cubicBezTo>
                <a:cubicBezTo>
                  <a:pt x="713110" y="950827"/>
                  <a:pt x="918788" y="1156505"/>
                  <a:pt x="918788" y="1410221"/>
                </a:cubicBezTo>
                <a:cubicBezTo>
                  <a:pt x="918788" y="2232147"/>
                  <a:pt x="918787" y="3054071"/>
                  <a:pt x="918787" y="3875998"/>
                </a:cubicBezTo>
                <a:cubicBezTo>
                  <a:pt x="918787" y="4129714"/>
                  <a:pt x="713109" y="4335392"/>
                  <a:pt x="459393" y="4335392"/>
                </a:cubicBezTo>
                <a:lnTo>
                  <a:pt x="459394" y="4335391"/>
                </a:lnTo>
                <a:cubicBezTo>
                  <a:pt x="205678" y="4335391"/>
                  <a:pt x="0" y="4129713"/>
                  <a:pt x="0" y="3875997"/>
                </a:cubicBezTo>
                <a:lnTo>
                  <a:pt x="0" y="1410221"/>
                </a:lnTo>
                <a:cubicBezTo>
                  <a:pt x="0" y="1219934"/>
                  <a:pt x="115694" y="1056668"/>
                  <a:pt x="280578" y="986928"/>
                </a:cubicBezTo>
                <a:close/>
                <a:moveTo>
                  <a:pt x="1305194" y="507467"/>
                </a:moveTo>
                <a:cubicBezTo>
                  <a:pt x="1360155" y="484221"/>
                  <a:pt x="1420581" y="471366"/>
                  <a:pt x="1484010" y="471366"/>
                </a:cubicBezTo>
                <a:cubicBezTo>
                  <a:pt x="1737726" y="471366"/>
                  <a:pt x="1943404" y="677044"/>
                  <a:pt x="1943404" y="930760"/>
                </a:cubicBezTo>
                <a:cubicBezTo>
                  <a:pt x="1943404" y="2296548"/>
                  <a:pt x="1943403" y="3662335"/>
                  <a:pt x="1943404" y="5028123"/>
                </a:cubicBezTo>
                <a:cubicBezTo>
                  <a:pt x="1943404" y="5281839"/>
                  <a:pt x="1737725" y="5487517"/>
                  <a:pt x="1484009" y="5487517"/>
                </a:cubicBezTo>
                <a:lnTo>
                  <a:pt x="1484010" y="5487516"/>
                </a:lnTo>
                <a:cubicBezTo>
                  <a:pt x="1230294" y="5487516"/>
                  <a:pt x="1024616" y="5281838"/>
                  <a:pt x="1024616" y="5028122"/>
                </a:cubicBezTo>
                <a:lnTo>
                  <a:pt x="1024616" y="930760"/>
                </a:lnTo>
                <a:cubicBezTo>
                  <a:pt x="1024616" y="740473"/>
                  <a:pt x="1140310" y="577207"/>
                  <a:pt x="1305194" y="507467"/>
                </a:cubicBezTo>
                <a:close/>
                <a:moveTo>
                  <a:pt x="2312510" y="36102"/>
                </a:moveTo>
                <a:cubicBezTo>
                  <a:pt x="2367471" y="12855"/>
                  <a:pt x="2427898" y="0"/>
                  <a:pt x="2491327" y="0"/>
                </a:cubicBezTo>
                <a:cubicBezTo>
                  <a:pt x="2745043" y="0"/>
                  <a:pt x="2950721" y="205678"/>
                  <a:pt x="2950721" y="459394"/>
                </a:cubicBezTo>
                <a:cubicBezTo>
                  <a:pt x="2950721" y="2239383"/>
                  <a:pt x="2950720" y="4019373"/>
                  <a:pt x="2950720" y="5799362"/>
                </a:cubicBezTo>
                <a:cubicBezTo>
                  <a:pt x="2950720" y="6053078"/>
                  <a:pt x="2745043" y="6258756"/>
                  <a:pt x="2491326" y="6258756"/>
                </a:cubicBezTo>
                <a:lnTo>
                  <a:pt x="2491327" y="6258755"/>
                </a:lnTo>
                <a:cubicBezTo>
                  <a:pt x="2237611" y="6258755"/>
                  <a:pt x="2031933" y="6053077"/>
                  <a:pt x="2031933" y="5799361"/>
                </a:cubicBezTo>
                <a:lnTo>
                  <a:pt x="2031933" y="459394"/>
                </a:lnTo>
                <a:cubicBezTo>
                  <a:pt x="2031933" y="269107"/>
                  <a:pt x="2147627" y="105842"/>
                  <a:pt x="2312510" y="36102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268896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10773-5C88-420B-B182-B6C1D3EF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73D6BB-62E1-4289-B7B4-C47CA80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65BB2-450E-4BDA-A040-439A9F1E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9659E-A643-47F9-BD4B-AC6F3244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F0A2E-0A01-4375-93E0-88D9573E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F3D4E-2732-4E4C-924C-5352C0F9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40D86-CB0C-47D5-8648-2DEBE593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28E596-C3DF-491A-8B34-BB1446DE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91BC6-B601-41D9-B603-FE9FD3DB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6034E0-A7FD-4267-8EFF-1C59C88C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AFEB57-34D2-41C4-8FBA-F53F4D03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2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0FE3C-EEA8-445F-8B9C-599F20EB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A88CC-92C5-4523-93E8-779A0510F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E9E8FA-9BAB-44FD-94D3-20248AF3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249F14-8ADC-4487-A171-FF603B046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4AB176-8754-407E-9F59-8F3AEED08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7271AF-592B-4779-BE18-336A5D1F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68BBEB-EA71-443E-86CF-025B805B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EB83EF-3E11-4FCB-BF5B-39F57CA5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F815-9A26-4B0C-A162-E8C1405A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9EBAA0-7C2B-43CD-A780-98E530D0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06524E-FC73-4700-808E-123612A1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24D4C8-3ABB-4D87-AB3B-01556C56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302044-9926-4533-8527-65DE30AE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32E5A0-0009-4D1A-B328-4278EC7C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C6C015-EC83-4FF2-8AA8-9204427A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3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F6040-DB42-430A-93CE-C83ABF6E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54651-3DF2-44AA-A4AA-4C06E3F4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D3D9D7-A3CF-4859-83F9-3EE3D2090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731DF-808B-4DB6-B590-3A1ECCDC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3D9E0-F894-4306-9848-347211D6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338505-E9F9-4ECB-A01E-5DD487AD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3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8AB56-6DB8-44C7-B9AE-9F9F99F6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F4652B-3CC7-42D0-80CB-F7DC4259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50B92-2A71-49D6-AC42-C1F8816DB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42AB52-1C85-4DB4-AC2C-90AA12C1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0A37A-C169-481F-B3C0-25346325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A102FD-6573-4ECB-8E50-FBD8F1A2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5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E5BEF-6A94-45D8-A660-9A9F9271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54A072-2588-4B6A-BA67-A3FB09CA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E3A7E-383F-433C-B2CF-7800883E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0ECC-3463-40C7-8CC4-C17BB9105A1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5E667-6B94-4CA9-A473-B4F9CDD08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23202-E1D2-4EFD-A1BE-BCD4C7AF4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88BB-3269-4D7B-BFF3-A036D9B6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2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3BF8-0978-487A-81E9-5D9C0A9987D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6ED5-8FC2-4F1D-8503-FF10359BB028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68813" y="168812"/>
            <a:ext cx="11859067" cy="6527411"/>
            <a:chOff x="168813" y="168812"/>
            <a:chExt cx="11859067" cy="652741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27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TextBox 34"/>
          <p:cNvSpPr txBox="1"/>
          <p:nvPr userDrawn="1"/>
        </p:nvSpPr>
        <p:spPr>
          <a:xfrm>
            <a:off x="247611" y="6348886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rexi.theme.com</a:t>
            </a:r>
          </a:p>
        </p:txBody>
      </p:sp>
    </p:spTree>
    <p:extLst>
      <p:ext uri="{BB962C8B-B14F-4D97-AF65-F5344CB8AC3E}">
        <p14:creationId xmlns:p14="http://schemas.microsoft.com/office/powerpoint/2010/main" val="60338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ation">
            <a:extLst>
              <a:ext uri="{FF2B5EF4-FFF2-40B4-BE49-F238E27FC236}">
                <a16:creationId xmlns:a16="http://schemas.microsoft.com/office/drawing/2014/main" id="{09C377F4-13F6-4BDC-897C-E304548A6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939" y="3100314"/>
            <a:ext cx="745473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70"/>
            <a:r>
              <a:rPr lang="en-US" alt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IX Working Meeting of ASOSAI WGEA</a:t>
            </a:r>
            <a:endParaRPr lang="ru-RU" altLang="ru-RU" sz="3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1219170"/>
            <a:r>
              <a:rPr lang="ru-RU" alt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ІХ </a:t>
            </a:r>
            <a:r>
              <a:rPr lang="en-US" alt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Seminar on Environmental Auditing</a:t>
            </a:r>
            <a:endParaRPr lang="ru-RU" altLang="ru-RU" sz="3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1219170"/>
            <a:r>
              <a:rPr lang="kk-KZ" altLang="ru-RU" sz="2400" dirty="0" smtClean="0">
                <a:solidFill>
                  <a:prstClr val="black"/>
                </a:solidFill>
              </a:rPr>
              <a:t> 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grpSp>
        <p:nvGrpSpPr>
          <p:cNvPr id="9" name="Line logo">
            <a:extLst>
              <a:ext uri="{FF2B5EF4-FFF2-40B4-BE49-F238E27FC236}">
                <a16:creationId xmlns:a16="http://schemas.microsoft.com/office/drawing/2014/main" id="{0EAD0C96-C16B-4181-A62F-9D989104930C}"/>
              </a:ext>
            </a:extLst>
          </p:cNvPr>
          <p:cNvGrpSpPr/>
          <p:nvPr/>
        </p:nvGrpSpPr>
        <p:grpSpPr>
          <a:xfrm>
            <a:off x="2403566" y="4236432"/>
            <a:ext cx="4709335" cy="152741"/>
            <a:chOff x="2755900" y="3362326"/>
            <a:chExt cx="2297113" cy="60325"/>
          </a:xfrm>
        </p:grpSpPr>
        <p:sp>
          <p:nvSpPr>
            <p:cNvPr id="10" name="Freeform 70">
              <a:extLst>
                <a:ext uri="{FF2B5EF4-FFF2-40B4-BE49-F238E27FC236}">
                  <a16:creationId xmlns:a16="http://schemas.microsoft.com/office/drawing/2014/main" id="{74B84CA4-25D7-4BE7-9CC4-BEBBE5021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0" y="3362326"/>
              <a:ext cx="374650" cy="60325"/>
            </a:xfrm>
            <a:custGeom>
              <a:avLst/>
              <a:gdLst>
                <a:gd name="T0" fmla="*/ 0 w 236"/>
                <a:gd name="T1" fmla="*/ 0 h 38"/>
                <a:gd name="T2" fmla="*/ 200 w 236"/>
                <a:gd name="T3" fmla="*/ 0 h 38"/>
                <a:gd name="T4" fmla="*/ 236 w 23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38">
                  <a:moveTo>
                    <a:pt x="0" y="0"/>
                  </a:moveTo>
                  <a:lnTo>
                    <a:pt x="200" y="0"/>
                  </a:lnTo>
                  <a:lnTo>
                    <a:pt x="236" y="38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" name="Freeform 71">
              <a:extLst>
                <a:ext uri="{FF2B5EF4-FFF2-40B4-BE49-F238E27FC236}">
                  <a16:creationId xmlns:a16="http://schemas.microsoft.com/office/drawing/2014/main" id="{9E8492CC-50C0-4234-91F3-926A6E144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5" y="3362326"/>
              <a:ext cx="374650" cy="60325"/>
            </a:xfrm>
            <a:custGeom>
              <a:avLst/>
              <a:gdLst>
                <a:gd name="T0" fmla="*/ 0 w 236"/>
                <a:gd name="T1" fmla="*/ 0 h 38"/>
                <a:gd name="T2" fmla="*/ 200 w 236"/>
                <a:gd name="T3" fmla="*/ 0 h 38"/>
                <a:gd name="T4" fmla="*/ 236 w 23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38">
                  <a:moveTo>
                    <a:pt x="0" y="0"/>
                  </a:moveTo>
                  <a:lnTo>
                    <a:pt x="200" y="0"/>
                  </a:lnTo>
                  <a:lnTo>
                    <a:pt x="236" y="38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" name="Freeform 72">
              <a:extLst>
                <a:ext uri="{FF2B5EF4-FFF2-40B4-BE49-F238E27FC236}">
                  <a16:creationId xmlns:a16="http://schemas.microsoft.com/office/drawing/2014/main" id="{2863545E-2993-4DD5-84A4-AC1F8E10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0" y="3362326"/>
              <a:ext cx="374650" cy="60325"/>
            </a:xfrm>
            <a:custGeom>
              <a:avLst/>
              <a:gdLst>
                <a:gd name="T0" fmla="*/ 0 w 236"/>
                <a:gd name="T1" fmla="*/ 0 h 38"/>
                <a:gd name="T2" fmla="*/ 200 w 236"/>
                <a:gd name="T3" fmla="*/ 0 h 38"/>
                <a:gd name="T4" fmla="*/ 236 w 23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38">
                  <a:moveTo>
                    <a:pt x="0" y="0"/>
                  </a:moveTo>
                  <a:lnTo>
                    <a:pt x="200" y="0"/>
                  </a:lnTo>
                  <a:lnTo>
                    <a:pt x="236" y="38"/>
                  </a:ln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" name="Freeform 73">
              <a:extLst>
                <a:ext uri="{FF2B5EF4-FFF2-40B4-BE49-F238E27FC236}">
                  <a16:creationId xmlns:a16="http://schemas.microsoft.com/office/drawing/2014/main" id="{1F6033C9-E70A-457F-8A91-CBDD5D8F3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3" y="3362326"/>
              <a:ext cx="374650" cy="60325"/>
            </a:xfrm>
            <a:custGeom>
              <a:avLst/>
              <a:gdLst>
                <a:gd name="T0" fmla="*/ 0 w 236"/>
                <a:gd name="T1" fmla="*/ 0 h 38"/>
                <a:gd name="T2" fmla="*/ 199 w 236"/>
                <a:gd name="T3" fmla="*/ 0 h 38"/>
                <a:gd name="T4" fmla="*/ 236 w 23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38">
                  <a:moveTo>
                    <a:pt x="0" y="0"/>
                  </a:moveTo>
                  <a:lnTo>
                    <a:pt x="199" y="0"/>
                  </a:lnTo>
                  <a:lnTo>
                    <a:pt x="236" y="38"/>
                  </a:lnTo>
                </a:path>
              </a:pathLst>
            </a:custGeom>
            <a:noFill/>
            <a:ln w="2857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" name="Freeform 74">
              <a:extLst>
                <a:ext uri="{FF2B5EF4-FFF2-40B4-BE49-F238E27FC236}">
                  <a16:creationId xmlns:a16="http://schemas.microsoft.com/office/drawing/2014/main" id="{0F438E25-60C8-46E9-929F-BCEF03CA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3362326"/>
              <a:ext cx="374650" cy="60325"/>
            </a:xfrm>
            <a:custGeom>
              <a:avLst/>
              <a:gdLst>
                <a:gd name="T0" fmla="*/ 0 w 236"/>
                <a:gd name="T1" fmla="*/ 0 h 38"/>
                <a:gd name="T2" fmla="*/ 199 w 236"/>
                <a:gd name="T3" fmla="*/ 0 h 38"/>
                <a:gd name="T4" fmla="*/ 236 w 23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38">
                  <a:moveTo>
                    <a:pt x="0" y="0"/>
                  </a:moveTo>
                  <a:lnTo>
                    <a:pt x="199" y="0"/>
                  </a:lnTo>
                  <a:lnTo>
                    <a:pt x="236" y="38"/>
                  </a:lnTo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5" name="Freeform 75">
              <a:extLst>
                <a:ext uri="{FF2B5EF4-FFF2-40B4-BE49-F238E27FC236}">
                  <a16:creationId xmlns:a16="http://schemas.microsoft.com/office/drawing/2014/main" id="{B3731B3E-1567-4179-B174-EC20E8CC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3362326"/>
              <a:ext cx="374650" cy="60325"/>
            </a:xfrm>
            <a:custGeom>
              <a:avLst/>
              <a:gdLst>
                <a:gd name="T0" fmla="*/ 0 w 236"/>
                <a:gd name="T1" fmla="*/ 0 h 38"/>
                <a:gd name="T2" fmla="*/ 200 w 236"/>
                <a:gd name="T3" fmla="*/ 0 h 38"/>
                <a:gd name="T4" fmla="*/ 236 w 23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38">
                  <a:moveTo>
                    <a:pt x="0" y="0"/>
                  </a:moveTo>
                  <a:lnTo>
                    <a:pt x="200" y="0"/>
                  </a:lnTo>
                  <a:lnTo>
                    <a:pt x="236" y="38"/>
                  </a:lnTo>
                </a:path>
              </a:pathLst>
            </a:custGeom>
            <a:noFill/>
            <a:ln w="28575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16" name="Presentation">
            <a:extLst>
              <a:ext uri="{FF2B5EF4-FFF2-40B4-BE49-F238E27FC236}">
                <a16:creationId xmlns:a16="http://schemas.microsoft.com/office/drawing/2014/main" id="{1A9116A2-F760-4627-8B92-1A5AC4D4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246" y="6207725"/>
            <a:ext cx="178330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/>
            <a:r>
              <a:rPr lang="en-US" altLang="ru-RU" sz="1867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Astana</a:t>
            </a:r>
            <a:r>
              <a:rPr lang="ru-RU" altLang="ru-RU" sz="1867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altLang="ru-RU" sz="1867" dirty="0">
                <a:solidFill>
                  <a:prstClr val="black">
                    <a:lumMod val="75000"/>
                    <a:lumOff val="25000"/>
                  </a:prstClr>
                </a:solidFill>
              </a:rPr>
              <a:t>2023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85BDF80-E817-440B-A6F1-526D7C2133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234" y="569384"/>
          <a:ext cx="2034117" cy="196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5447160" imgH="5268240" progId="CorelDraw.Graphic.17">
                  <p:embed/>
                </p:oleObj>
              </mc:Choice>
              <mc:Fallback>
                <p:oleObj r:id="rId3" imgW="5447160" imgH="5268240" progId="CorelDraw.Graphic.17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85BDF80-E817-440B-A6F1-526D7C2133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234" y="569384"/>
                        <a:ext cx="2034117" cy="1962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DF7CA31-7583-4E06-8FB9-1F59B906DD20}"/>
              </a:ext>
            </a:extLst>
          </p:cNvPr>
          <p:cNvSpPr txBox="1"/>
          <p:nvPr/>
        </p:nvSpPr>
        <p:spPr>
          <a:xfrm>
            <a:off x="3089414" y="4469354"/>
            <a:ext cx="6664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RASSUL </a:t>
            </a:r>
            <a:r>
              <a:rPr lang="en-US" alt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RAKHIMOV</a:t>
            </a:r>
            <a:r>
              <a:rPr lang="ru-RU" alt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alt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Supreme Audit Chamber of the Republic of Kazakhstan</a:t>
            </a:r>
            <a:endParaRPr lang="ru-RU" alt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B456D2-1B64-46D1-82C8-5254FCE07762}"/>
              </a:ext>
            </a:extLst>
          </p:cNvPr>
          <p:cNvSpPr/>
          <p:nvPr/>
        </p:nvSpPr>
        <p:spPr>
          <a:xfrm>
            <a:off x="345743" y="6359858"/>
            <a:ext cx="1146412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23094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B456D2-1B64-46D1-82C8-5254FCE07762}"/>
              </a:ext>
            </a:extLst>
          </p:cNvPr>
          <p:cNvSpPr/>
          <p:nvPr/>
        </p:nvSpPr>
        <p:spPr>
          <a:xfrm>
            <a:off x="345743" y="6359858"/>
            <a:ext cx="1146412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Lato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3C7E26-943F-4228-8E21-B6398670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697" y="267066"/>
            <a:ext cx="877900" cy="84538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724372A-9AA7-4DDA-8E77-9F9B6D402B24}"/>
              </a:ext>
            </a:extLst>
          </p:cNvPr>
          <p:cNvSpPr txBox="1"/>
          <p:nvPr/>
        </p:nvSpPr>
        <p:spPr>
          <a:xfrm>
            <a:off x="3561808" y="1417017"/>
            <a:ext cx="33794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"Kazakhstan-2050"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98D6B5-AD89-4CE5-B274-4B897AF538CE}"/>
              </a:ext>
            </a:extLst>
          </p:cNvPr>
          <p:cNvSpPr txBox="1"/>
          <p:nvPr/>
        </p:nvSpPr>
        <p:spPr>
          <a:xfrm>
            <a:off x="3690102" y="1855213"/>
            <a:ext cx="3292589" cy="9128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/>
            <a:r>
              <a:rPr lang="en-US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sets clear guidelines for building a sustainable and effective model of the economy based on the country's transition to the "green" path of development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B2D043-B800-4905-A524-859DCD71D61D}"/>
              </a:ext>
            </a:extLst>
          </p:cNvPr>
          <p:cNvSpPr txBox="1"/>
          <p:nvPr/>
        </p:nvSpPr>
        <p:spPr>
          <a:xfrm>
            <a:off x="5483039" y="3413261"/>
            <a:ext cx="321973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 of transition to a "green economy"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74D14A-B2F3-4EB2-8566-7685D364FA75}"/>
              </a:ext>
            </a:extLst>
          </p:cNvPr>
          <p:cNvSpPr txBox="1"/>
          <p:nvPr/>
        </p:nvSpPr>
        <p:spPr>
          <a:xfrm>
            <a:off x="8702778" y="4639803"/>
            <a:ext cx="2499402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867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</a:p>
          <a:p>
            <a:pPr defTabSz="914377"/>
            <a:r>
              <a:rPr lang="en-US" sz="1867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Kazakhstan"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EAD758-DC02-49CF-A263-A5F2ED8CFC1C}"/>
              </a:ext>
            </a:extLst>
          </p:cNvPr>
          <p:cNvSpPr txBox="1"/>
          <p:nvPr/>
        </p:nvSpPr>
        <p:spPr>
          <a:xfrm>
            <a:off x="8845299" y="5314038"/>
            <a:ext cx="2938107" cy="111793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/>
            <a:r>
              <a:rPr lang="en-US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The goal is to create a favorable environment for the population to live, improve the ecological situation, modernize the ecological consciousness of the population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9511B-855D-4AB0-9BDE-C559F254A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8" y="1256114"/>
            <a:ext cx="2684573" cy="181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17026F3-0735-4C46-9395-5C3351EFC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78" y="4758722"/>
            <a:ext cx="2449460" cy="164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7E16ACD6-60BE-4717-8CEA-A31656BB9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02" y="3251762"/>
            <a:ext cx="2385297" cy="181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Стрелка: вниз 75">
            <a:extLst>
              <a:ext uri="{FF2B5EF4-FFF2-40B4-BE49-F238E27FC236}">
                <a16:creationId xmlns:a16="http://schemas.microsoft.com/office/drawing/2014/main" id="{697FE6C7-15F0-4046-9F9B-0441412F8DD7}"/>
              </a:ext>
            </a:extLst>
          </p:cNvPr>
          <p:cNvSpPr/>
          <p:nvPr/>
        </p:nvSpPr>
        <p:spPr>
          <a:xfrm rot="19051736">
            <a:off x="5439404" y="2972303"/>
            <a:ext cx="256608" cy="3148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Lato"/>
            </a:endParaRPr>
          </a:p>
        </p:txBody>
      </p:sp>
      <p:sp>
        <p:nvSpPr>
          <p:cNvPr id="77" name="Стрелка: вниз 76">
            <a:extLst>
              <a:ext uri="{FF2B5EF4-FFF2-40B4-BE49-F238E27FC236}">
                <a16:creationId xmlns:a16="http://schemas.microsoft.com/office/drawing/2014/main" id="{4B102FF1-22B9-4444-903A-2ED1316F2D98}"/>
              </a:ext>
            </a:extLst>
          </p:cNvPr>
          <p:cNvSpPr/>
          <p:nvPr/>
        </p:nvSpPr>
        <p:spPr>
          <a:xfrm rot="19049900">
            <a:off x="6788972" y="4275129"/>
            <a:ext cx="256608" cy="3148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La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793216-EB92-4EB5-A253-6043DA69B6DB}"/>
              </a:ext>
            </a:extLst>
          </p:cNvPr>
          <p:cNvSpPr txBox="1"/>
          <p:nvPr/>
        </p:nvSpPr>
        <p:spPr>
          <a:xfrm>
            <a:off x="3754193" y="2106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Kazakhstan</a:t>
            </a: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4372A-9AA7-4DDA-8E77-9F9B6D402B24}"/>
              </a:ext>
            </a:extLst>
          </p:cNvPr>
          <p:cNvSpPr txBox="1"/>
          <p:nvPr/>
        </p:nvSpPr>
        <p:spPr>
          <a:xfrm>
            <a:off x="7554698" y="1369914"/>
            <a:ext cx="313258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Neutrality by 2060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8D6B5-AD89-4CE5-B274-4B897AF538CE}"/>
              </a:ext>
            </a:extLst>
          </p:cNvPr>
          <p:cNvSpPr txBox="1"/>
          <p:nvPr/>
        </p:nvSpPr>
        <p:spPr>
          <a:xfrm>
            <a:off x="7682992" y="1808110"/>
            <a:ext cx="3292589" cy="5025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/>
            <a:r>
              <a:rPr lang="en-US" sz="1333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2 February 2023 – Approved by the President of the Republic of Kazakhstan</a:t>
            </a:r>
            <a:endParaRPr lang="en-US" sz="1333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91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578" y="2482586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Raleway"/>
              </a:rPr>
              <a:t>We are creative</a:t>
            </a:r>
          </a:p>
          <a:p>
            <a:pPr defTabSz="914377"/>
            <a:r>
              <a:rPr lang="en-US" sz="3600" b="1" dirty="0">
                <a:solidFill>
                  <a:prstClr val="white"/>
                </a:solidFill>
                <a:latin typeface="Raleway"/>
              </a:rPr>
              <a:t>presentation template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207" y="3682915"/>
            <a:ext cx="5205165" cy="11658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sz="1200" dirty="0">
                <a:solidFill>
                  <a:prstClr val="white"/>
                </a:solidFill>
                <a:latin typeface="Lato"/>
                <a:ea typeface="Roboto Condensed Light" panose="02000000000000000000" pitchFamily="2" charset="0"/>
                <a:cs typeface="Roboto Condensed Light" panose="02000000000000000000" pitchFamily="2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577" y="1974756"/>
            <a:ext cx="564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6000" b="1" dirty="0">
                <a:solidFill>
                  <a:prstClr val="white"/>
                </a:solidFill>
                <a:latin typeface="Lato"/>
              </a:rPr>
              <a:t>“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AEA1EE-3AEC-420F-A7CF-85109933A706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audit activities on water resources management and provision</a:t>
            </a:r>
            <a:endParaRPr lang="ru-RU" sz="2667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EB9D158E-28A9-4CF3-AB11-B9DB671C3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717070"/>
              </p:ext>
            </p:extLst>
          </p:nvPr>
        </p:nvGraphicFramePr>
        <p:xfrm>
          <a:off x="864360" y="1417639"/>
          <a:ext cx="10017457" cy="505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4DC5FFD-BF4B-4591-8BFE-2AF45F442AA0}"/>
              </a:ext>
            </a:extLst>
          </p:cNvPr>
          <p:cNvSpPr txBox="1"/>
          <p:nvPr/>
        </p:nvSpPr>
        <p:spPr>
          <a:xfrm>
            <a:off x="1051984" y="387271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2018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C88D3-90D6-40EF-A920-FA7CA7D916A1}"/>
              </a:ext>
            </a:extLst>
          </p:cNvPr>
          <p:cNvSpPr txBox="1"/>
          <p:nvPr/>
        </p:nvSpPr>
        <p:spPr>
          <a:xfrm>
            <a:off x="2267496" y="1964796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2022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0D9F37-5F17-4A96-A2D2-88FA784C3E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56" y="6351551"/>
            <a:ext cx="1162405" cy="2357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9E16D-A443-4D44-8411-EE71D76FE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3105" y="246412"/>
            <a:ext cx="876743" cy="84611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60D914F-92D4-4919-91AE-E331DEB30F02}"/>
              </a:ext>
            </a:extLst>
          </p:cNvPr>
          <p:cNvSpPr/>
          <p:nvPr/>
        </p:nvSpPr>
        <p:spPr>
          <a:xfrm>
            <a:off x="4298090" y="4015162"/>
            <a:ext cx="118492" cy="118492"/>
          </a:xfrm>
          <a:prstGeom prst="ellipse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06692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" y="1804032"/>
            <a:ext cx="4922877" cy="3993731"/>
            <a:chOff x="2449513" y="450850"/>
            <a:chExt cx="7078662" cy="4772025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770813" y="4416425"/>
              <a:ext cx="0" cy="806450"/>
            </a:xfrm>
            <a:prstGeom prst="line">
              <a:avLst/>
            </a:prstGeom>
            <a:noFill/>
            <a:ln w="1587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49513" y="3117850"/>
              <a:ext cx="1438275" cy="13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441826" y="3117850"/>
              <a:ext cx="3986213" cy="1133475"/>
            </a:xfrm>
            <a:custGeom>
              <a:avLst/>
              <a:gdLst>
                <a:gd name="T0" fmla="*/ 0 w 2511"/>
                <a:gd name="T1" fmla="*/ 714 h 714"/>
                <a:gd name="T2" fmla="*/ 0 w 2511"/>
                <a:gd name="T3" fmla="*/ 0 h 714"/>
                <a:gd name="T4" fmla="*/ 2253 w 2511"/>
                <a:gd name="T5" fmla="*/ 0 h 714"/>
                <a:gd name="T6" fmla="*/ 2511 w 2511"/>
                <a:gd name="T7" fmla="*/ 357 h 714"/>
                <a:gd name="T8" fmla="*/ 2253 w 2511"/>
                <a:gd name="T9" fmla="*/ 714 h 714"/>
                <a:gd name="T10" fmla="*/ 0 w 2511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1" h="714">
                  <a:moveTo>
                    <a:pt x="0" y="714"/>
                  </a:moveTo>
                  <a:lnTo>
                    <a:pt x="0" y="0"/>
                  </a:lnTo>
                  <a:lnTo>
                    <a:pt x="2253" y="0"/>
                  </a:lnTo>
                  <a:lnTo>
                    <a:pt x="2511" y="357"/>
                  </a:lnTo>
                  <a:lnTo>
                    <a:pt x="2253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87788" y="3119438"/>
              <a:ext cx="554038" cy="1333500"/>
            </a:xfrm>
            <a:custGeom>
              <a:avLst/>
              <a:gdLst>
                <a:gd name="T0" fmla="*/ 0 w 349"/>
                <a:gd name="T1" fmla="*/ 840 h 840"/>
                <a:gd name="T2" fmla="*/ 0 w 349"/>
                <a:gd name="T3" fmla="*/ 0 h 840"/>
                <a:gd name="T4" fmla="*/ 349 w 349"/>
                <a:gd name="T5" fmla="*/ 0 h 840"/>
                <a:gd name="T6" fmla="*/ 349 w 349"/>
                <a:gd name="T7" fmla="*/ 714 h 840"/>
                <a:gd name="T8" fmla="*/ 0 w 34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840">
                  <a:moveTo>
                    <a:pt x="0" y="840"/>
                  </a:moveTo>
                  <a:lnTo>
                    <a:pt x="0" y="0"/>
                  </a:lnTo>
                  <a:lnTo>
                    <a:pt x="349" y="0"/>
                  </a:lnTo>
                  <a:lnTo>
                    <a:pt x="349" y="714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749551" y="3367088"/>
              <a:ext cx="838200" cy="8350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146926" y="3282950"/>
              <a:ext cx="0" cy="806450"/>
            </a:xfrm>
            <a:prstGeom prst="line">
              <a:avLst/>
            </a:prstGeom>
            <a:noFill/>
            <a:ln w="1587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449513" y="1784350"/>
              <a:ext cx="1438275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87788" y="1784350"/>
              <a:ext cx="554038" cy="1333500"/>
            </a:xfrm>
            <a:custGeom>
              <a:avLst/>
              <a:gdLst>
                <a:gd name="T0" fmla="*/ 0 w 349"/>
                <a:gd name="T1" fmla="*/ 840 h 840"/>
                <a:gd name="T2" fmla="*/ 0 w 349"/>
                <a:gd name="T3" fmla="*/ 0 h 840"/>
                <a:gd name="T4" fmla="*/ 349 w 349"/>
                <a:gd name="T5" fmla="*/ 126 h 840"/>
                <a:gd name="T6" fmla="*/ 349 w 349"/>
                <a:gd name="T7" fmla="*/ 840 h 840"/>
                <a:gd name="T8" fmla="*/ 0 w 34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840">
                  <a:moveTo>
                    <a:pt x="0" y="840"/>
                  </a:moveTo>
                  <a:lnTo>
                    <a:pt x="0" y="0"/>
                  </a:lnTo>
                  <a:lnTo>
                    <a:pt x="349" y="126"/>
                  </a:lnTo>
                  <a:lnTo>
                    <a:pt x="349" y="840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441825" y="1985964"/>
              <a:ext cx="5086350" cy="1133475"/>
            </a:xfrm>
            <a:custGeom>
              <a:avLst/>
              <a:gdLst>
                <a:gd name="T0" fmla="*/ 2947 w 3204"/>
                <a:gd name="T1" fmla="*/ 714 h 714"/>
                <a:gd name="T2" fmla="*/ 3204 w 3204"/>
                <a:gd name="T3" fmla="*/ 357 h 714"/>
                <a:gd name="T4" fmla="*/ 2947 w 3204"/>
                <a:gd name="T5" fmla="*/ 0 h 714"/>
                <a:gd name="T6" fmla="*/ 0 w 3204"/>
                <a:gd name="T7" fmla="*/ 0 h 714"/>
                <a:gd name="T8" fmla="*/ 0 w 3204"/>
                <a:gd name="T9" fmla="*/ 714 h 714"/>
                <a:gd name="T10" fmla="*/ 2947 w 320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4" h="714">
                  <a:moveTo>
                    <a:pt x="2947" y="714"/>
                  </a:moveTo>
                  <a:lnTo>
                    <a:pt x="3204" y="357"/>
                  </a:lnTo>
                  <a:lnTo>
                    <a:pt x="2947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2947" y="7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749551" y="2035175"/>
              <a:ext cx="838200" cy="835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7975601" y="2152650"/>
              <a:ext cx="0" cy="804863"/>
            </a:xfrm>
            <a:prstGeom prst="line">
              <a:avLst/>
            </a:prstGeom>
            <a:noFill/>
            <a:ln w="1587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449513" y="450850"/>
              <a:ext cx="1438275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887788" y="450850"/>
              <a:ext cx="554038" cy="1533525"/>
            </a:xfrm>
            <a:custGeom>
              <a:avLst/>
              <a:gdLst>
                <a:gd name="T0" fmla="*/ 0 w 349"/>
                <a:gd name="T1" fmla="*/ 840 h 966"/>
                <a:gd name="T2" fmla="*/ 0 w 349"/>
                <a:gd name="T3" fmla="*/ 0 h 966"/>
                <a:gd name="T4" fmla="*/ 349 w 349"/>
                <a:gd name="T5" fmla="*/ 252 h 966"/>
                <a:gd name="T6" fmla="*/ 349 w 349"/>
                <a:gd name="T7" fmla="*/ 966 h 966"/>
                <a:gd name="T8" fmla="*/ 0 w 349"/>
                <a:gd name="T9" fmla="*/ 84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966">
                  <a:moveTo>
                    <a:pt x="0" y="840"/>
                  </a:moveTo>
                  <a:lnTo>
                    <a:pt x="0" y="0"/>
                  </a:lnTo>
                  <a:lnTo>
                    <a:pt x="349" y="252"/>
                  </a:lnTo>
                  <a:lnTo>
                    <a:pt x="349" y="966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441826" y="850900"/>
              <a:ext cx="4359275" cy="1135063"/>
            </a:xfrm>
            <a:custGeom>
              <a:avLst/>
              <a:gdLst>
                <a:gd name="T0" fmla="*/ 2488 w 2746"/>
                <a:gd name="T1" fmla="*/ 715 h 715"/>
                <a:gd name="T2" fmla="*/ 2746 w 2746"/>
                <a:gd name="T3" fmla="*/ 359 h 715"/>
                <a:gd name="T4" fmla="*/ 2488 w 2746"/>
                <a:gd name="T5" fmla="*/ 0 h 715"/>
                <a:gd name="T6" fmla="*/ 0 w 2746"/>
                <a:gd name="T7" fmla="*/ 0 h 715"/>
                <a:gd name="T8" fmla="*/ 0 w 2746"/>
                <a:gd name="T9" fmla="*/ 715 h 715"/>
                <a:gd name="T10" fmla="*/ 2488 w 2746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6" h="715">
                  <a:moveTo>
                    <a:pt x="2488" y="715"/>
                  </a:moveTo>
                  <a:lnTo>
                    <a:pt x="2746" y="359"/>
                  </a:lnTo>
                  <a:lnTo>
                    <a:pt x="2488" y="0"/>
                  </a:lnTo>
                  <a:lnTo>
                    <a:pt x="0" y="0"/>
                  </a:lnTo>
                  <a:lnTo>
                    <a:pt x="0" y="715"/>
                  </a:lnTo>
                  <a:lnTo>
                    <a:pt x="2488" y="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749551" y="701675"/>
              <a:ext cx="838200" cy="8350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7351713" y="1017588"/>
              <a:ext cx="0" cy="804863"/>
            </a:xfrm>
            <a:prstGeom prst="line">
              <a:avLst/>
            </a:prstGeom>
            <a:noFill/>
            <a:ln w="1587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24435" y="21328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4435" y="3232135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4695" y="4326664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25605" y="2225173"/>
            <a:ext cx="716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 monitoring system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water users, water management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 and dams and other complex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infracture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38438" y="3063451"/>
            <a:ext cx="652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monitoring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water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bodies </a:t>
            </a:r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physical, chemical and </a:t>
            </a:r>
            <a:r>
              <a:rPr lang="en-US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quality </a:t>
            </a:r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water)</a:t>
            </a:r>
            <a:endParaRPr lang="en-US" sz="1600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22881" y="4203553"/>
            <a:ext cx="67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provision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 resources in the southern region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4A7DAE-D88A-43E4-95E7-E5C9B019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1" y="6350035"/>
            <a:ext cx="1162405" cy="2357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09E40-11C5-47B7-ABBB-9ED92FEB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895" y="2295139"/>
            <a:ext cx="357663" cy="463336"/>
          </a:xfrm>
          <a:prstGeom prst="rect">
            <a:avLst/>
          </a:prstGeom>
        </p:spPr>
      </p:pic>
      <p:grpSp>
        <p:nvGrpSpPr>
          <p:cNvPr id="55" name="Statistics">
            <a:extLst>
              <a:ext uri="{FF2B5EF4-FFF2-40B4-BE49-F238E27FC236}">
                <a16:creationId xmlns:a16="http://schemas.microsoft.com/office/drawing/2014/main" id="{C10DA9D2-001B-4EF8-8BAB-D74143444FCD}"/>
              </a:ext>
            </a:extLst>
          </p:cNvPr>
          <p:cNvGrpSpPr/>
          <p:nvPr/>
        </p:nvGrpSpPr>
        <p:grpSpPr>
          <a:xfrm>
            <a:off x="4016954" y="3294931"/>
            <a:ext cx="650911" cy="465813"/>
            <a:chOff x="5503863" y="1671638"/>
            <a:chExt cx="538163" cy="379413"/>
          </a:xfrm>
        </p:grpSpPr>
        <p:sp>
          <p:nvSpPr>
            <p:cNvPr id="56" name="Freeform 817">
              <a:extLst>
                <a:ext uri="{FF2B5EF4-FFF2-40B4-BE49-F238E27FC236}">
                  <a16:creationId xmlns:a16="http://schemas.microsoft.com/office/drawing/2014/main" id="{7ABB2647-BF42-4BBF-A302-84729A204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1675" y="1717676"/>
              <a:ext cx="166688" cy="16668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0" y="77"/>
                </a:cxn>
                <a:cxn ang="0">
                  <a:pos x="12" y="119"/>
                </a:cxn>
                <a:cxn ang="0">
                  <a:pos x="12" y="120"/>
                </a:cxn>
                <a:cxn ang="0">
                  <a:pos x="13" y="120"/>
                </a:cxn>
                <a:cxn ang="0">
                  <a:pos x="78" y="155"/>
                </a:cxn>
                <a:cxn ang="0">
                  <a:pos x="155" y="77"/>
                </a:cxn>
                <a:cxn ang="0">
                  <a:pos x="78" y="0"/>
                </a:cxn>
                <a:cxn ang="0">
                  <a:pos x="8" y="81"/>
                </a:cxn>
                <a:cxn ang="0">
                  <a:pos x="64" y="81"/>
                </a:cxn>
                <a:cxn ang="0">
                  <a:pos x="17" y="112"/>
                </a:cxn>
                <a:cxn ang="0">
                  <a:pos x="8" y="81"/>
                </a:cxn>
                <a:cxn ang="0">
                  <a:pos x="74" y="8"/>
                </a:cxn>
                <a:cxn ang="0">
                  <a:pos x="74" y="73"/>
                </a:cxn>
                <a:cxn ang="0">
                  <a:pos x="8" y="73"/>
                </a:cxn>
                <a:cxn ang="0">
                  <a:pos x="74" y="8"/>
                </a:cxn>
                <a:cxn ang="0">
                  <a:pos x="22" y="118"/>
                </a:cxn>
                <a:cxn ang="0">
                  <a:pos x="74" y="85"/>
                </a:cxn>
                <a:cxn ang="0">
                  <a:pos x="74" y="147"/>
                </a:cxn>
                <a:cxn ang="0">
                  <a:pos x="22" y="118"/>
                </a:cxn>
                <a:cxn ang="0">
                  <a:pos x="82" y="147"/>
                </a:cxn>
                <a:cxn ang="0">
                  <a:pos x="82" y="8"/>
                </a:cxn>
                <a:cxn ang="0">
                  <a:pos x="147" y="77"/>
                </a:cxn>
                <a:cxn ang="0">
                  <a:pos x="82" y="147"/>
                </a:cxn>
              </a:cxnLst>
              <a:rect l="0" t="0" r="r" b="b"/>
              <a:pathLst>
                <a:path w="155" h="155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93"/>
                    <a:pt x="5" y="107"/>
                    <a:pt x="12" y="119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7" y="141"/>
                    <a:pt x="50" y="155"/>
                    <a:pt x="78" y="155"/>
                  </a:cubicBezTo>
                  <a:cubicBezTo>
                    <a:pt x="121" y="155"/>
                    <a:pt x="155" y="120"/>
                    <a:pt x="155" y="77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8" y="81"/>
                  </a:moveTo>
                  <a:cubicBezTo>
                    <a:pt x="64" y="81"/>
                    <a:pt x="64" y="81"/>
                    <a:pt x="64" y="81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2" y="103"/>
                    <a:pt x="9" y="92"/>
                    <a:pt x="8" y="81"/>
                  </a:cubicBezTo>
                  <a:close/>
                  <a:moveTo>
                    <a:pt x="74" y="8"/>
                  </a:moveTo>
                  <a:cubicBezTo>
                    <a:pt x="74" y="73"/>
                    <a:pt x="74" y="73"/>
                    <a:pt x="7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0" y="38"/>
                    <a:pt x="38" y="10"/>
                    <a:pt x="74" y="8"/>
                  </a:cubicBezTo>
                  <a:close/>
                  <a:moveTo>
                    <a:pt x="22" y="118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52" y="146"/>
                    <a:pt x="33" y="135"/>
                    <a:pt x="22" y="118"/>
                  </a:cubicBezTo>
                  <a:close/>
                  <a:moveTo>
                    <a:pt x="82" y="14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118" y="10"/>
                    <a:pt x="147" y="40"/>
                    <a:pt x="147" y="77"/>
                  </a:cubicBezTo>
                  <a:cubicBezTo>
                    <a:pt x="147" y="114"/>
                    <a:pt x="118" y="145"/>
                    <a:pt x="82" y="147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" name="Freeform 818">
              <a:extLst>
                <a:ext uri="{FF2B5EF4-FFF2-40B4-BE49-F238E27FC236}">
                  <a16:creationId xmlns:a16="http://schemas.microsoft.com/office/drawing/2014/main" id="{9F6B7A24-5A64-45A7-A8D9-0CFF87409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25" y="1871663"/>
              <a:ext cx="177800" cy="100013"/>
            </a:xfrm>
            <a:custGeom>
              <a:avLst/>
              <a:gdLst/>
              <a:ahLst/>
              <a:cxnLst>
                <a:cxn ang="0">
                  <a:pos x="162" y="15"/>
                </a:cxn>
                <a:cxn ang="0">
                  <a:pos x="131" y="15"/>
                </a:cxn>
                <a:cxn ang="0">
                  <a:pos x="127" y="19"/>
                </a:cxn>
                <a:cxn ang="0">
                  <a:pos x="127" y="57"/>
                </a:cxn>
                <a:cxn ang="0">
                  <a:pos x="103" y="57"/>
                </a:cxn>
                <a:cxn ang="0">
                  <a:pos x="103" y="33"/>
                </a:cxn>
                <a:cxn ang="0">
                  <a:pos x="99" y="29"/>
                </a:cxn>
                <a:cxn ang="0">
                  <a:pos x="71" y="29"/>
                </a:cxn>
                <a:cxn ang="0">
                  <a:pos x="71" y="4"/>
                </a:cxn>
                <a:cxn ang="0">
                  <a:pos x="67" y="0"/>
                </a:cxn>
                <a:cxn ang="0">
                  <a:pos x="35" y="0"/>
                </a:cxn>
                <a:cxn ang="0">
                  <a:pos x="31" y="4"/>
                </a:cxn>
                <a:cxn ang="0">
                  <a:pos x="31" y="28"/>
                </a:cxn>
                <a:cxn ang="0">
                  <a:pos x="4" y="28"/>
                </a:cxn>
                <a:cxn ang="0">
                  <a:pos x="0" y="32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62" y="93"/>
                </a:cxn>
                <a:cxn ang="0">
                  <a:pos x="166" y="89"/>
                </a:cxn>
                <a:cxn ang="0">
                  <a:pos x="166" y="19"/>
                </a:cxn>
                <a:cxn ang="0">
                  <a:pos x="162" y="15"/>
                </a:cxn>
                <a:cxn ang="0">
                  <a:pos x="31" y="85"/>
                </a:cxn>
                <a:cxn ang="0">
                  <a:pos x="8" y="85"/>
                </a:cxn>
                <a:cxn ang="0">
                  <a:pos x="8" y="36"/>
                </a:cxn>
                <a:cxn ang="0">
                  <a:pos x="31" y="36"/>
                </a:cxn>
                <a:cxn ang="0">
                  <a:pos x="31" y="85"/>
                </a:cxn>
                <a:cxn ang="0">
                  <a:pos x="39" y="8"/>
                </a:cxn>
                <a:cxn ang="0">
                  <a:pos x="63" y="8"/>
                </a:cxn>
                <a:cxn ang="0">
                  <a:pos x="63" y="85"/>
                </a:cxn>
                <a:cxn ang="0">
                  <a:pos x="39" y="85"/>
                </a:cxn>
                <a:cxn ang="0">
                  <a:pos x="39" y="8"/>
                </a:cxn>
                <a:cxn ang="0">
                  <a:pos x="71" y="37"/>
                </a:cxn>
                <a:cxn ang="0">
                  <a:pos x="95" y="37"/>
                </a:cxn>
                <a:cxn ang="0">
                  <a:pos x="95" y="85"/>
                </a:cxn>
                <a:cxn ang="0">
                  <a:pos x="71" y="85"/>
                </a:cxn>
                <a:cxn ang="0">
                  <a:pos x="71" y="37"/>
                </a:cxn>
                <a:cxn ang="0">
                  <a:pos x="103" y="65"/>
                </a:cxn>
                <a:cxn ang="0">
                  <a:pos x="127" y="65"/>
                </a:cxn>
                <a:cxn ang="0">
                  <a:pos x="127" y="85"/>
                </a:cxn>
                <a:cxn ang="0">
                  <a:pos x="103" y="85"/>
                </a:cxn>
                <a:cxn ang="0">
                  <a:pos x="103" y="65"/>
                </a:cxn>
                <a:cxn ang="0">
                  <a:pos x="135" y="23"/>
                </a:cxn>
                <a:cxn ang="0">
                  <a:pos x="158" y="23"/>
                </a:cxn>
                <a:cxn ang="0">
                  <a:pos x="158" y="85"/>
                </a:cxn>
                <a:cxn ang="0">
                  <a:pos x="135" y="85"/>
                </a:cxn>
                <a:cxn ang="0">
                  <a:pos x="135" y="23"/>
                </a:cxn>
              </a:cxnLst>
              <a:rect l="0" t="0" r="r" b="b"/>
              <a:pathLst>
                <a:path w="166" h="93">
                  <a:moveTo>
                    <a:pt x="162" y="15"/>
                  </a:moveTo>
                  <a:cubicBezTo>
                    <a:pt x="131" y="15"/>
                    <a:pt x="131" y="15"/>
                    <a:pt x="131" y="15"/>
                  </a:cubicBezTo>
                  <a:cubicBezTo>
                    <a:pt x="128" y="15"/>
                    <a:pt x="127" y="16"/>
                    <a:pt x="127" y="19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1"/>
                    <a:pt x="101" y="29"/>
                    <a:pt x="99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1"/>
                    <a:pt x="69" y="0"/>
                    <a:pt x="6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1" y="1"/>
                    <a:pt x="31" y="4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1"/>
                    <a:pt x="1" y="93"/>
                    <a:pt x="4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4" y="93"/>
                    <a:pt x="166" y="91"/>
                    <a:pt x="166" y="8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16"/>
                    <a:pt x="164" y="15"/>
                    <a:pt x="162" y="15"/>
                  </a:cubicBezTo>
                  <a:close/>
                  <a:moveTo>
                    <a:pt x="31" y="85"/>
                  </a:moveTo>
                  <a:cubicBezTo>
                    <a:pt x="8" y="85"/>
                    <a:pt x="8" y="85"/>
                    <a:pt x="8" y="8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1" y="85"/>
                  </a:lnTo>
                  <a:close/>
                  <a:moveTo>
                    <a:pt x="39" y="8"/>
                  </a:moveTo>
                  <a:cubicBezTo>
                    <a:pt x="63" y="8"/>
                    <a:pt x="63" y="8"/>
                    <a:pt x="63" y="8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39" y="85"/>
                    <a:pt x="39" y="85"/>
                    <a:pt x="39" y="85"/>
                  </a:cubicBezTo>
                  <a:lnTo>
                    <a:pt x="39" y="8"/>
                  </a:lnTo>
                  <a:close/>
                  <a:moveTo>
                    <a:pt x="71" y="37"/>
                  </a:moveTo>
                  <a:cubicBezTo>
                    <a:pt x="95" y="37"/>
                    <a:pt x="95" y="37"/>
                    <a:pt x="95" y="37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71" y="85"/>
                    <a:pt x="71" y="85"/>
                    <a:pt x="71" y="85"/>
                  </a:cubicBezTo>
                  <a:lnTo>
                    <a:pt x="71" y="37"/>
                  </a:lnTo>
                  <a:close/>
                  <a:moveTo>
                    <a:pt x="103" y="65"/>
                  </a:moveTo>
                  <a:cubicBezTo>
                    <a:pt x="127" y="65"/>
                    <a:pt x="127" y="65"/>
                    <a:pt x="127" y="65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03" y="85"/>
                    <a:pt x="103" y="85"/>
                    <a:pt x="103" y="85"/>
                  </a:cubicBezTo>
                  <a:lnTo>
                    <a:pt x="103" y="65"/>
                  </a:lnTo>
                  <a:close/>
                  <a:moveTo>
                    <a:pt x="135" y="23"/>
                  </a:moveTo>
                  <a:cubicBezTo>
                    <a:pt x="158" y="23"/>
                    <a:pt x="158" y="23"/>
                    <a:pt x="158" y="23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35" y="85"/>
                    <a:pt x="135" y="85"/>
                    <a:pt x="135" y="85"/>
                  </a:cubicBezTo>
                  <a:lnTo>
                    <a:pt x="135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" name="Freeform 819">
              <a:extLst>
                <a:ext uri="{FF2B5EF4-FFF2-40B4-BE49-F238E27FC236}">
                  <a16:creationId xmlns:a16="http://schemas.microsoft.com/office/drawing/2014/main" id="{2EFDD201-D61B-48CB-A860-0DB47B580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3863" y="1671638"/>
              <a:ext cx="538163" cy="37941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3" y="0"/>
                </a:cxn>
                <a:cxn ang="0">
                  <a:pos x="81" y="1"/>
                </a:cxn>
                <a:cxn ang="0">
                  <a:pos x="1" y="81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0" y="350"/>
                </a:cxn>
                <a:cxn ang="0">
                  <a:pos x="499" y="354"/>
                </a:cxn>
                <a:cxn ang="0">
                  <a:pos x="503" y="4"/>
                </a:cxn>
                <a:cxn ang="0">
                  <a:pos x="80" y="14"/>
                </a:cxn>
                <a:cxn ang="0">
                  <a:pos x="13" y="80"/>
                </a:cxn>
                <a:cxn ang="0">
                  <a:pos x="495" y="346"/>
                </a:cxn>
                <a:cxn ang="0">
                  <a:pos x="8" y="88"/>
                </a:cxn>
                <a:cxn ang="0">
                  <a:pos x="88" y="84"/>
                </a:cxn>
                <a:cxn ang="0">
                  <a:pos x="495" y="8"/>
                </a:cxn>
                <a:cxn ang="0">
                  <a:pos x="57" y="121"/>
                </a:cxn>
                <a:cxn ang="0">
                  <a:pos x="71" y="287"/>
                </a:cxn>
                <a:cxn ang="0">
                  <a:pos x="75" y="323"/>
                </a:cxn>
                <a:cxn ang="0">
                  <a:pos x="320" y="309"/>
                </a:cxn>
                <a:cxn ang="0">
                  <a:pos x="351" y="317"/>
                </a:cxn>
                <a:cxn ang="0">
                  <a:pos x="351" y="292"/>
                </a:cxn>
                <a:cxn ang="0">
                  <a:pos x="342" y="223"/>
                </a:cxn>
                <a:cxn ang="0">
                  <a:pos x="334" y="223"/>
                </a:cxn>
                <a:cxn ang="0">
                  <a:pos x="320" y="301"/>
                </a:cxn>
                <a:cxn ang="0">
                  <a:pos x="79" y="287"/>
                </a:cxn>
                <a:cxn ang="0">
                  <a:pos x="93" y="125"/>
                </a:cxn>
                <a:cxn ang="0">
                  <a:pos x="239" y="121"/>
                </a:cxn>
                <a:cxn ang="0">
                  <a:pos x="93" y="117"/>
                </a:cxn>
                <a:cxn ang="0">
                  <a:pos x="57" y="121"/>
                </a:cxn>
                <a:cxn ang="0">
                  <a:pos x="345" y="297"/>
                </a:cxn>
                <a:cxn ang="0">
                  <a:pos x="345" y="312"/>
                </a:cxn>
                <a:cxn ang="0">
                  <a:pos x="327" y="305"/>
                </a:cxn>
                <a:cxn ang="0">
                  <a:pos x="85" y="305"/>
                </a:cxn>
                <a:cxn ang="0">
                  <a:pos x="65" y="305"/>
                </a:cxn>
                <a:cxn ang="0">
                  <a:pos x="85" y="305"/>
                </a:cxn>
                <a:cxn ang="0">
                  <a:pos x="75" y="132"/>
                </a:cxn>
                <a:cxn ang="0">
                  <a:pos x="75" y="111"/>
                </a:cxn>
                <a:cxn ang="0">
                  <a:pos x="433" y="204"/>
                </a:cxn>
                <a:cxn ang="0">
                  <a:pos x="433" y="192"/>
                </a:cxn>
                <a:cxn ang="0">
                  <a:pos x="433" y="204"/>
                </a:cxn>
                <a:cxn ang="0">
                  <a:pos x="418" y="198"/>
                </a:cxn>
                <a:cxn ang="0">
                  <a:pos x="406" y="198"/>
                </a:cxn>
                <a:cxn ang="0">
                  <a:pos x="453" y="204"/>
                </a:cxn>
                <a:cxn ang="0">
                  <a:pos x="453" y="192"/>
                </a:cxn>
                <a:cxn ang="0">
                  <a:pos x="453" y="204"/>
                </a:cxn>
                <a:cxn ang="0">
                  <a:pos x="469" y="257"/>
                </a:cxn>
                <a:cxn ang="0">
                  <a:pos x="469" y="249"/>
                </a:cxn>
                <a:cxn ang="0">
                  <a:pos x="364" y="253"/>
                </a:cxn>
                <a:cxn ang="0">
                  <a:pos x="105" y="276"/>
                </a:cxn>
                <a:cxn ang="0">
                  <a:pos x="303" y="280"/>
                </a:cxn>
                <a:cxn ang="0">
                  <a:pos x="303" y="272"/>
                </a:cxn>
                <a:cxn ang="0">
                  <a:pos x="105" y="276"/>
                </a:cxn>
                <a:cxn ang="0">
                  <a:pos x="469" y="229"/>
                </a:cxn>
                <a:cxn ang="0">
                  <a:pos x="469" y="221"/>
                </a:cxn>
                <a:cxn ang="0">
                  <a:pos x="386" y="225"/>
                </a:cxn>
                <a:cxn ang="0">
                  <a:pos x="368" y="286"/>
                </a:cxn>
                <a:cxn ang="0">
                  <a:pos x="457" y="282"/>
                </a:cxn>
                <a:cxn ang="0">
                  <a:pos x="368" y="278"/>
                </a:cxn>
                <a:cxn ang="0">
                  <a:pos x="368" y="286"/>
                </a:cxn>
              </a:cxnLst>
              <a:rect l="0" t="0" r="r" b="b"/>
              <a:pathLst>
                <a:path w="503" h="354">
                  <a:moveTo>
                    <a:pt x="499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352"/>
                    <a:pt x="1" y="354"/>
                    <a:pt x="4" y="354"/>
                  </a:cubicBezTo>
                  <a:cubicBezTo>
                    <a:pt x="499" y="354"/>
                    <a:pt x="499" y="354"/>
                    <a:pt x="499" y="354"/>
                  </a:cubicBezTo>
                  <a:cubicBezTo>
                    <a:pt x="502" y="354"/>
                    <a:pt x="503" y="352"/>
                    <a:pt x="503" y="350"/>
                  </a:cubicBezTo>
                  <a:cubicBezTo>
                    <a:pt x="503" y="4"/>
                    <a:pt x="503" y="4"/>
                    <a:pt x="503" y="4"/>
                  </a:cubicBezTo>
                  <a:cubicBezTo>
                    <a:pt x="503" y="2"/>
                    <a:pt x="502" y="0"/>
                    <a:pt x="499" y="0"/>
                  </a:cubicBezTo>
                  <a:close/>
                  <a:moveTo>
                    <a:pt x="80" y="14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13" y="80"/>
                    <a:pt x="13" y="80"/>
                    <a:pt x="13" y="80"/>
                  </a:cubicBezTo>
                  <a:lnTo>
                    <a:pt x="80" y="14"/>
                  </a:lnTo>
                  <a:close/>
                  <a:moveTo>
                    <a:pt x="495" y="346"/>
                  </a:moveTo>
                  <a:cubicBezTo>
                    <a:pt x="8" y="346"/>
                    <a:pt x="8" y="346"/>
                    <a:pt x="8" y="346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6" y="88"/>
                    <a:pt x="88" y="86"/>
                    <a:pt x="88" y="8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495" y="8"/>
                    <a:pt x="495" y="8"/>
                    <a:pt x="495" y="8"/>
                  </a:cubicBezTo>
                  <a:lnTo>
                    <a:pt x="495" y="346"/>
                  </a:lnTo>
                  <a:close/>
                  <a:moveTo>
                    <a:pt x="57" y="121"/>
                  </a:moveTo>
                  <a:cubicBezTo>
                    <a:pt x="57" y="130"/>
                    <a:pt x="63" y="137"/>
                    <a:pt x="71" y="139"/>
                  </a:cubicBezTo>
                  <a:cubicBezTo>
                    <a:pt x="71" y="287"/>
                    <a:pt x="71" y="287"/>
                    <a:pt x="71" y="287"/>
                  </a:cubicBezTo>
                  <a:cubicBezTo>
                    <a:pt x="63" y="289"/>
                    <a:pt x="57" y="296"/>
                    <a:pt x="57" y="305"/>
                  </a:cubicBezTo>
                  <a:cubicBezTo>
                    <a:pt x="57" y="315"/>
                    <a:pt x="65" y="323"/>
                    <a:pt x="75" y="323"/>
                  </a:cubicBezTo>
                  <a:cubicBezTo>
                    <a:pt x="84" y="323"/>
                    <a:pt x="91" y="317"/>
                    <a:pt x="93" y="309"/>
                  </a:cubicBezTo>
                  <a:cubicBezTo>
                    <a:pt x="320" y="309"/>
                    <a:pt x="320" y="309"/>
                    <a:pt x="320" y="309"/>
                  </a:cubicBezTo>
                  <a:cubicBezTo>
                    <a:pt x="322" y="317"/>
                    <a:pt x="329" y="323"/>
                    <a:pt x="338" y="323"/>
                  </a:cubicBezTo>
                  <a:cubicBezTo>
                    <a:pt x="343" y="323"/>
                    <a:pt x="347" y="321"/>
                    <a:pt x="351" y="317"/>
                  </a:cubicBezTo>
                  <a:cubicBezTo>
                    <a:pt x="354" y="314"/>
                    <a:pt x="356" y="309"/>
                    <a:pt x="356" y="305"/>
                  </a:cubicBezTo>
                  <a:cubicBezTo>
                    <a:pt x="356" y="300"/>
                    <a:pt x="354" y="295"/>
                    <a:pt x="351" y="292"/>
                  </a:cubicBezTo>
                  <a:cubicBezTo>
                    <a:pt x="348" y="289"/>
                    <a:pt x="345" y="287"/>
                    <a:pt x="342" y="287"/>
                  </a:cubicBezTo>
                  <a:cubicBezTo>
                    <a:pt x="342" y="223"/>
                    <a:pt x="342" y="223"/>
                    <a:pt x="342" y="223"/>
                  </a:cubicBezTo>
                  <a:cubicBezTo>
                    <a:pt x="342" y="221"/>
                    <a:pt x="340" y="219"/>
                    <a:pt x="338" y="219"/>
                  </a:cubicBezTo>
                  <a:cubicBezTo>
                    <a:pt x="335" y="219"/>
                    <a:pt x="334" y="221"/>
                    <a:pt x="334" y="223"/>
                  </a:cubicBezTo>
                  <a:cubicBezTo>
                    <a:pt x="334" y="287"/>
                    <a:pt x="334" y="287"/>
                    <a:pt x="334" y="287"/>
                  </a:cubicBezTo>
                  <a:cubicBezTo>
                    <a:pt x="327" y="288"/>
                    <a:pt x="321" y="294"/>
                    <a:pt x="320" y="301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91" y="294"/>
                    <a:pt x="86" y="288"/>
                    <a:pt x="79" y="287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86" y="138"/>
                    <a:pt x="91" y="132"/>
                    <a:pt x="93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8" y="125"/>
                    <a:pt x="239" y="124"/>
                    <a:pt x="239" y="121"/>
                  </a:cubicBezTo>
                  <a:cubicBezTo>
                    <a:pt x="239" y="119"/>
                    <a:pt x="238" y="117"/>
                    <a:pt x="235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1" y="109"/>
                    <a:pt x="84" y="103"/>
                    <a:pt x="75" y="103"/>
                  </a:cubicBezTo>
                  <a:cubicBezTo>
                    <a:pt x="65" y="103"/>
                    <a:pt x="57" y="111"/>
                    <a:pt x="57" y="121"/>
                  </a:cubicBezTo>
                  <a:close/>
                  <a:moveTo>
                    <a:pt x="338" y="294"/>
                  </a:moveTo>
                  <a:cubicBezTo>
                    <a:pt x="340" y="294"/>
                    <a:pt x="343" y="295"/>
                    <a:pt x="345" y="297"/>
                  </a:cubicBezTo>
                  <a:cubicBezTo>
                    <a:pt x="347" y="299"/>
                    <a:pt x="348" y="302"/>
                    <a:pt x="348" y="305"/>
                  </a:cubicBezTo>
                  <a:cubicBezTo>
                    <a:pt x="348" y="307"/>
                    <a:pt x="347" y="310"/>
                    <a:pt x="345" y="312"/>
                  </a:cubicBezTo>
                  <a:cubicBezTo>
                    <a:pt x="343" y="314"/>
                    <a:pt x="340" y="315"/>
                    <a:pt x="338" y="315"/>
                  </a:cubicBezTo>
                  <a:cubicBezTo>
                    <a:pt x="332" y="315"/>
                    <a:pt x="327" y="310"/>
                    <a:pt x="327" y="305"/>
                  </a:cubicBezTo>
                  <a:cubicBezTo>
                    <a:pt x="327" y="299"/>
                    <a:pt x="332" y="294"/>
                    <a:pt x="338" y="294"/>
                  </a:cubicBezTo>
                  <a:close/>
                  <a:moveTo>
                    <a:pt x="85" y="305"/>
                  </a:moveTo>
                  <a:cubicBezTo>
                    <a:pt x="85" y="310"/>
                    <a:pt x="81" y="315"/>
                    <a:pt x="75" y="315"/>
                  </a:cubicBezTo>
                  <a:cubicBezTo>
                    <a:pt x="69" y="315"/>
                    <a:pt x="65" y="310"/>
                    <a:pt x="65" y="305"/>
                  </a:cubicBezTo>
                  <a:cubicBezTo>
                    <a:pt x="65" y="299"/>
                    <a:pt x="69" y="294"/>
                    <a:pt x="75" y="294"/>
                  </a:cubicBezTo>
                  <a:cubicBezTo>
                    <a:pt x="81" y="294"/>
                    <a:pt x="85" y="299"/>
                    <a:pt x="85" y="305"/>
                  </a:cubicBezTo>
                  <a:close/>
                  <a:moveTo>
                    <a:pt x="85" y="121"/>
                  </a:moveTo>
                  <a:cubicBezTo>
                    <a:pt x="85" y="127"/>
                    <a:pt x="81" y="132"/>
                    <a:pt x="75" y="132"/>
                  </a:cubicBezTo>
                  <a:cubicBezTo>
                    <a:pt x="69" y="132"/>
                    <a:pt x="65" y="127"/>
                    <a:pt x="65" y="121"/>
                  </a:cubicBezTo>
                  <a:cubicBezTo>
                    <a:pt x="65" y="116"/>
                    <a:pt x="69" y="111"/>
                    <a:pt x="75" y="111"/>
                  </a:cubicBezTo>
                  <a:cubicBezTo>
                    <a:pt x="81" y="111"/>
                    <a:pt x="85" y="116"/>
                    <a:pt x="85" y="121"/>
                  </a:cubicBezTo>
                  <a:close/>
                  <a:moveTo>
                    <a:pt x="433" y="204"/>
                  </a:moveTo>
                  <a:cubicBezTo>
                    <a:pt x="436" y="204"/>
                    <a:pt x="439" y="201"/>
                    <a:pt x="438" y="198"/>
                  </a:cubicBezTo>
                  <a:cubicBezTo>
                    <a:pt x="439" y="194"/>
                    <a:pt x="436" y="192"/>
                    <a:pt x="433" y="192"/>
                  </a:cubicBezTo>
                  <a:cubicBezTo>
                    <a:pt x="429" y="192"/>
                    <a:pt x="427" y="194"/>
                    <a:pt x="427" y="198"/>
                  </a:cubicBezTo>
                  <a:cubicBezTo>
                    <a:pt x="427" y="201"/>
                    <a:pt x="429" y="204"/>
                    <a:pt x="433" y="204"/>
                  </a:cubicBezTo>
                  <a:close/>
                  <a:moveTo>
                    <a:pt x="412" y="204"/>
                  </a:moveTo>
                  <a:cubicBezTo>
                    <a:pt x="415" y="204"/>
                    <a:pt x="418" y="201"/>
                    <a:pt x="418" y="198"/>
                  </a:cubicBezTo>
                  <a:cubicBezTo>
                    <a:pt x="418" y="194"/>
                    <a:pt x="415" y="192"/>
                    <a:pt x="412" y="192"/>
                  </a:cubicBezTo>
                  <a:cubicBezTo>
                    <a:pt x="408" y="192"/>
                    <a:pt x="406" y="194"/>
                    <a:pt x="406" y="198"/>
                  </a:cubicBezTo>
                  <a:cubicBezTo>
                    <a:pt x="406" y="201"/>
                    <a:pt x="408" y="204"/>
                    <a:pt x="412" y="204"/>
                  </a:cubicBezTo>
                  <a:close/>
                  <a:moveTo>
                    <a:pt x="453" y="204"/>
                  </a:moveTo>
                  <a:cubicBezTo>
                    <a:pt x="457" y="204"/>
                    <a:pt x="459" y="201"/>
                    <a:pt x="459" y="198"/>
                  </a:cubicBezTo>
                  <a:cubicBezTo>
                    <a:pt x="459" y="194"/>
                    <a:pt x="457" y="192"/>
                    <a:pt x="453" y="192"/>
                  </a:cubicBezTo>
                  <a:cubicBezTo>
                    <a:pt x="450" y="192"/>
                    <a:pt x="448" y="194"/>
                    <a:pt x="448" y="198"/>
                  </a:cubicBezTo>
                  <a:cubicBezTo>
                    <a:pt x="448" y="201"/>
                    <a:pt x="450" y="204"/>
                    <a:pt x="453" y="204"/>
                  </a:cubicBezTo>
                  <a:close/>
                  <a:moveTo>
                    <a:pt x="368" y="257"/>
                  </a:moveTo>
                  <a:cubicBezTo>
                    <a:pt x="469" y="257"/>
                    <a:pt x="469" y="257"/>
                    <a:pt x="469" y="257"/>
                  </a:cubicBezTo>
                  <a:cubicBezTo>
                    <a:pt x="472" y="257"/>
                    <a:pt x="473" y="255"/>
                    <a:pt x="473" y="253"/>
                  </a:cubicBezTo>
                  <a:cubicBezTo>
                    <a:pt x="473" y="251"/>
                    <a:pt x="472" y="249"/>
                    <a:pt x="469" y="249"/>
                  </a:cubicBezTo>
                  <a:cubicBezTo>
                    <a:pt x="368" y="249"/>
                    <a:pt x="368" y="249"/>
                    <a:pt x="368" y="249"/>
                  </a:cubicBezTo>
                  <a:cubicBezTo>
                    <a:pt x="365" y="249"/>
                    <a:pt x="364" y="251"/>
                    <a:pt x="364" y="253"/>
                  </a:cubicBezTo>
                  <a:cubicBezTo>
                    <a:pt x="364" y="255"/>
                    <a:pt x="365" y="257"/>
                    <a:pt x="368" y="257"/>
                  </a:cubicBezTo>
                  <a:close/>
                  <a:moveTo>
                    <a:pt x="105" y="276"/>
                  </a:moveTo>
                  <a:cubicBezTo>
                    <a:pt x="105" y="278"/>
                    <a:pt x="107" y="280"/>
                    <a:pt x="109" y="280"/>
                  </a:cubicBezTo>
                  <a:cubicBezTo>
                    <a:pt x="303" y="280"/>
                    <a:pt x="303" y="280"/>
                    <a:pt x="303" y="280"/>
                  </a:cubicBezTo>
                  <a:cubicBezTo>
                    <a:pt x="305" y="280"/>
                    <a:pt x="307" y="278"/>
                    <a:pt x="307" y="276"/>
                  </a:cubicBezTo>
                  <a:cubicBezTo>
                    <a:pt x="307" y="274"/>
                    <a:pt x="305" y="272"/>
                    <a:pt x="303" y="272"/>
                  </a:cubicBezTo>
                  <a:cubicBezTo>
                    <a:pt x="109" y="272"/>
                    <a:pt x="109" y="272"/>
                    <a:pt x="109" y="272"/>
                  </a:cubicBezTo>
                  <a:cubicBezTo>
                    <a:pt x="107" y="272"/>
                    <a:pt x="105" y="274"/>
                    <a:pt x="105" y="276"/>
                  </a:cubicBezTo>
                  <a:close/>
                  <a:moveTo>
                    <a:pt x="390" y="229"/>
                  </a:moveTo>
                  <a:cubicBezTo>
                    <a:pt x="469" y="229"/>
                    <a:pt x="469" y="229"/>
                    <a:pt x="469" y="229"/>
                  </a:cubicBezTo>
                  <a:cubicBezTo>
                    <a:pt x="472" y="229"/>
                    <a:pt x="473" y="227"/>
                    <a:pt x="473" y="225"/>
                  </a:cubicBezTo>
                  <a:cubicBezTo>
                    <a:pt x="473" y="223"/>
                    <a:pt x="472" y="221"/>
                    <a:pt x="469" y="221"/>
                  </a:cubicBezTo>
                  <a:cubicBezTo>
                    <a:pt x="390" y="221"/>
                    <a:pt x="390" y="221"/>
                    <a:pt x="390" y="221"/>
                  </a:cubicBezTo>
                  <a:cubicBezTo>
                    <a:pt x="388" y="221"/>
                    <a:pt x="386" y="223"/>
                    <a:pt x="386" y="225"/>
                  </a:cubicBezTo>
                  <a:cubicBezTo>
                    <a:pt x="386" y="227"/>
                    <a:pt x="388" y="229"/>
                    <a:pt x="390" y="229"/>
                  </a:cubicBezTo>
                  <a:close/>
                  <a:moveTo>
                    <a:pt x="368" y="286"/>
                  </a:moveTo>
                  <a:cubicBezTo>
                    <a:pt x="453" y="286"/>
                    <a:pt x="453" y="286"/>
                    <a:pt x="453" y="286"/>
                  </a:cubicBezTo>
                  <a:cubicBezTo>
                    <a:pt x="455" y="286"/>
                    <a:pt x="457" y="284"/>
                    <a:pt x="457" y="282"/>
                  </a:cubicBezTo>
                  <a:cubicBezTo>
                    <a:pt x="457" y="279"/>
                    <a:pt x="455" y="278"/>
                    <a:pt x="453" y="278"/>
                  </a:cubicBezTo>
                  <a:cubicBezTo>
                    <a:pt x="368" y="278"/>
                    <a:pt x="368" y="278"/>
                    <a:pt x="368" y="278"/>
                  </a:cubicBezTo>
                  <a:cubicBezTo>
                    <a:pt x="365" y="278"/>
                    <a:pt x="364" y="279"/>
                    <a:pt x="364" y="282"/>
                  </a:cubicBezTo>
                  <a:cubicBezTo>
                    <a:pt x="364" y="284"/>
                    <a:pt x="365" y="286"/>
                    <a:pt x="368" y="28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59" name="Stopwatch">
            <a:extLst>
              <a:ext uri="{FF2B5EF4-FFF2-40B4-BE49-F238E27FC236}">
                <a16:creationId xmlns:a16="http://schemas.microsoft.com/office/drawing/2014/main" id="{542EC418-2C6E-485C-BCB6-DE9DCC43D77F}"/>
              </a:ext>
            </a:extLst>
          </p:cNvPr>
          <p:cNvGrpSpPr/>
          <p:nvPr/>
        </p:nvGrpSpPr>
        <p:grpSpPr>
          <a:xfrm>
            <a:off x="3471696" y="4246690"/>
            <a:ext cx="332317" cy="469900"/>
            <a:chOff x="2192338" y="139700"/>
            <a:chExt cx="249238" cy="352425"/>
          </a:xfrm>
        </p:grpSpPr>
        <p:sp>
          <p:nvSpPr>
            <p:cNvPr id="60" name="Freeform 377">
              <a:extLst>
                <a:ext uri="{FF2B5EF4-FFF2-40B4-BE49-F238E27FC236}">
                  <a16:creationId xmlns:a16="http://schemas.microsoft.com/office/drawing/2014/main" id="{82AB4140-4B5C-49BE-851B-21E6C6CAC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1" y="247650"/>
              <a:ext cx="109538" cy="120650"/>
            </a:xfrm>
            <a:custGeom>
              <a:avLst/>
              <a:gdLst/>
              <a:ahLst/>
              <a:cxnLst>
                <a:cxn ang="0">
                  <a:pos x="98" y="65"/>
                </a:cxn>
                <a:cxn ang="0">
                  <a:pos x="0" y="0"/>
                </a:cxn>
                <a:cxn ang="0">
                  <a:pos x="0" y="107"/>
                </a:cxn>
                <a:cxn ang="0">
                  <a:pos x="98" y="65"/>
                </a:cxn>
              </a:cxnLst>
              <a:rect l="0" t="0" r="r" b="b"/>
              <a:pathLst>
                <a:path w="98" h="107">
                  <a:moveTo>
                    <a:pt x="98" y="65"/>
                  </a:moveTo>
                  <a:cubicBezTo>
                    <a:pt x="81" y="27"/>
                    <a:pt x="44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98" y="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1" name="Freeform 378">
              <a:extLst>
                <a:ext uri="{FF2B5EF4-FFF2-40B4-BE49-F238E27FC236}">
                  <a16:creationId xmlns:a16="http://schemas.microsoft.com/office/drawing/2014/main" id="{FF9C10A9-AF4C-4292-81A9-C8ADC3EE2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1" y="273050"/>
              <a:ext cx="214313" cy="214313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72" y="66"/>
                </a:cxn>
                <a:cxn ang="0">
                  <a:pos x="66" y="172"/>
                </a:cxn>
                <a:cxn ang="0">
                  <a:pos x="0" y="149"/>
                </a:cxn>
                <a:cxn ang="0">
                  <a:pos x="84" y="190"/>
                </a:cxn>
                <a:cxn ang="0">
                  <a:pos x="190" y="84"/>
                </a:cxn>
                <a:cxn ang="0">
                  <a:pos x="149" y="0"/>
                </a:cxn>
              </a:cxnLst>
              <a:rect l="0" t="0" r="r" b="b"/>
              <a:pathLst>
                <a:path w="190" h="190">
                  <a:moveTo>
                    <a:pt x="149" y="0"/>
                  </a:moveTo>
                  <a:cubicBezTo>
                    <a:pt x="163" y="18"/>
                    <a:pt x="172" y="41"/>
                    <a:pt x="172" y="66"/>
                  </a:cubicBezTo>
                  <a:cubicBezTo>
                    <a:pt x="172" y="124"/>
                    <a:pt x="124" y="172"/>
                    <a:pt x="66" y="172"/>
                  </a:cubicBezTo>
                  <a:cubicBezTo>
                    <a:pt x="41" y="172"/>
                    <a:pt x="18" y="164"/>
                    <a:pt x="0" y="149"/>
                  </a:cubicBezTo>
                  <a:cubicBezTo>
                    <a:pt x="19" y="174"/>
                    <a:pt x="50" y="190"/>
                    <a:pt x="84" y="190"/>
                  </a:cubicBezTo>
                  <a:cubicBezTo>
                    <a:pt x="142" y="190"/>
                    <a:pt x="190" y="142"/>
                    <a:pt x="190" y="84"/>
                  </a:cubicBezTo>
                  <a:cubicBezTo>
                    <a:pt x="190" y="50"/>
                    <a:pt x="174" y="19"/>
                    <a:pt x="1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" name="Freeform 379">
              <a:extLst>
                <a:ext uri="{FF2B5EF4-FFF2-40B4-BE49-F238E27FC236}">
                  <a16:creationId xmlns:a16="http://schemas.microsoft.com/office/drawing/2014/main" id="{ABA761EC-3B44-4431-8306-3EEF42E7C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2338" y="139700"/>
              <a:ext cx="249238" cy="352425"/>
            </a:xfrm>
            <a:custGeom>
              <a:avLst/>
              <a:gdLst/>
              <a:ahLst/>
              <a:cxnLst>
                <a:cxn ang="0">
                  <a:pos x="214" y="129"/>
                </a:cxn>
                <a:cxn ang="0">
                  <a:pos x="214" y="124"/>
                </a:cxn>
                <a:cxn ang="0">
                  <a:pos x="191" y="106"/>
                </a:cxn>
                <a:cxn ang="0">
                  <a:pos x="115" y="92"/>
                </a:cxn>
                <a:cxn ang="0">
                  <a:pos x="127" y="82"/>
                </a:cxn>
                <a:cxn ang="0">
                  <a:pos x="131" y="64"/>
                </a:cxn>
                <a:cxn ang="0">
                  <a:pos x="111" y="0"/>
                </a:cxn>
                <a:cxn ang="0">
                  <a:pos x="90" y="64"/>
                </a:cxn>
                <a:cxn ang="0">
                  <a:pos x="94" y="82"/>
                </a:cxn>
                <a:cxn ang="0">
                  <a:pos x="107" y="92"/>
                </a:cxn>
                <a:cxn ang="0">
                  <a:pos x="30" y="106"/>
                </a:cxn>
                <a:cxn ang="0">
                  <a:pos x="7" y="124"/>
                </a:cxn>
                <a:cxn ang="0">
                  <a:pos x="7" y="129"/>
                </a:cxn>
                <a:cxn ang="0">
                  <a:pos x="0" y="203"/>
                </a:cxn>
                <a:cxn ang="0">
                  <a:pos x="221" y="203"/>
                </a:cxn>
                <a:cxn ang="0">
                  <a:pos x="194" y="115"/>
                </a:cxn>
                <a:cxn ang="0">
                  <a:pos x="198" y="135"/>
                </a:cxn>
                <a:cxn ang="0">
                  <a:pos x="186" y="122"/>
                </a:cxn>
                <a:cxn ang="0">
                  <a:pos x="90" y="45"/>
                </a:cxn>
                <a:cxn ang="0">
                  <a:pos x="83" y="35"/>
                </a:cxn>
                <a:cxn ang="0">
                  <a:pos x="138" y="35"/>
                </a:cxn>
                <a:cxn ang="0">
                  <a:pos x="131" y="45"/>
                </a:cxn>
                <a:cxn ang="0">
                  <a:pos x="94" y="41"/>
                </a:cxn>
                <a:cxn ang="0">
                  <a:pos x="98" y="74"/>
                </a:cxn>
                <a:cxn ang="0">
                  <a:pos x="123" y="49"/>
                </a:cxn>
                <a:cxn ang="0">
                  <a:pos x="98" y="74"/>
                </a:cxn>
                <a:cxn ang="0">
                  <a:pos x="27" y="115"/>
                </a:cxn>
                <a:cxn ang="0">
                  <a:pos x="32" y="125"/>
                </a:cxn>
                <a:cxn ang="0">
                  <a:pos x="15" y="127"/>
                </a:cxn>
                <a:cxn ang="0">
                  <a:pos x="8" y="203"/>
                </a:cxn>
                <a:cxn ang="0">
                  <a:pos x="111" y="100"/>
                </a:cxn>
                <a:cxn ang="0">
                  <a:pos x="213" y="203"/>
                </a:cxn>
                <a:cxn ang="0">
                  <a:pos x="159" y="178"/>
                </a:cxn>
                <a:cxn ang="0">
                  <a:pos x="115" y="124"/>
                </a:cxn>
                <a:cxn ang="0">
                  <a:pos x="107" y="124"/>
                </a:cxn>
                <a:cxn ang="0">
                  <a:pos x="108" y="206"/>
                </a:cxn>
                <a:cxn ang="0">
                  <a:pos x="162" y="185"/>
                </a:cxn>
                <a:cxn ang="0">
                  <a:pos x="159" y="178"/>
                </a:cxn>
              </a:cxnLst>
              <a:rect l="0" t="0" r="r" b="b"/>
              <a:pathLst>
                <a:path w="221" h="313">
                  <a:moveTo>
                    <a:pt x="202" y="141"/>
                  </a:moveTo>
                  <a:cubicBezTo>
                    <a:pt x="214" y="129"/>
                    <a:pt x="214" y="129"/>
                    <a:pt x="214" y="129"/>
                  </a:cubicBezTo>
                  <a:cubicBezTo>
                    <a:pt x="215" y="129"/>
                    <a:pt x="215" y="128"/>
                    <a:pt x="215" y="127"/>
                  </a:cubicBezTo>
                  <a:cubicBezTo>
                    <a:pt x="215" y="126"/>
                    <a:pt x="215" y="125"/>
                    <a:pt x="214" y="124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195" y="105"/>
                    <a:pt x="193" y="105"/>
                    <a:pt x="191" y="10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62" y="102"/>
                    <a:pt x="139" y="93"/>
                    <a:pt x="115" y="9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9" y="82"/>
                    <a:pt x="131" y="80"/>
                    <a:pt x="131" y="78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40" y="57"/>
                    <a:pt x="146" y="47"/>
                    <a:pt x="146" y="35"/>
                  </a:cubicBezTo>
                  <a:cubicBezTo>
                    <a:pt x="146" y="16"/>
                    <a:pt x="130" y="0"/>
                    <a:pt x="111" y="0"/>
                  </a:cubicBezTo>
                  <a:cubicBezTo>
                    <a:pt x="91" y="0"/>
                    <a:pt x="75" y="16"/>
                    <a:pt x="75" y="35"/>
                  </a:cubicBezTo>
                  <a:cubicBezTo>
                    <a:pt x="75" y="47"/>
                    <a:pt x="81" y="57"/>
                    <a:pt x="90" y="64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80"/>
                    <a:pt x="92" y="82"/>
                    <a:pt x="94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82" y="93"/>
                    <a:pt x="59" y="102"/>
                    <a:pt x="41" y="117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28" y="105"/>
                    <a:pt x="26" y="105"/>
                    <a:pt x="24" y="106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5"/>
                    <a:pt x="6" y="126"/>
                    <a:pt x="6" y="127"/>
                  </a:cubicBezTo>
                  <a:cubicBezTo>
                    <a:pt x="6" y="128"/>
                    <a:pt x="6" y="129"/>
                    <a:pt x="7" y="129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7" y="159"/>
                    <a:pt x="0" y="180"/>
                    <a:pt x="0" y="203"/>
                  </a:cubicBezTo>
                  <a:cubicBezTo>
                    <a:pt x="0" y="264"/>
                    <a:pt x="50" y="313"/>
                    <a:pt x="111" y="313"/>
                  </a:cubicBezTo>
                  <a:cubicBezTo>
                    <a:pt x="171" y="313"/>
                    <a:pt x="221" y="264"/>
                    <a:pt x="221" y="203"/>
                  </a:cubicBezTo>
                  <a:cubicBezTo>
                    <a:pt x="221" y="180"/>
                    <a:pt x="214" y="159"/>
                    <a:pt x="202" y="141"/>
                  </a:cubicBezTo>
                  <a:close/>
                  <a:moveTo>
                    <a:pt x="194" y="115"/>
                  </a:moveTo>
                  <a:cubicBezTo>
                    <a:pt x="206" y="127"/>
                    <a:pt x="206" y="127"/>
                    <a:pt x="206" y="127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92" y="128"/>
                    <a:pt x="189" y="125"/>
                  </a:cubicBezTo>
                  <a:cubicBezTo>
                    <a:pt x="188" y="124"/>
                    <a:pt x="187" y="123"/>
                    <a:pt x="186" y="122"/>
                  </a:cubicBezTo>
                  <a:lnTo>
                    <a:pt x="194" y="115"/>
                  </a:lnTo>
                  <a:close/>
                  <a:moveTo>
                    <a:pt x="90" y="45"/>
                  </a:moveTo>
                  <a:cubicBezTo>
                    <a:pt x="90" y="53"/>
                    <a:pt x="90" y="53"/>
                    <a:pt x="90" y="53"/>
                  </a:cubicBezTo>
                  <a:cubicBezTo>
                    <a:pt x="86" y="48"/>
                    <a:pt x="83" y="42"/>
                    <a:pt x="83" y="35"/>
                  </a:cubicBezTo>
                  <a:cubicBezTo>
                    <a:pt x="83" y="20"/>
                    <a:pt x="95" y="8"/>
                    <a:pt x="111" y="8"/>
                  </a:cubicBezTo>
                  <a:cubicBezTo>
                    <a:pt x="126" y="8"/>
                    <a:pt x="138" y="20"/>
                    <a:pt x="138" y="35"/>
                  </a:cubicBezTo>
                  <a:cubicBezTo>
                    <a:pt x="138" y="42"/>
                    <a:pt x="135" y="48"/>
                    <a:pt x="131" y="5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3"/>
                    <a:pt x="129" y="41"/>
                    <a:pt x="127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0" y="43"/>
                    <a:pt x="90" y="45"/>
                  </a:cubicBezTo>
                  <a:close/>
                  <a:moveTo>
                    <a:pt x="98" y="74"/>
                  </a:moveTo>
                  <a:cubicBezTo>
                    <a:pt x="98" y="49"/>
                    <a:pt x="98" y="49"/>
                    <a:pt x="98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74"/>
                    <a:pt x="123" y="74"/>
                    <a:pt x="123" y="74"/>
                  </a:cubicBezTo>
                  <a:lnTo>
                    <a:pt x="98" y="74"/>
                  </a:lnTo>
                  <a:close/>
                  <a:moveTo>
                    <a:pt x="15" y="127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3"/>
                    <a:pt x="33" y="124"/>
                    <a:pt x="32" y="125"/>
                  </a:cubicBezTo>
                  <a:cubicBezTo>
                    <a:pt x="29" y="128"/>
                    <a:pt x="26" y="131"/>
                    <a:pt x="23" y="135"/>
                  </a:cubicBezTo>
                  <a:lnTo>
                    <a:pt x="15" y="127"/>
                  </a:lnTo>
                  <a:close/>
                  <a:moveTo>
                    <a:pt x="111" y="305"/>
                  </a:moveTo>
                  <a:cubicBezTo>
                    <a:pt x="54" y="305"/>
                    <a:pt x="8" y="259"/>
                    <a:pt x="8" y="203"/>
                  </a:cubicBezTo>
                  <a:cubicBezTo>
                    <a:pt x="8" y="175"/>
                    <a:pt x="19" y="150"/>
                    <a:pt x="38" y="130"/>
                  </a:cubicBezTo>
                  <a:cubicBezTo>
                    <a:pt x="57" y="111"/>
                    <a:pt x="83" y="100"/>
                    <a:pt x="111" y="100"/>
                  </a:cubicBezTo>
                  <a:cubicBezTo>
                    <a:pt x="138" y="100"/>
                    <a:pt x="164" y="111"/>
                    <a:pt x="183" y="130"/>
                  </a:cubicBezTo>
                  <a:cubicBezTo>
                    <a:pt x="202" y="150"/>
                    <a:pt x="213" y="175"/>
                    <a:pt x="213" y="203"/>
                  </a:cubicBezTo>
                  <a:cubicBezTo>
                    <a:pt x="213" y="259"/>
                    <a:pt x="167" y="305"/>
                    <a:pt x="111" y="305"/>
                  </a:cubicBezTo>
                  <a:close/>
                  <a:moveTo>
                    <a:pt x="159" y="178"/>
                  </a:moveTo>
                  <a:cubicBezTo>
                    <a:pt x="115" y="197"/>
                    <a:pt x="115" y="197"/>
                    <a:pt x="115" y="197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1"/>
                    <a:pt x="113" y="120"/>
                    <a:pt x="111" y="120"/>
                  </a:cubicBezTo>
                  <a:cubicBezTo>
                    <a:pt x="108" y="120"/>
                    <a:pt x="107" y="121"/>
                    <a:pt x="107" y="124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07" y="204"/>
                    <a:pt x="107" y="205"/>
                    <a:pt x="108" y="206"/>
                  </a:cubicBezTo>
                  <a:cubicBezTo>
                    <a:pt x="109" y="207"/>
                    <a:pt x="111" y="207"/>
                    <a:pt x="112" y="206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4" y="184"/>
                    <a:pt x="165" y="182"/>
                    <a:pt x="164" y="180"/>
                  </a:cubicBezTo>
                  <a:cubicBezTo>
                    <a:pt x="163" y="178"/>
                    <a:pt x="161" y="177"/>
                    <a:pt x="159" y="17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C68B656-F61B-4682-9AA8-E443FECFF1BA}"/>
              </a:ext>
            </a:extLst>
          </p:cNvPr>
          <p:cNvSpPr txBox="1"/>
          <p:nvPr/>
        </p:nvSpPr>
        <p:spPr>
          <a:xfrm>
            <a:off x="476397" y="355579"/>
            <a:ext cx="104325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problems, </a:t>
            </a:r>
            <a:endParaRPr lang="en-US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during the audits</a:t>
            </a:r>
            <a:r>
              <a:rPr lang="kk-K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5EC5AD-5DB5-4714-9BF1-E766E75A7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302" y="267921"/>
            <a:ext cx="877900" cy="8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50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6706923" y="1433356"/>
            <a:ext cx="5488703" cy="4464051"/>
            <a:chOff x="2449513" y="450850"/>
            <a:chExt cx="6964424" cy="533400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2449513" y="4448175"/>
              <a:ext cx="1438275" cy="133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887788" y="4251325"/>
              <a:ext cx="554038" cy="1533525"/>
            </a:xfrm>
            <a:custGeom>
              <a:avLst/>
              <a:gdLst>
                <a:gd name="T0" fmla="*/ 0 w 349"/>
                <a:gd name="T1" fmla="*/ 966 h 966"/>
                <a:gd name="T2" fmla="*/ 0 w 349"/>
                <a:gd name="T3" fmla="*/ 126 h 966"/>
                <a:gd name="T4" fmla="*/ 349 w 349"/>
                <a:gd name="T5" fmla="*/ 0 h 966"/>
                <a:gd name="T6" fmla="*/ 349 w 349"/>
                <a:gd name="T7" fmla="*/ 713 h 966"/>
                <a:gd name="T8" fmla="*/ 0 w 349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966">
                  <a:moveTo>
                    <a:pt x="0" y="966"/>
                  </a:moveTo>
                  <a:lnTo>
                    <a:pt x="0" y="126"/>
                  </a:lnTo>
                  <a:lnTo>
                    <a:pt x="349" y="0"/>
                  </a:lnTo>
                  <a:lnTo>
                    <a:pt x="349" y="71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441826" y="4251325"/>
              <a:ext cx="4673600" cy="1131888"/>
            </a:xfrm>
            <a:custGeom>
              <a:avLst/>
              <a:gdLst>
                <a:gd name="T0" fmla="*/ 0 w 2944"/>
                <a:gd name="T1" fmla="*/ 713 h 713"/>
                <a:gd name="T2" fmla="*/ 0 w 2944"/>
                <a:gd name="T3" fmla="*/ 0 h 713"/>
                <a:gd name="T4" fmla="*/ 2686 w 2944"/>
                <a:gd name="T5" fmla="*/ 0 h 713"/>
                <a:gd name="T6" fmla="*/ 2944 w 2944"/>
                <a:gd name="T7" fmla="*/ 356 h 713"/>
                <a:gd name="T8" fmla="*/ 2686 w 2944"/>
                <a:gd name="T9" fmla="*/ 713 h 713"/>
                <a:gd name="T10" fmla="*/ 0 w 2944"/>
                <a:gd name="T11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713">
                  <a:moveTo>
                    <a:pt x="0" y="713"/>
                  </a:moveTo>
                  <a:lnTo>
                    <a:pt x="0" y="0"/>
                  </a:lnTo>
                  <a:lnTo>
                    <a:pt x="2686" y="0"/>
                  </a:lnTo>
                  <a:lnTo>
                    <a:pt x="2944" y="356"/>
                  </a:lnTo>
                  <a:lnTo>
                    <a:pt x="2686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2749551" y="4700588"/>
              <a:ext cx="838200" cy="8350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7770813" y="4416425"/>
              <a:ext cx="0" cy="806450"/>
            </a:xfrm>
            <a:prstGeom prst="line">
              <a:avLst/>
            </a:prstGeom>
            <a:noFill/>
            <a:ln w="1587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018463" y="4546600"/>
              <a:ext cx="541338" cy="542926"/>
              <a:chOff x="8018463" y="4546600"/>
              <a:chExt cx="541338" cy="542926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 noEditPoints="1"/>
              </p:cNvSpPr>
              <p:nvPr/>
            </p:nvSpPr>
            <p:spPr bwMode="auto">
              <a:xfrm>
                <a:off x="8018463" y="4598988"/>
                <a:ext cx="492125" cy="490538"/>
              </a:xfrm>
              <a:custGeom>
                <a:avLst/>
                <a:gdLst>
                  <a:gd name="T0" fmla="*/ 108 w 216"/>
                  <a:gd name="T1" fmla="*/ 216 h 216"/>
                  <a:gd name="T2" fmla="*/ 216 w 216"/>
                  <a:gd name="T3" fmla="*/ 108 h 216"/>
                  <a:gd name="T4" fmla="*/ 203 w 216"/>
                  <a:gd name="T5" fmla="*/ 57 h 216"/>
                  <a:gd name="T6" fmla="*/ 201 w 216"/>
                  <a:gd name="T7" fmla="*/ 57 h 216"/>
                  <a:gd name="T8" fmla="*/ 199 w 216"/>
                  <a:gd name="T9" fmla="*/ 57 h 216"/>
                  <a:gd name="T10" fmla="*/ 185 w 216"/>
                  <a:gd name="T11" fmla="*/ 56 h 216"/>
                  <a:gd name="T12" fmla="*/ 175 w 216"/>
                  <a:gd name="T13" fmla="*/ 66 h 216"/>
                  <a:gd name="T14" fmla="*/ 187 w 216"/>
                  <a:gd name="T15" fmla="*/ 108 h 216"/>
                  <a:gd name="T16" fmla="*/ 108 w 216"/>
                  <a:gd name="T17" fmla="*/ 187 h 216"/>
                  <a:gd name="T18" fmla="*/ 29 w 216"/>
                  <a:gd name="T19" fmla="*/ 108 h 216"/>
                  <a:gd name="T20" fmla="*/ 108 w 216"/>
                  <a:gd name="T21" fmla="*/ 29 h 216"/>
                  <a:gd name="T22" fmla="*/ 150 w 216"/>
                  <a:gd name="T23" fmla="*/ 41 h 216"/>
                  <a:gd name="T24" fmla="*/ 159 w 216"/>
                  <a:gd name="T25" fmla="*/ 32 h 216"/>
                  <a:gd name="T26" fmla="*/ 157 w 216"/>
                  <a:gd name="T27" fmla="*/ 16 h 216"/>
                  <a:gd name="T28" fmla="*/ 158 w 216"/>
                  <a:gd name="T29" fmla="*/ 12 h 216"/>
                  <a:gd name="T30" fmla="*/ 108 w 216"/>
                  <a:gd name="T31" fmla="*/ 0 h 216"/>
                  <a:gd name="T32" fmla="*/ 0 w 216"/>
                  <a:gd name="T33" fmla="*/ 108 h 216"/>
                  <a:gd name="T34" fmla="*/ 108 w 216"/>
                  <a:gd name="T35" fmla="*/ 216 h 216"/>
                  <a:gd name="T36" fmla="*/ 108 w 216"/>
                  <a:gd name="T37" fmla="*/ 216 h 216"/>
                  <a:gd name="T38" fmla="*/ 108 w 216"/>
                  <a:gd name="T3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168" y="216"/>
                      <a:pt x="216" y="168"/>
                      <a:pt x="216" y="108"/>
                    </a:cubicBezTo>
                    <a:cubicBezTo>
                      <a:pt x="216" y="90"/>
                      <a:pt x="211" y="72"/>
                      <a:pt x="203" y="57"/>
                    </a:cubicBezTo>
                    <a:cubicBezTo>
                      <a:pt x="202" y="57"/>
                      <a:pt x="201" y="57"/>
                      <a:pt x="201" y="57"/>
                    </a:cubicBezTo>
                    <a:cubicBezTo>
                      <a:pt x="200" y="57"/>
                      <a:pt x="200" y="57"/>
                      <a:pt x="199" y="57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83" y="78"/>
                      <a:pt x="187" y="93"/>
                      <a:pt x="187" y="108"/>
                    </a:cubicBezTo>
                    <a:cubicBezTo>
                      <a:pt x="187" y="152"/>
                      <a:pt x="152" y="187"/>
                      <a:pt x="108" y="187"/>
                    </a:cubicBezTo>
                    <a:cubicBezTo>
                      <a:pt x="64" y="187"/>
                      <a:pt x="29" y="152"/>
                      <a:pt x="29" y="108"/>
                    </a:cubicBezTo>
                    <a:cubicBezTo>
                      <a:pt x="29" y="64"/>
                      <a:pt x="64" y="29"/>
                      <a:pt x="108" y="29"/>
                    </a:cubicBezTo>
                    <a:cubicBezTo>
                      <a:pt x="123" y="29"/>
                      <a:pt x="138" y="33"/>
                      <a:pt x="150" y="41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5"/>
                      <a:pt x="157" y="13"/>
                      <a:pt x="158" y="12"/>
                    </a:cubicBezTo>
                    <a:cubicBezTo>
                      <a:pt x="143" y="4"/>
                      <a:pt x="126" y="0"/>
                      <a:pt x="108" y="0"/>
                    </a:cubicBezTo>
                    <a:cubicBezTo>
                      <a:pt x="48" y="0"/>
                      <a:pt x="0" y="48"/>
                      <a:pt x="0" y="108"/>
                    </a:cubicBezTo>
                    <a:cubicBezTo>
                      <a:pt x="0" y="168"/>
                      <a:pt x="48" y="216"/>
                      <a:pt x="108" y="216"/>
                    </a:cubicBezTo>
                    <a:close/>
                    <a:moveTo>
                      <a:pt x="108" y="216"/>
                    </a:moveTo>
                    <a:cubicBezTo>
                      <a:pt x="108" y="216"/>
                      <a:pt x="108" y="216"/>
                      <a:pt x="108" y="2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8143876" y="4724400"/>
                <a:ext cx="241300" cy="241300"/>
              </a:xfrm>
              <a:custGeom>
                <a:avLst/>
                <a:gdLst>
                  <a:gd name="T0" fmla="*/ 53 w 106"/>
                  <a:gd name="T1" fmla="*/ 25 h 106"/>
                  <a:gd name="T2" fmla="*/ 55 w 106"/>
                  <a:gd name="T3" fmla="*/ 25 h 106"/>
                  <a:gd name="T4" fmla="*/ 75 w 106"/>
                  <a:gd name="T5" fmla="*/ 5 h 106"/>
                  <a:gd name="T6" fmla="*/ 75 w 106"/>
                  <a:gd name="T7" fmla="*/ 5 h 106"/>
                  <a:gd name="T8" fmla="*/ 53 w 106"/>
                  <a:gd name="T9" fmla="*/ 0 h 106"/>
                  <a:gd name="T10" fmla="*/ 0 w 106"/>
                  <a:gd name="T11" fmla="*/ 53 h 106"/>
                  <a:gd name="T12" fmla="*/ 53 w 106"/>
                  <a:gd name="T13" fmla="*/ 106 h 106"/>
                  <a:gd name="T14" fmla="*/ 106 w 106"/>
                  <a:gd name="T15" fmla="*/ 53 h 106"/>
                  <a:gd name="T16" fmla="*/ 101 w 106"/>
                  <a:gd name="T17" fmla="*/ 31 h 106"/>
                  <a:gd name="T18" fmla="*/ 101 w 106"/>
                  <a:gd name="T19" fmla="*/ 31 h 106"/>
                  <a:gd name="T20" fmla="*/ 81 w 106"/>
                  <a:gd name="T21" fmla="*/ 51 h 106"/>
                  <a:gd name="T22" fmla="*/ 81 w 106"/>
                  <a:gd name="T23" fmla="*/ 53 h 106"/>
                  <a:gd name="T24" fmla="*/ 53 w 106"/>
                  <a:gd name="T25" fmla="*/ 81 h 106"/>
                  <a:gd name="T26" fmla="*/ 25 w 106"/>
                  <a:gd name="T27" fmla="*/ 53 h 106"/>
                  <a:gd name="T28" fmla="*/ 53 w 106"/>
                  <a:gd name="T29" fmla="*/ 25 h 106"/>
                  <a:gd name="T30" fmla="*/ 53 w 106"/>
                  <a:gd name="T31" fmla="*/ 25 h 106"/>
                  <a:gd name="T32" fmla="*/ 53 w 106"/>
                  <a:gd name="T33" fmla="*/ 2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106">
                    <a:moveTo>
                      <a:pt x="53" y="25"/>
                    </a:moveTo>
                    <a:cubicBezTo>
                      <a:pt x="54" y="25"/>
                      <a:pt x="54" y="25"/>
                      <a:pt x="55" y="2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69" y="2"/>
                      <a:pt x="61" y="0"/>
                      <a:pt x="53" y="0"/>
                    </a:cubicBezTo>
                    <a:cubicBezTo>
                      <a:pt x="24" y="0"/>
                      <a:pt x="0" y="24"/>
                      <a:pt x="0" y="53"/>
                    </a:cubicBezTo>
                    <a:cubicBezTo>
                      <a:pt x="0" y="82"/>
                      <a:pt x="24" y="106"/>
                      <a:pt x="53" y="106"/>
                    </a:cubicBezTo>
                    <a:cubicBezTo>
                      <a:pt x="82" y="106"/>
                      <a:pt x="106" y="82"/>
                      <a:pt x="106" y="53"/>
                    </a:cubicBezTo>
                    <a:cubicBezTo>
                      <a:pt x="106" y="45"/>
                      <a:pt x="104" y="37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2"/>
                      <a:pt x="81" y="52"/>
                      <a:pt x="81" y="53"/>
                    </a:cubicBezTo>
                    <a:cubicBezTo>
                      <a:pt x="81" y="68"/>
                      <a:pt x="68" y="81"/>
                      <a:pt x="53" y="81"/>
                    </a:cubicBezTo>
                    <a:cubicBezTo>
                      <a:pt x="38" y="81"/>
                      <a:pt x="25" y="68"/>
                      <a:pt x="25" y="53"/>
                    </a:cubicBezTo>
                    <a:cubicBezTo>
                      <a:pt x="25" y="38"/>
                      <a:pt x="38" y="25"/>
                      <a:pt x="53" y="25"/>
                    </a:cubicBezTo>
                    <a:close/>
                    <a:moveTo>
                      <a:pt x="53" y="25"/>
                    </a:moveTo>
                    <a:cubicBezTo>
                      <a:pt x="53" y="25"/>
                      <a:pt x="53" y="25"/>
                      <a:pt x="5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8286751" y="4546600"/>
                <a:ext cx="273050" cy="273050"/>
              </a:xfrm>
              <a:custGeom>
                <a:avLst/>
                <a:gdLst>
                  <a:gd name="T0" fmla="*/ 101 w 120"/>
                  <a:gd name="T1" fmla="*/ 33 h 120"/>
                  <a:gd name="T2" fmla="*/ 107 w 120"/>
                  <a:gd name="T3" fmla="*/ 27 h 120"/>
                  <a:gd name="T4" fmla="*/ 107 w 120"/>
                  <a:gd name="T5" fmla="*/ 18 h 120"/>
                  <a:gd name="T6" fmla="*/ 103 w 120"/>
                  <a:gd name="T7" fmla="*/ 14 h 120"/>
                  <a:gd name="T8" fmla="*/ 98 w 120"/>
                  <a:gd name="T9" fmla="*/ 12 h 120"/>
                  <a:gd name="T10" fmla="*/ 94 w 120"/>
                  <a:gd name="T11" fmla="*/ 14 h 120"/>
                  <a:gd name="T12" fmla="*/ 87 w 120"/>
                  <a:gd name="T13" fmla="*/ 20 h 120"/>
                  <a:gd name="T14" fmla="*/ 86 w 120"/>
                  <a:gd name="T15" fmla="*/ 2 h 120"/>
                  <a:gd name="T16" fmla="*/ 83 w 120"/>
                  <a:gd name="T17" fmla="*/ 0 h 120"/>
                  <a:gd name="T18" fmla="*/ 82 w 120"/>
                  <a:gd name="T19" fmla="*/ 1 h 120"/>
                  <a:gd name="T20" fmla="*/ 55 w 120"/>
                  <a:gd name="T21" fmla="*/ 27 h 120"/>
                  <a:gd name="T22" fmla="*/ 52 w 120"/>
                  <a:gd name="T23" fmla="*/ 36 h 120"/>
                  <a:gd name="T24" fmla="*/ 52 w 120"/>
                  <a:gd name="T25" fmla="*/ 37 h 120"/>
                  <a:gd name="T26" fmla="*/ 53 w 120"/>
                  <a:gd name="T27" fmla="*/ 54 h 120"/>
                  <a:gd name="T28" fmla="*/ 44 w 120"/>
                  <a:gd name="T29" fmla="*/ 63 h 120"/>
                  <a:gd name="T30" fmla="*/ 27 w 120"/>
                  <a:gd name="T31" fmla="*/ 80 h 120"/>
                  <a:gd name="T32" fmla="*/ 26 w 120"/>
                  <a:gd name="T33" fmla="*/ 81 h 120"/>
                  <a:gd name="T34" fmla="*/ 10 w 120"/>
                  <a:gd name="T35" fmla="*/ 97 h 120"/>
                  <a:gd name="T36" fmla="*/ 2 w 120"/>
                  <a:gd name="T37" fmla="*/ 105 h 120"/>
                  <a:gd name="T38" fmla="*/ 1 w 120"/>
                  <a:gd name="T39" fmla="*/ 108 h 120"/>
                  <a:gd name="T40" fmla="*/ 0 w 120"/>
                  <a:gd name="T41" fmla="*/ 114 h 120"/>
                  <a:gd name="T42" fmla="*/ 6 w 120"/>
                  <a:gd name="T43" fmla="*/ 120 h 120"/>
                  <a:gd name="T44" fmla="*/ 6 w 120"/>
                  <a:gd name="T45" fmla="*/ 120 h 120"/>
                  <a:gd name="T46" fmla="*/ 12 w 120"/>
                  <a:gd name="T47" fmla="*/ 120 h 120"/>
                  <a:gd name="T48" fmla="*/ 16 w 120"/>
                  <a:gd name="T49" fmla="*/ 118 h 120"/>
                  <a:gd name="T50" fmla="*/ 68 w 120"/>
                  <a:gd name="T51" fmla="*/ 67 h 120"/>
                  <a:gd name="T52" fmla="*/ 83 w 120"/>
                  <a:gd name="T53" fmla="*/ 68 h 120"/>
                  <a:gd name="T54" fmla="*/ 84 w 120"/>
                  <a:gd name="T55" fmla="*/ 68 h 120"/>
                  <a:gd name="T56" fmla="*/ 84 w 120"/>
                  <a:gd name="T57" fmla="*/ 68 h 120"/>
                  <a:gd name="T58" fmla="*/ 93 w 120"/>
                  <a:gd name="T59" fmla="*/ 65 h 120"/>
                  <a:gd name="T60" fmla="*/ 119 w 120"/>
                  <a:gd name="T61" fmla="*/ 38 h 120"/>
                  <a:gd name="T62" fmla="*/ 117 w 120"/>
                  <a:gd name="T63" fmla="*/ 34 h 120"/>
                  <a:gd name="T64" fmla="*/ 101 w 120"/>
                  <a:gd name="T65" fmla="*/ 33 h 120"/>
                  <a:gd name="T66" fmla="*/ 101 w 120"/>
                  <a:gd name="T67" fmla="*/ 33 h 120"/>
                  <a:gd name="T68" fmla="*/ 101 w 120"/>
                  <a:gd name="T69" fmla="*/ 3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120">
                    <a:moveTo>
                      <a:pt x="101" y="33"/>
                    </a:moveTo>
                    <a:cubicBezTo>
                      <a:pt x="107" y="27"/>
                      <a:pt x="107" y="27"/>
                      <a:pt x="107" y="27"/>
                    </a:cubicBezTo>
                    <a:cubicBezTo>
                      <a:pt x="110" y="25"/>
                      <a:pt x="110" y="20"/>
                      <a:pt x="107" y="18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2" y="12"/>
                      <a:pt x="100" y="12"/>
                      <a:pt x="98" y="12"/>
                    </a:cubicBezTo>
                    <a:cubicBezTo>
                      <a:pt x="97" y="12"/>
                      <a:pt x="95" y="12"/>
                      <a:pt x="94" y="14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4" y="0"/>
                      <a:pt x="83" y="0"/>
                    </a:cubicBezTo>
                    <a:cubicBezTo>
                      <a:pt x="83" y="0"/>
                      <a:pt x="82" y="0"/>
                      <a:pt x="82" y="1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30"/>
                      <a:pt x="52" y="33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1" y="106"/>
                      <a:pt x="1" y="107"/>
                      <a:pt x="1" y="10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7"/>
                      <a:pt x="3" y="120"/>
                      <a:pt x="6" y="120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4" y="120"/>
                      <a:pt x="15" y="119"/>
                      <a:pt x="16" y="118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8" y="68"/>
                      <a:pt x="90" y="67"/>
                      <a:pt x="93" y="65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20" y="37"/>
                      <a:pt x="119" y="34"/>
                      <a:pt x="117" y="34"/>
                    </a:cubicBezTo>
                    <a:lnTo>
                      <a:pt x="101" y="33"/>
                    </a:lnTo>
                    <a:close/>
                    <a:moveTo>
                      <a:pt x="101" y="33"/>
                    </a:moveTo>
                    <a:cubicBezTo>
                      <a:pt x="101" y="33"/>
                      <a:pt x="101" y="33"/>
                      <a:pt x="101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</p:grp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49513" y="3117850"/>
              <a:ext cx="1438275" cy="13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441826" y="3117850"/>
              <a:ext cx="3986213" cy="1133475"/>
            </a:xfrm>
            <a:custGeom>
              <a:avLst/>
              <a:gdLst>
                <a:gd name="T0" fmla="*/ 0 w 2511"/>
                <a:gd name="T1" fmla="*/ 714 h 714"/>
                <a:gd name="T2" fmla="*/ 0 w 2511"/>
                <a:gd name="T3" fmla="*/ 0 h 714"/>
                <a:gd name="T4" fmla="*/ 2253 w 2511"/>
                <a:gd name="T5" fmla="*/ 0 h 714"/>
                <a:gd name="T6" fmla="*/ 2511 w 2511"/>
                <a:gd name="T7" fmla="*/ 357 h 714"/>
                <a:gd name="T8" fmla="*/ 2253 w 2511"/>
                <a:gd name="T9" fmla="*/ 714 h 714"/>
                <a:gd name="T10" fmla="*/ 0 w 2511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1" h="714">
                  <a:moveTo>
                    <a:pt x="0" y="714"/>
                  </a:moveTo>
                  <a:lnTo>
                    <a:pt x="0" y="0"/>
                  </a:lnTo>
                  <a:lnTo>
                    <a:pt x="2253" y="0"/>
                  </a:lnTo>
                  <a:lnTo>
                    <a:pt x="2511" y="357"/>
                  </a:lnTo>
                  <a:lnTo>
                    <a:pt x="2253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887788" y="3119438"/>
              <a:ext cx="554038" cy="1333500"/>
            </a:xfrm>
            <a:custGeom>
              <a:avLst/>
              <a:gdLst>
                <a:gd name="T0" fmla="*/ 0 w 349"/>
                <a:gd name="T1" fmla="*/ 840 h 840"/>
                <a:gd name="T2" fmla="*/ 0 w 349"/>
                <a:gd name="T3" fmla="*/ 0 h 840"/>
                <a:gd name="T4" fmla="*/ 349 w 349"/>
                <a:gd name="T5" fmla="*/ 0 h 840"/>
                <a:gd name="T6" fmla="*/ 349 w 349"/>
                <a:gd name="T7" fmla="*/ 714 h 840"/>
                <a:gd name="T8" fmla="*/ 0 w 34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840">
                  <a:moveTo>
                    <a:pt x="0" y="840"/>
                  </a:moveTo>
                  <a:lnTo>
                    <a:pt x="0" y="0"/>
                  </a:lnTo>
                  <a:lnTo>
                    <a:pt x="349" y="0"/>
                  </a:lnTo>
                  <a:lnTo>
                    <a:pt x="349" y="714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2749551" y="3367088"/>
              <a:ext cx="838200" cy="8350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7146926" y="3282950"/>
              <a:ext cx="0" cy="806450"/>
            </a:xfrm>
            <a:prstGeom prst="line">
              <a:avLst/>
            </a:prstGeom>
            <a:noFill/>
            <a:ln w="1587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372351" y="3402013"/>
              <a:ext cx="582613" cy="557213"/>
              <a:chOff x="7372351" y="3402013"/>
              <a:chExt cx="582613" cy="557213"/>
            </a:xfrm>
            <a:solidFill>
              <a:schemeClr val="bg1"/>
            </a:solidFill>
          </p:grpSpPr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7791451" y="3402013"/>
                <a:ext cx="163513" cy="166688"/>
              </a:xfrm>
              <a:custGeom>
                <a:avLst/>
                <a:gdLst>
                  <a:gd name="T0" fmla="*/ 56 w 72"/>
                  <a:gd name="T1" fmla="*/ 16 h 73"/>
                  <a:gd name="T2" fmla="*/ 5 w 72"/>
                  <a:gd name="T3" fmla="*/ 11 h 73"/>
                  <a:gd name="T4" fmla="*/ 3 w 72"/>
                  <a:gd name="T5" fmla="*/ 22 h 73"/>
                  <a:gd name="T6" fmla="*/ 51 w 72"/>
                  <a:gd name="T7" fmla="*/ 69 h 73"/>
                  <a:gd name="T8" fmla="*/ 62 w 72"/>
                  <a:gd name="T9" fmla="*/ 68 h 73"/>
                  <a:gd name="T10" fmla="*/ 56 w 72"/>
                  <a:gd name="T11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73">
                    <a:moveTo>
                      <a:pt x="56" y="16"/>
                    </a:moveTo>
                    <a:cubicBezTo>
                      <a:pt x="42" y="2"/>
                      <a:pt x="21" y="0"/>
                      <a:pt x="5" y="11"/>
                    </a:cubicBezTo>
                    <a:cubicBezTo>
                      <a:pt x="1" y="13"/>
                      <a:pt x="0" y="19"/>
                      <a:pt x="3" y="22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4" y="73"/>
                      <a:pt x="59" y="72"/>
                      <a:pt x="62" y="68"/>
                    </a:cubicBezTo>
                    <a:cubicBezTo>
                      <a:pt x="72" y="52"/>
                      <a:pt x="70" y="30"/>
                      <a:pt x="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3" name="Freeform 19"/>
              <p:cNvSpPr>
                <a:spLocks noEditPoints="1"/>
              </p:cNvSpPr>
              <p:nvPr/>
            </p:nvSpPr>
            <p:spPr bwMode="auto">
              <a:xfrm>
                <a:off x="7408863" y="3449638"/>
                <a:ext cx="498475" cy="509588"/>
              </a:xfrm>
              <a:custGeom>
                <a:avLst/>
                <a:gdLst>
                  <a:gd name="T0" fmla="*/ 199 w 219"/>
                  <a:gd name="T1" fmla="*/ 170 h 224"/>
                  <a:gd name="T2" fmla="*/ 219 w 219"/>
                  <a:gd name="T3" fmla="*/ 107 h 224"/>
                  <a:gd name="T4" fmla="*/ 112 w 219"/>
                  <a:gd name="T5" fmla="*/ 0 h 224"/>
                  <a:gd name="T6" fmla="*/ 111 w 219"/>
                  <a:gd name="T7" fmla="*/ 0 h 224"/>
                  <a:gd name="T8" fmla="*/ 4 w 219"/>
                  <a:gd name="T9" fmla="*/ 107 h 224"/>
                  <a:gd name="T10" fmla="*/ 22 w 219"/>
                  <a:gd name="T11" fmla="*/ 166 h 224"/>
                  <a:gd name="T12" fmla="*/ 4 w 219"/>
                  <a:gd name="T13" fmla="*/ 203 h 224"/>
                  <a:gd name="T14" fmla="*/ 10 w 219"/>
                  <a:gd name="T15" fmla="*/ 222 h 224"/>
                  <a:gd name="T16" fmla="*/ 17 w 219"/>
                  <a:gd name="T17" fmla="*/ 224 h 224"/>
                  <a:gd name="T18" fmla="*/ 30 w 219"/>
                  <a:gd name="T19" fmla="*/ 216 h 224"/>
                  <a:gd name="T20" fmla="*/ 43 w 219"/>
                  <a:gd name="T21" fmla="*/ 189 h 224"/>
                  <a:gd name="T22" fmla="*/ 111 w 219"/>
                  <a:gd name="T23" fmla="*/ 214 h 224"/>
                  <a:gd name="T24" fmla="*/ 112 w 219"/>
                  <a:gd name="T25" fmla="*/ 214 h 224"/>
                  <a:gd name="T26" fmla="*/ 178 w 219"/>
                  <a:gd name="T27" fmla="*/ 192 h 224"/>
                  <a:gd name="T28" fmla="*/ 190 w 219"/>
                  <a:gd name="T29" fmla="*/ 216 h 224"/>
                  <a:gd name="T30" fmla="*/ 203 w 219"/>
                  <a:gd name="T31" fmla="*/ 224 h 224"/>
                  <a:gd name="T32" fmla="*/ 209 w 219"/>
                  <a:gd name="T33" fmla="*/ 222 h 224"/>
                  <a:gd name="T34" fmla="*/ 216 w 219"/>
                  <a:gd name="T35" fmla="*/ 203 h 224"/>
                  <a:gd name="T36" fmla="*/ 199 w 219"/>
                  <a:gd name="T37" fmla="*/ 170 h 224"/>
                  <a:gd name="T38" fmla="*/ 112 w 219"/>
                  <a:gd name="T39" fmla="*/ 185 h 224"/>
                  <a:gd name="T40" fmla="*/ 111 w 219"/>
                  <a:gd name="T41" fmla="*/ 185 h 224"/>
                  <a:gd name="T42" fmla="*/ 33 w 219"/>
                  <a:gd name="T43" fmla="*/ 107 h 224"/>
                  <a:gd name="T44" fmla="*/ 111 w 219"/>
                  <a:gd name="T45" fmla="*/ 29 h 224"/>
                  <a:gd name="T46" fmla="*/ 112 w 219"/>
                  <a:gd name="T47" fmla="*/ 29 h 224"/>
                  <a:gd name="T48" fmla="*/ 190 w 219"/>
                  <a:gd name="T49" fmla="*/ 107 h 224"/>
                  <a:gd name="T50" fmla="*/ 112 w 219"/>
                  <a:gd name="T51" fmla="*/ 18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9" h="224">
                    <a:moveTo>
                      <a:pt x="199" y="170"/>
                    </a:moveTo>
                    <a:cubicBezTo>
                      <a:pt x="212" y="152"/>
                      <a:pt x="219" y="130"/>
                      <a:pt x="219" y="107"/>
                    </a:cubicBezTo>
                    <a:cubicBezTo>
                      <a:pt x="219" y="48"/>
                      <a:pt x="171" y="0"/>
                      <a:pt x="112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52" y="0"/>
                      <a:pt x="4" y="48"/>
                      <a:pt x="4" y="107"/>
                    </a:cubicBezTo>
                    <a:cubicBezTo>
                      <a:pt x="4" y="129"/>
                      <a:pt x="11" y="149"/>
                      <a:pt x="22" y="166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0" y="210"/>
                      <a:pt x="3" y="219"/>
                      <a:pt x="10" y="222"/>
                    </a:cubicBezTo>
                    <a:cubicBezTo>
                      <a:pt x="12" y="223"/>
                      <a:pt x="15" y="224"/>
                      <a:pt x="17" y="224"/>
                    </a:cubicBezTo>
                    <a:cubicBezTo>
                      <a:pt x="22" y="224"/>
                      <a:pt x="27" y="221"/>
                      <a:pt x="30" y="216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61" y="205"/>
                      <a:pt x="85" y="214"/>
                      <a:pt x="111" y="214"/>
                    </a:cubicBezTo>
                    <a:cubicBezTo>
                      <a:pt x="111" y="214"/>
                      <a:pt x="111" y="214"/>
                      <a:pt x="112" y="214"/>
                    </a:cubicBezTo>
                    <a:cubicBezTo>
                      <a:pt x="137" y="214"/>
                      <a:pt x="159" y="206"/>
                      <a:pt x="178" y="192"/>
                    </a:cubicBezTo>
                    <a:cubicBezTo>
                      <a:pt x="190" y="216"/>
                      <a:pt x="190" y="216"/>
                      <a:pt x="190" y="216"/>
                    </a:cubicBezTo>
                    <a:cubicBezTo>
                      <a:pt x="192" y="221"/>
                      <a:pt x="197" y="224"/>
                      <a:pt x="203" y="224"/>
                    </a:cubicBezTo>
                    <a:cubicBezTo>
                      <a:pt x="205" y="224"/>
                      <a:pt x="207" y="223"/>
                      <a:pt x="209" y="222"/>
                    </a:cubicBezTo>
                    <a:cubicBezTo>
                      <a:pt x="216" y="219"/>
                      <a:pt x="219" y="210"/>
                      <a:pt x="216" y="203"/>
                    </a:cubicBezTo>
                    <a:lnTo>
                      <a:pt x="199" y="170"/>
                    </a:lnTo>
                    <a:close/>
                    <a:moveTo>
                      <a:pt x="112" y="185"/>
                    </a:moveTo>
                    <a:cubicBezTo>
                      <a:pt x="111" y="185"/>
                      <a:pt x="111" y="185"/>
                      <a:pt x="111" y="185"/>
                    </a:cubicBezTo>
                    <a:cubicBezTo>
                      <a:pt x="68" y="185"/>
                      <a:pt x="33" y="150"/>
                      <a:pt x="33" y="107"/>
                    </a:cubicBezTo>
                    <a:cubicBezTo>
                      <a:pt x="33" y="64"/>
                      <a:pt x="68" y="29"/>
                      <a:pt x="111" y="29"/>
                    </a:cubicBezTo>
                    <a:cubicBezTo>
                      <a:pt x="111" y="29"/>
                      <a:pt x="111" y="29"/>
                      <a:pt x="112" y="29"/>
                    </a:cubicBezTo>
                    <a:cubicBezTo>
                      <a:pt x="155" y="29"/>
                      <a:pt x="190" y="64"/>
                      <a:pt x="190" y="107"/>
                    </a:cubicBezTo>
                    <a:cubicBezTo>
                      <a:pt x="190" y="150"/>
                      <a:pt x="155" y="185"/>
                      <a:pt x="112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7561263" y="3602038"/>
                <a:ext cx="120650" cy="209550"/>
              </a:xfrm>
              <a:custGeom>
                <a:avLst/>
                <a:gdLst>
                  <a:gd name="T0" fmla="*/ 45 w 53"/>
                  <a:gd name="T1" fmla="*/ 0 h 92"/>
                  <a:gd name="T2" fmla="*/ 44 w 53"/>
                  <a:gd name="T3" fmla="*/ 0 h 92"/>
                  <a:gd name="T4" fmla="*/ 36 w 53"/>
                  <a:gd name="T5" fmla="*/ 8 h 92"/>
                  <a:gd name="T6" fmla="*/ 36 w 53"/>
                  <a:gd name="T7" fmla="*/ 40 h 92"/>
                  <a:gd name="T8" fmla="*/ 3 w 53"/>
                  <a:gd name="T9" fmla="*/ 79 h 92"/>
                  <a:gd name="T10" fmla="*/ 4 w 53"/>
                  <a:gd name="T11" fmla="*/ 90 h 92"/>
                  <a:gd name="T12" fmla="*/ 9 w 53"/>
                  <a:gd name="T13" fmla="*/ 92 h 92"/>
                  <a:gd name="T14" fmla="*/ 16 w 53"/>
                  <a:gd name="T15" fmla="*/ 90 h 92"/>
                  <a:gd name="T16" fmla="*/ 44 w 53"/>
                  <a:gd name="T17" fmla="*/ 57 h 92"/>
                  <a:gd name="T18" fmla="*/ 50 w 53"/>
                  <a:gd name="T19" fmla="*/ 49 h 92"/>
                  <a:gd name="T20" fmla="*/ 53 w 53"/>
                  <a:gd name="T21" fmla="*/ 43 h 92"/>
                  <a:gd name="T22" fmla="*/ 53 w 53"/>
                  <a:gd name="T23" fmla="*/ 8 h 92"/>
                  <a:gd name="T24" fmla="*/ 45 w 53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92">
                    <a:moveTo>
                      <a:pt x="45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0" y="1"/>
                      <a:pt x="36" y="4"/>
                      <a:pt x="36" y="8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0" y="82"/>
                      <a:pt x="1" y="87"/>
                      <a:pt x="4" y="90"/>
                    </a:cubicBezTo>
                    <a:cubicBezTo>
                      <a:pt x="6" y="92"/>
                      <a:pt x="8" y="92"/>
                      <a:pt x="9" y="92"/>
                    </a:cubicBezTo>
                    <a:cubicBezTo>
                      <a:pt x="12" y="92"/>
                      <a:pt x="14" y="91"/>
                      <a:pt x="16" y="90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2" y="48"/>
                      <a:pt x="53" y="45"/>
                      <a:pt x="53" y="4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4"/>
                      <a:pt x="49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7372351" y="3402013"/>
                <a:ext cx="166688" cy="166688"/>
              </a:xfrm>
              <a:custGeom>
                <a:avLst/>
                <a:gdLst>
                  <a:gd name="T0" fmla="*/ 16 w 73"/>
                  <a:gd name="T1" fmla="*/ 16 h 73"/>
                  <a:gd name="T2" fmla="*/ 11 w 73"/>
                  <a:gd name="T3" fmla="*/ 69 h 73"/>
                  <a:gd name="T4" fmla="*/ 22 w 73"/>
                  <a:gd name="T5" fmla="*/ 70 h 73"/>
                  <a:gd name="T6" fmla="*/ 69 w 73"/>
                  <a:gd name="T7" fmla="*/ 22 h 73"/>
                  <a:gd name="T8" fmla="*/ 68 w 73"/>
                  <a:gd name="T9" fmla="*/ 11 h 73"/>
                  <a:gd name="T10" fmla="*/ 16 w 73"/>
                  <a:gd name="T11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3">
                    <a:moveTo>
                      <a:pt x="16" y="16"/>
                    </a:moveTo>
                    <a:cubicBezTo>
                      <a:pt x="2" y="31"/>
                      <a:pt x="0" y="53"/>
                      <a:pt x="11" y="69"/>
                    </a:cubicBezTo>
                    <a:cubicBezTo>
                      <a:pt x="13" y="72"/>
                      <a:pt x="19" y="73"/>
                      <a:pt x="22" y="70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9"/>
                      <a:pt x="72" y="13"/>
                      <a:pt x="68" y="11"/>
                    </a:cubicBezTo>
                    <a:cubicBezTo>
                      <a:pt x="52" y="0"/>
                      <a:pt x="30" y="2"/>
                      <a:pt x="1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</p:grp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449513" y="1784350"/>
              <a:ext cx="1438275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3887788" y="1784350"/>
              <a:ext cx="554038" cy="1333500"/>
            </a:xfrm>
            <a:custGeom>
              <a:avLst/>
              <a:gdLst>
                <a:gd name="T0" fmla="*/ 0 w 349"/>
                <a:gd name="T1" fmla="*/ 840 h 840"/>
                <a:gd name="T2" fmla="*/ 0 w 349"/>
                <a:gd name="T3" fmla="*/ 0 h 840"/>
                <a:gd name="T4" fmla="*/ 349 w 349"/>
                <a:gd name="T5" fmla="*/ 126 h 840"/>
                <a:gd name="T6" fmla="*/ 349 w 349"/>
                <a:gd name="T7" fmla="*/ 840 h 840"/>
                <a:gd name="T8" fmla="*/ 0 w 34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840">
                  <a:moveTo>
                    <a:pt x="0" y="840"/>
                  </a:moveTo>
                  <a:lnTo>
                    <a:pt x="0" y="0"/>
                  </a:lnTo>
                  <a:lnTo>
                    <a:pt x="349" y="126"/>
                  </a:lnTo>
                  <a:lnTo>
                    <a:pt x="349" y="840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4441826" y="1985964"/>
              <a:ext cx="4972111" cy="1133475"/>
            </a:xfrm>
            <a:custGeom>
              <a:avLst/>
              <a:gdLst>
                <a:gd name="T0" fmla="*/ 2947 w 3204"/>
                <a:gd name="T1" fmla="*/ 714 h 714"/>
                <a:gd name="T2" fmla="*/ 3204 w 3204"/>
                <a:gd name="T3" fmla="*/ 357 h 714"/>
                <a:gd name="T4" fmla="*/ 2947 w 3204"/>
                <a:gd name="T5" fmla="*/ 0 h 714"/>
                <a:gd name="T6" fmla="*/ 0 w 3204"/>
                <a:gd name="T7" fmla="*/ 0 h 714"/>
                <a:gd name="T8" fmla="*/ 0 w 3204"/>
                <a:gd name="T9" fmla="*/ 714 h 714"/>
                <a:gd name="T10" fmla="*/ 2947 w 320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4" h="714">
                  <a:moveTo>
                    <a:pt x="2947" y="714"/>
                  </a:moveTo>
                  <a:lnTo>
                    <a:pt x="3204" y="357"/>
                  </a:lnTo>
                  <a:lnTo>
                    <a:pt x="2947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2947" y="7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2749551" y="2035175"/>
              <a:ext cx="838200" cy="835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7975601" y="2152650"/>
              <a:ext cx="0" cy="804863"/>
            </a:xfrm>
            <a:prstGeom prst="line">
              <a:avLst/>
            </a:prstGeom>
            <a:noFill/>
            <a:ln w="1587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139113" y="2316163"/>
              <a:ext cx="709613" cy="492125"/>
              <a:chOff x="8139113" y="2316163"/>
              <a:chExt cx="709613" cy="492125"/>
            </a:xfrm>
            <a:solidFill>
              <a:schemeClr val="bg1"/>
            </a:solidFill>
          </p:grpSpPr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8204201" y="2316163"/>
                <a:ext cx="577850" cy="404813"/>
              </a:xfrm>
              <a:custGeom>
                <a:avLst/>
                <a:gdLst>
                  <a:gd name="T0" fmla="*/ 240 w 254"/>
                  <a:gd name="T1" fmla="*/ 178 h 178"/>
                  <a:gd name="T2" fmla="*/ 14 w 254"/>
                  <a:gd name="T3" fmla="*/ 178 h 178"/>
                  <a:gd name="T4" fmla="*/ 0 w 254"/>
                  <a:gd name="T5" fmla="*/ 165 h 178"/>
                  <a:gd name="T6" fmla="*/ 0 w 254"/>
                  <a:gd name="T7" fmla="*/ 14 h 178"/>
                  <a:gd name="T8" fmla="*/ 14 w 254"/>
                  <a:gd name="T9" fmla="*/ 0 h 178"/>
                  <a:gd name="T10" fmla="*/ 240 w 254"/>
                  <a:gd name="T11" fmla="*/ 0 h 178"/>
                  <a:gd name="T12" fmla="*/ 254 w 254"/>
                  <a:gd name="T13" fmla="*/ 14 h 178"/>
                  <a:gd name="T14" fmla="*/ 254 w 254"/>
                  <a:gd name="T15" fmla="*/ 165 h 178"/>
                  <a:gd name="T16" fmla="*/ 240 w 254"/>
                  <a:gd name="T17" fmla="*/ 178 h 178"/>
                  <a:gd name="T18" fmla="*/ 14 w 254"/>
                  <a:gd name="T19" fmla="*/ 12 h 178"/>
                  <a:gd name="T20" fmla="*/ 12 w 254"/>
                  <a:gd name="T21" fmla="*/ 14 h 178"/>
                  <a:gd name="T22" fmla="*/ 12 w 254"/>
                  <a:gd name="T23" fmla="*/ 165 h 178"/>
                  <a:gd name="T24" fmla="*/ 14 w 254"/>
                  <a:gd name="T25" fmla="*/ 167 h 178"/>
                  <a:gd name="T26" fmla="*/ 240 w 254"/>
                  <a:gd name="T27" fmla="*/ 167 h 178"/>
                  <a:gd name="T28" fmla="*/ 242 w 254"/>
                  <a:gd name="T29" fmla="*/ 165 h 178"/>
                  <a:gd name="T30" fmla="*/ 242 w 254"/>
                  <a:gd name="T31" fmla="*/ 14 h 178"/>
                  <a:gd name="T32" fmla="*/ 240 w 254"/>
                  <a:gd name="T33" fmla="*/ 12 h 178"/>
                  <a:gd name="T34" fmla="*/ 14 w 254"/>
                  <a:gd name="T35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4" h="178">
                    <a:moveTo>
                      <a:pt x="240" y="178"/>
                    </a:moveTo>
                    <a:cubicBezTo>
                      <a:pt x="14" y="178"/>
                      <a:pt x="14" y="178"/>
                      <a:pt x="14" y="178"/>
                    </a:cubicBezTo>
                    <a:cubicBezTo>
                      <a:pt x="6" y="178"/>
                      <a:pt x="0" y="172"/>
                      <a:pt x="0" y="16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8" y="0"/>
                      <a:pt x="254" y="7"/>
                      <a:pt x="254" y="14"/>
                    </a:cubicBezTo>
                    <a:cubicBezTo>
                      <a:pt x="254" y="165"/>
                      <a:pt x="254" y="165"/>
                      <a:pt x="254" y="165"/>
                    </a:cubicBezTo>
                    <a:cubicBezTo>
                      <a:pt x="254" y="172"/>
                      <a:pt x="248" y="178"/>
                      <a:pt x="240" y="178"/>
                    </a:cubicBezTo>
                    <a:close/>
                    <a:moveTo>
                      <a:pt x="14" y="12"/>
                    </a:moveTo>
                    <a:cubicBezTo>
                      <a:pt x="13" y="12"/>
                      <a:pt x="12" y="13"/>
                      <a:pt x="12" y="14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2" y="166"/>
                      <a:pt x="13" y="167"/>
                      <a:pt x="14" y="167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1" y="167"/>
                      <a:pt x="242" y="166"/>
                      <a:pt x="242" y="165"/>
                    </a:cubicBezTo>
                    <a:cubicBezTo>
                      <a:pt x="242" y="14"/>
                      <a:pt x="242" y="14"/>
                      <a:pt x="242" y="14"/>
                    </a:cubicBezTo>
                    <a:cubicBezTo>
                      <a:pt x="242" y="13"/>
                      <a:pt x="241" y="12"/>
                      <a:pt x="240" y="12"/>
                    </a:cubicBez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8139113" y="2751138"/>
                <a:ext cx="709613" cy="57150"/>
              </a:xfrm>
              <a:custGeom>
                <a:avLst/>
                <a:gdLst>
                  <a:gd name="T0" fmla="*/ 304 w 312"/>
                  <a:gd name="T1" fmla="*/ 25 h 25"/>
                  <a:gd name="T2" fmla="*/ 8 w 312"/>
                  <a:gd name="T3" fmla="*/ 25 h 25"/>
                  <a:gd name="T4" fmla="*/ 0 w 312"/>
                  <a:gd name="T5" fmla="*/ 16 h 25"/>
                  <a:gd name="T6" fmla="*/ 0 w 312"/>
                  <a:gd name="T7" fmla="*/ 9 h 25"/>
                  <a:gd name="T8" fmla="*/ 8 w 312"/>
                  <a:gd name="T9" fmla="*/ 0 h 25"/>
                  <a:gd name="T10" fmla="*/ 304 w 312"/>
                  <a:gd name="T11" fmla="*/ 0 h 25"/>
                  <a:gd name="T12" fmla="*/ 312 w 312"/>
                  <a:gd name="T13" fmla="*/ 9 h 25"/>
                  <a:gd name="T14" fmla="*/ 312 w 312"/>
                  <a:gd name="T15" fmla="*/ 16 h 25"/>
                  <a:gd name="T16" fmla="*/ 304 w 312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25">
                    <a:moveTo>
                      <a:pt x="304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3" y="25"/>
                      <a:pt x="0" y="21"/>
                      <a:pt x="0" y="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8" y="0"/>
                      <a:pt x="312" y="4"/>
                      <a:pt x="312" y="9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12" y="21"/>
                      <a:pt x="308" y="25"/>
                      <a:pt x="30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9" name="Freeform 29"/>
              <p:cNvSpPr>
                <a:spLocks noEditPoints="1"/>
              </p:cNvSpPr>
              <p:nvPr/>
            </p:nvSpPr>
            <p:spPr bwMode="auto">
              <a:xfrm>
                <a:off x="8218488" y="2330450"/>
                <a:ext cx="550863" cy="61913"/>
              </a:xfrm>
              <a:custGeom>
                <a:avLst/>
                <a:gdLst>
                  <a:gd name="T0" fmla="*/ 234 w 242"/>
                  <a:gd name="T1" fmla="*/ 0 h 27"/>
                  <a:gd name="T2" fmla="*/ 8 w 242"/>
                  <a:gd name="T3" fmla="*/ 0 h 27"/>
                  <a:gd name="T4" fmla="*/ 0 w 242"/>
                  <a:gd name="T5" fmla="*/ 8 h 27"/>
                  <a:gd name="T6" fmla="*/ 0 w 242"/>
                  <a:gd name="T7" fmla="*/ 27 h 27"/>
                  <a:gd name="T8" fmla="*/ 242 w 242"/>
                  <a:gd name="T9" fmla="*/ 27 h 27"/>
                  <a:gd name="T10" fmla="*/ 242 w 242"/>
                  <a:gd name="T11" fmla="*/ 8 h 27"/>
                  <a:gd name="T12" fmla="*/ 234 w 242"/>
                  <a:gd name="T13" fmla="*/ 0 h 27"/>
                  <a:gd name="T14" fmla="*/ 121 w 242"/>
                  <a:gd name="T15" fmla="*/ 20 h 27"/>
                  <a:gd name="T16" fmla="*/ 114 w 242"/>
                  <a:gd name="T17" fmla="*/ 14 h 27"/>
                  <a:gd name="T18" fmla="*/ 121 w 242"/>
                  <a:gd name="T19" fmla="*/ 7 h 27"/>
                  <a:gd name="T20" fmla="*/ 127 w 242"/>
                  <a:gd name="T21" fmla="*/ 14 h 27"/>
                  <a:gd name="T22" fmla="*/ 121 w 242"/>
                  <a:gd name="T23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27">
                    <a:moveTo>
                      <a:pt x="23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42" y="27"/>
                      <a:pt x="242" y="27"/>
                      <a:pt x="242" y="27"/>
                    </a:cubicBezTo>
                    <a:cubicBezTo>
                      <a:pt x="242" y="8"/>
                      <a:pt x="242" y="8"/>
                      <a:pt x="242" y="8"/>
                    </a:cubicBezTo>
                    <a:cubicBezTo>
                      <a:pt x="242" y="4"/>
                      <a:pt x="238" y="0"/>
                      <a:pt x="234" y="0"/>
                    </a:cubicBezTo>
                    <a:close/>
                    <a:moveTo>
                      <a:pt x="121" y="20"/>
                    </a:moveTo>
                    <a:cubicBezTo>
                      <a:pt x="117" y="20"/>
                      <a:pt x="114" y="17"/>
                      <a:pt x="114" y="14"/>
                    </a:cubicBezTo>
                    <a:cubicBezTo>
                      <a:pt x="114" y="10"/>
                      <a:pt x="117" y="7"/>
                      <a:pt x="121" y="7"/>
                    </a:cubicBezTo>
                    <a:cubicBezTo>
                      <a:pt x="124" y="7"/>
                      <a:pt x="127" y="10"/>
                      <a:pt x="127" y="14"/>
                    </a:cubicBezTo>
                    <a:cubicBezTo>
                      <a:pt x="127" y="17"/>
                      <a:pt x="124" y="20"/>
                      <a:pt x="12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8607426" y="2532063"/>
                <a:ext cx="47625" cy="65088"/>
              </a:xfrm>
              <a:custGeom>
                <a:avLst/>
                <a:gdLst>
                  <a:gd name="T0" fmla="*/ 16 w 21"/>
                  <a:gd name="T1" fmla="*/ 28 h 28"/>
                  <a:gd name="T2" fmla="*/ 12 w 21"/>
                  <a:gd name="T3" fmla="*/ 25 h 28"/>
                  <a:gd name="T4" fmla="*/ 1 w 21"/>
                  <a:gd name="T5" fmla="*/ 7 h 28"/>
                  <a:gd name="T6" fmla="*/ 3 w 21"/>
                  <a:gd name="T7" fmla="*/ 1 h 28"/>
                  <a:gd name="T8" fmla="*/ 9 w 21"/>
                  <a:gd name="T9" fmla="*/ 3 h 28"/>
                  <a:gd name="T10" fmla="*/ 20 w 21"/>
                  <a:gd name="T11" fmla="*/ 21 h 28"/>
                  <a:gd name="T12" fmla="*/ 18 w 21"/>
                  <a:gd name="T13" fmla="*/ 27 h 28"/>
                  <a:gd name="T14" fmla="*/ 16 w 21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16" y="28"/>
                    </a:moveTo>
                    <a:cubicBezTo>
                      <a:pt x="14" y="28"/>
                      <a:pt x="13" y="27"/>
                      <a:pt x="12" y="2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3"/>
                      <a:pt x="21" y="26"/>
                      <a:pt x="18" y="27"/>
                    </a:cubicBezTo>
                    <a:cubicBezTo>
                      <a:pt x="18" y="27"/>
                      <a:pt x="17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8575676" y="2473325"/>
                <a:ext cx="87313" cy="107950"/>
              </a:xfrm>
              <a:custGeom>
                <a:avLst/>
                <a:gdLst>
                  <a:gd name="T0" fmla="*/ 8 w 38"/>
                  <a:gd name="T1" fmla="*/ 44 h 47"/>
                  <a:gd name="T2" fmla="*/ 1 w 38"/>
                  <a:gd name="T3" fmla="*/ 5 h 47"/>
                  <a:gd name="T4" fmla="*/ 5 w 38"/>
                  <a:gd name="T5" fmla="*/ 2 h 47"/>
                  <a:gd name="T6" fmla="*/ 36 w 38"/>
                  <a:gd name="T7" fmla="*/ 27 h 47"/>
                  <a:gd name="T8" fmla="*/ 34 w 38"/>
                  <a:gd name="T9" fmla="*/ 32 h 47"/>
                  <a:gd name="T10" fmla="*/ 22 w 38"/>
                  <a:gd name="T11" fmla="*/ 32 h 47"/>
                  <a:gd name="T12" fmla="*/ 19 w 38"/>
                  <a:gd name="T13" fmla="*/ 33 h 47"/>
                  <a:gd name="T14" fmla="*/ 13 w 38"/>
                  <a:gd name="T15" fmla="*/ 45 h 47"/>
                  <a:gd name="T16" fmla="*/ 8 w 38"/>
                  <a:gd name="T1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7">
                    <a:moveTo>
                      <a:pt x="8" y="4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2"/>
                      <a:pt x="3" y="0"/>
                      <a:pt x="5" y="2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8" y="29"/>
                      <a:pt x="37" y="32"/>
                      <a:pt x="34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0" y="32"/>
                      <a:pt x="19" y="32"/>
                      <a:pt x="19" y="33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47"/>
                      <a:pt x="9" y="47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</p:grp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2449513" y="450850"/>
              <a:ext cx="1438275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3887788" y="450850"/>
              <a:ext cx="554038" cy="1533525"/>
            </a:xfrm>
            <a:custGeom>
              <a:avLst/>
              <a:gdLst>
                <a:gd name="T0" fmla="*/ 0 w 349"/>
                <a:gd name="T1" fmla="*/ 840 h 966"/>
                <a:gd name="T2" fmla="*/ 0 w 349"/>
                <a:gd name="T3" fmla="*/ 0 h 966"/>
                <a:gd name="T4" fmla="*/ 349 w 349"/>
                <a:gd name="T5" fmla="*/ 252 h 966"/>
                <a:gd name="T6" fmla="*/ 349 w 349"/>
                <a:gd name="T7" fmla="*/ 966 h 966"/>
                <a:gd name="T8" fmla="*/ 0 w 349"/>
                <a:gd name="T9" fmla="*/ 84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966">
                  <a:moveTo>
                    <a:pt x="0" y="840"/>
                  </a:moveTo>
                  <a:lnTo>
                    <a:pt x="0" y="0"/>
                  </a:lnTo>
                  <a:lnTo>
                    <a:pt x="349" y="252"/>
                  </a:lnTo>
                  <a:lnTo>
                    <a:pt x="349" y="966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4441826" y="850900"/>
              <a:ext cx="4359275" cy="1135063"/>
            </a:xfrm>
            <a:custGeom>
              <a:avLst/>
              <a:gdLst>
                <a:gd name="T0" fmla="*/ 2488 w 2746"/>
                <a:gd name="T1" fmla="*/ 715 h 715"/>
                <a:gd name="T2" fmla="*/ 2746 w 2746"/>
                <a:gd name="T3" fmla="*/ 359 h 715"/>
                <a:gd name="T4" fmla="*/ 2488 w 2746"/>
                <a:gd name="T5" fmla="*/ 0 h 715"/>
                <a:gd name="T6" fmla="*/ 0 w 2746"/>
                <a:gd name="T7" fmla="*/ 0 h 715"/>
                <a:gd name="T8" fmla="*/ 0 w 2746"/>
                <a:gd name="T9" fmla="*/ 715 h 715"/>
                <a:gd name="T10" fmla="*/ 2488 w 2746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6" h="715">
                  <a:moveTo>
                    <a:pt x="2488" y="715"/>
                  </a:moveTo>
                  <a:lnTo>
                    <a:pt x="2746" y="359"/>
                  </a:lnTo>
                  <a:lnTo>
                    <a:pt x="2488" y="0"/>
                  </a:lnTo>
                  <a:lnTo>
                    <a:pt x="0" y="0"/>
                  </a:lnTo>
                  <a:lnTo>
                    <a:pt x="0" y="715"/>
                  </a:lnTo>
                  <a:lnTo>
                    <a:pt x="2488" y="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2749551" y="701675"/>
              <a:ext cx="838200" cy="8350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7351713" y="1017588"/>
              <a:ext cx="0" cy="804863"/>
            </a:xfrm>
            <a:prstGeom prst="line">
              <a:avLst/>
            </a:prstGeom>
            <a:noFill/>
            <a:ln w="1587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6" name="Freeform 37"/>
            <p:cNvSpPr>
              <a:spLocks noEditPoints="1"/>
            </p:cNvSpPr>
            <p:nvPr/>
          </p:nvSpPr>
          <p:spPr bwMode="auto">
            <a:xfrm>
              <a:off x="7581901" y="1139825"/>
              <a:ext cx="574675" cy="576263"/>
            </a:xfrm>
            <a:custGeom>
              <a:avLst/>
              <a:gdLst>
                <a:gd name="T0" fmla="*/ 127 w 253"/>
                <a:gd name="T1" fmla="*/ 0 h 253"/>
                <a:gd name="T2" fmla="*/ 0 w 253"/>
                <a:gd name="T3" fmla="*/ 127 h 253"/>
                <a:gd name="T4" fmla="*/ 127 w 253"/>
                <a:gd name="T5" fmla="*/ 253 h 253"/>
                <a:gd name="T6" fmla="*/ 253 w 253"/>
                <a:gd name="T7" fmla="*/ 127 h 253"/>
                <a:gd name="T8" fmla="*/ 127 w 253"/>
                <a:gd name="T9" fmla="*/ 0 h 253"/>
                <a:gd name="T10" fmla="*/ 161 w 253"/>
                <a:gd name="T11" fmla="*/ 176 h 253"/>
                <a:gd name="T12" fmla="*/ 134 w 253"/>
                <a:gd name="T13" fmla="*/ 188 h 253"/>
                <a:gd name="T14" fmla="*/ 134 w 253"/>
                <a:gd name="T15" fmla="*/ 206 h 253"/>
                <a:gd name="T16" fmla="*/ 127 w 253"/>
                <a:gd name="T17" fmla="*/ 206 h 253"/>
                <a:gd name="T18" fmla="*/ 119 w 253"/>
                <a:gd name="T19" fmla="*/ 206 h 253"/>
                <a:gd name="T20" fmla="*/ 119 w 253"/>
                <a:gd name="T21" fmla="*/ 188 h 253"/>
                <a:gd name="T22" fmla="*/ 83 w 253"/>
                <a:gd name="T23" fmla="*/ 154 h 253"/>
                <a:gd name="T24" fmla="*/ 106 w 253"/>
                <a:gd name="T25" fmla="*/ 148 h 253"/>
                <a:gd name="T26" fmla="*/ 127 w 253"/>
                <a:gd name="T27" fmla="*/ 167 h 253"/>
                <a:gd name="T28" fmla="*/ 128 w 253"/>
                <a:gd name="T29" fmla="*/ 167 h 253"/>
                <a:gd name="T30" fmla="*/ 140 w 253"/>
                <a:gd name="T31" fmla="*/ 163 h 253"/>
                <a:gd name="T32" fmla="*/ 144 w 253"/>
                <a:gd name="T33" fmla="*/ 153 h 253"/>
                <a:gd name="T34" fmla="*/ 140 w 253"/>
                <a:gd name="T35" fmla="*/ 144 h 253"/>
                <a:gd name="T36" fmla="*/ 127 w 253"/>
                <a:gd name="T37" fmla="*/ 138 h 253"/>
                <a:gd name="T38" fmla="*/ 122 w 253"/>
                <a:gd name="T39" fmla="*/ 136 h 253"/>
                <a:gd name="T40" fmla="*/ 103 w 253"/>
                <a:gd name="T41" fmla="*/ 127 h 253"/>
                <a:gd name="T42" fmla="*/ 92 w 253"/>
                <a:gd name="T43" fmla="*/ 116 h 253"/>
                <a:gd name="T44" fmla="*/ 87 w 253"/>
                <a:gd name="T45" fmla="*/ 98 h 253"/>
                <a:gd name="T46" fmla="*/ 95 w 253"/>
                <a:gd name="T47" fmla="*/ 74 h 253"/>
                <a:gd name="T48" fmla="*/ 119 w 253"/>
                <a:gd name="T49" fmla="*/ 62 h 253"/>
                <a:gd name="T50" fmla="*/ 119 w 253"/>
                <a:gd name="T51" fmla="*/ 48 h 253"/>
                <a:gd name="T52" fmla="*/ 127 w 253"/>
                <a:gd name="T53" fmla="*/ 48 h 253"/>
                <a:gd name="T54" fmla="*/ 134 w 253"/>
                <a:gd name="T55" fmla="*/ 48 h 253"/>
                <a:gd name="T56" fmla="*/ 134 w 253"/>
                <a:gd name="T57" fmla="*/ 62 h 253"/>
                <a:gd name="T58" fmla="*/ 167 w 253"/>
                <a:gd name="T59" fmla="*/ 90 h 253"/>
                <a:gd name="T60" fmla="*/ 146 w 253"/>
                <a:gd name="T61" fmla="*/ 98 h 253"/>
                <a:gd name="T62" fmla="*/ 128 w 253"/>
                <a:gd name="T63" fmla="*/ 81 h 253"/>
                <a:gd name="T64" fmla="*/ 127 w 253"/>
                <a:gd name="T65" fmla="*/ 81 h 253"/>
                <a:gd name="T66" fmla="*/ 117 w 253"/>
                <a:gd name="T67" fmla="*/ 85 h 253"/>
                <a:gd name="T68" fmla="*/ 114 w 253"/>
                <a:gd name="T69" fmla="*/ 94 h 253"/>
                <a:gd name="T70" fmla="*/ 117 w 253"/>
                <a:gd name="T71" fmla="*/ 103 h 253"/>
                <a:gd name="T72" fmla="*/ 127 w 253"/>
                <a:gd name="T73" fmla="*/ 108 h 253"/>
                <a:gd name="T74" fmla="*/ 133 w 253"/>
                <a:gd name="T75" fmla="*/ 110 h 253"/>
                <a:gd name="T76" fmla="*/ 154 w 253"/>
                <a:gd name="T77" fmla="*/ 120 h 253"/>
                <a:gd name="T78" fmla="*/ 166 w 253"/>
                <a:gd name="T79" fmla="*/ 132 h 253"/>
                <a:gd name="T80" fmla="*/ 171 w 253"/>
                <a:gd name="T81" fmla="*/ 150 h 253"/>
                <a:gd name="T82" fmla="*/ 161 w 253"/>
                <a:gd name="T83" fmla="*/ 17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253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3"/>
                    <a:pt x="127" y="253"/>
                  </a:cubicBezTo>
                  <a:cubicBezTo>
                    <a:pt x="197" y="253"/>
                    <a:pt x="253" y="197"/>
                    <a:pt x="253" y="127"/>
                  </a:cubicBezTo>
                  <a:cubicBezTo>
                    <a:pt x="253" y="57"/>
                    <a:pt x="197" y="0"/>
                    <a:pt x="127" y="0"/>
                  </a:cubicBezTo>
                  <a:close/>
                  <a:moveTo>
                    <a:pt x="161" y="176"/>
                  </a:moveTo>
                  <a:cubicBezTo>
                    <a:pt x="155" y="183"/>
                    <a:pt x="146" y="187"/>
                    <a:pt x="134" y="188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27" y="206"/>
                    <a:pt x="127" y="206"/>
                    <a:pt x="127" y="206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19" y="188"/>
                    <a:pt x="119" y="188"/>
                    <a:pt x="119" y="188"/>
                  </a:cubicBezTo>
                  <a:cubicBezTo>
                    <a:pt x="100" y="186"/>
                    <a:pt x="88" y="175"/>
                    <a:pt x="83" y="154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8" y="161"/>
                    <a:pt x="115" y="167"/>
                    <a:pt x="127" y="167"/>
                  </a:cubicBezTo>
                  <a:cubicBezTo>
                    <a:pt x="127" y="167"/>
                    <a:pt x="127" y="167"/>
                    <a:pt x="128" y="167"/>
                  </a:cubicBezTo>
                  <a:cubicBezTo>
                    <a:pt x="133" y="167"/>
                    <a:pt x="137" y="166"/>
                    <a:pt x="140" y="163"/>
                  </a:cubicBezTo>
                  <a:cubicBezTo>
                    <a:pt x="143" y="160"/>
                    <a:pt x="144" y="157"/>
                    <a:pt x="144" y="153"/>
                  </a:cubicBezTo>
                  <a:cubicBezTo>
                    <a:pt x="144" y="149"/>
                    <a:pt x="143" y="146"/>
                    <a:pt x="140" y="144"/>
                  </a:cubicBezTo>
                  <a:cubicBezTo>
                    <a:pt x="138" y="142"/>
                    <a:pt x="133" y="140"/>
                    <a:pt x="127" y="138"/>
                  </a:cubicBezTo>
                  <a:cubicBezTo>
                    <a:pt x="125" y="137"/>
                    <a:pt x="124" y="136"/>
                    <a:pt x="122" y="136"/>
                  </a:cubicBezTo>
                  <a:cubicBezTo>
                    <a:pt x="114" y="133"/>
                    <a:pt x="108" y="130"/>
                    <a:pt x="103" y="127"/>
                  </a:cubicBezTo>
                  <a:cubicBezTo>
                    <a:pt x="98" y="125"/>
                    <a:pt x="95" y="121"/>
                    <a:pt x="92" y="116"/>
                  </a:cubicBezTo>
                  <a:cubicBezTo>
                    <a:pt x="89" y="111"/>
                    <a:pt x="87" y="105"/>
                    <a:pt x="87" y="98"/>
                  </a:cubicBezTo>
                  <a:cubicBezTo>
                    <a:pt x="87" y="89"/>
                    <a:pt x="90" y="81"/>
                    <a:pt x="95" y="74"/>
                  </a:cubicBezTo>
                  <a:cubicBezTo>
                    <a:pt x="100" y="67"/>
                    <a:pt x="108" y="63"/>
                    <a:pt x="119" y="62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51" y="64"/>
                    <a:pt x="162" y="73"/>
                    <a:pt x="167" y="90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2" y="87"/>
                    <a:pt x="136" y="81"/>
                    <a:pt x="128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3" y="81"/>
                    <a:pt x="120" y="82"/>
                    <a:pt x="117" y="85"/>
                  </a:cubicBezTo>
                  <a:cubicBezTo>
                    <a:pt x="115" y="87"/>
                    <a:pt x="114" y="91"/>
                    <a:pt x="114" y="94"/>
                  </a:cubicBezTo>
                  <a:cubicBezTo>
                    <a:pt x="114" y="98"/>
                    <a:pt x="115" y="101"/>
                    <a:pt x="117" y="103"/>
                  </a:cubicBezTo>
                  <a:cubicBezTo>
                    <a:pt x="119" y="104"/>
                    <a:pt x="122" y="106"/>
                    <a:pt x="127" y="108"/>
                  </a:cubicBezTo>
                  <a:cubicBezTo>
                    <a:pt x="129" y="109"/>
                    <a:pt x="131" y="110"/>
                    <a:pt x="133" y="110"/>
                  </a:cubicBezTo>
                  <a:cubicBezTo>
                    <a:pt x="142" y="114"/>
                    <a:pt x="149" y="117"/>
                    <a:pt x="154" y="120"/>
                  </a:cubicBezTo>
                  <a:cubicBezTo>
                    <a:pt x="159" y="123"/>
                    <a:pt x="163" y="127"/>
                    <a:pt x="166" y="132"/>
                  </a:cubicBezTo>
                  <a:cubicBezTo>
                    <a:pt x="169" y="137"/>
                    <a:pt x="171" y="143"/>
                    <a:pt x="171" y="150"/>
                  </a:cubicBezTo>
                  <a:cubicBezTo>
                    <a:pt x="171" y="160"/>
                    <a:pt x="168" y="169"/>
                    <a:pt x="161" y="1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471456" y="1772027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kk-K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71458" y="2884052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kk-K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71458" y="4002723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kk-K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71458" y="5121435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kk-K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6564" y="1907661"/>
            <a:ext cx="642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methodology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calculate the damage caused by non-compliance with the existing legislation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20" y="2994446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wear and tear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7172" y="4713679"/>
            <a:ext cx="639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of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programs’ implementation with regard to use of water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520" y="3827837"/>
            <a:ext cx="630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level of automation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water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C7A66F7-6CAC-4155-ABD4-64514983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62" y="6337819"/>
            <a:ext cx="1162405" cy="23573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9C17CFB-4E71-4772-913B-10F53BDFE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739" y="267962"/>
            <a:ext cx="877900" cy="8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Рисунок 312">
            <a:extLst>
              <a:ext uri="{FF2B5EF4-FFF2-40B4-BE49-F238E27FC236}">
                <a16:creationId xmlns:a16="http://schemas.microsoft.com/office/drawing/2014/main" id="{AFA1A7C4-1372-495C-921E-D5BD5A89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5" y="6324670"/>
            <a:ext cx="1162405" cy="235732"/>
          </a:xfrm>
          <a:prstGeom prst="rect">
            <a:avLst/>
          </a:prstGeom>
        </p:spPr>
      </p:pic>
      <p:sp>
        <p:nvSpPr>
          <p:cNvPr id="2" name="Year point">
            <a:extLst>
              <a:ext uri="{FF2B5EF4-FFF2-40B4-BE49-F238E27FC236}">
                <a16:creationId xmlns:a16="http://schemas.microsoft.com/office/drawing/2014/main" id="{75AE0840-DCFC-4AE7-9B58-CFB078DC0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60" y="4174198"/>
            <a:ext cx="102729" cy="92673"/>
          </a:xfrm>
          <a:prstGeom prst="ellips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3" name="Circle connection 01-02">
            <a:extLst>
              <a:ext uri="{FF2B5EF4-FFF2-40B4-BE49-F238E27FC236}">
                <a16:creationId xmlns:a16="http://schemas.microsoft.com/office/drawing/2014/main" id="{67E40E65-8B4A-473B-84E0-C88B4F8AF985}"/>
              </a:ext>
            </a:extLst>
          </p:cNvPr>
          <p:cNvGrpSpPr/>
          <p:nvPr/>
        </p:nvGrpSpPr>
        <p:grpSpPr>
          <a:xfrm>
            <a:off x="2639260" y="4210181"/>
            <a:ext cx="1165579" cy="60959"/>
            <a:chOff x="1373188" y="3044826"/>
            <a:chExt cx="936625" cy="30163"/>
          </a:xfrm>
        </p:grpSpPr>
        <p:sp>
          <p:nvSpPr>
            <p:cNvPr id="4" name="Oval 105">
              <a:extLst>
                <a:ext uri="{FF2B5EF4-FFF2-40B4-BE49-F238E27FC236}">
                  <a16:creationId xmlns:a16="http://schemas.microsoft.com/office/drawing/2014/main" id="{C9B16C49-FA53-409C-82E9-B8A979AE5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1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" name="Oval 106">
              <a:extLst>
                <a:ext uri="{FF2B5EF4-FFF2-40B4-BE49-F238E27FC236}">
                  <a16:creationId xmlns:a16="http://schemas.microsoft.com/office/drawing/2014/main" id="{EF0934D5-2CF6-4A03-AA1C-0A6BD827A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7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" name="Oval 107">
              <a:extLst>
                <a:ext uri="{FF2B5EF4-FFF2-40B4-BE49-F238E27FC236}">
                  <a16:creationId xmlns:a16="http://schemas.microsoft.com/office/drawing/2014/main" id="{8C71373E-B56E-4F60-86A1-0ECADC517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6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" name="Oval 108">
              <a:extLst>
                <a:ext uri="{FF2B5EF4-FFF2-40B4-BE49-F238E27FC236}">
                  <a16:creationId xmlns:a16="http://schemas.microsoft.com/office/drawing/2014/main" id="{FB23A014-935A-40CB-BB58-8AADFE9DC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451" y="3044826"/>
              <a:ext cx="28575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8" name="Oval 109">
              <a:extLst>
                <a:ext uri="{FF2B5EF4-FFF2-40B4-BE49-F238E27FC236}">
                  <a16:creationId xmlns:a16="http://schemas.microsoft.com/office/drawing/2014/main" id="{F95A5D3C-8996-4896-9A06-4169AA568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9" name="Oval 110">
              <a:extLst>
                <a:ext uri="{FF2B5EF4-FFF2-40B4-BE49-F238E27FC236}">
                  <a16:creationId xmlns:a16="http://schemas.microsoft.com/office/drawing/2014/main" id="{D0967D12-6B9B-44FC-B1DA-704193DA2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451" y="3044826"/>
              <a:ext cx="31750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0" name="Oval 111">
              <a:extLst>
                <a:ext uri="{FF2B5EF4-FFF2-40B4-BE49-F238E27FC236}">
                  <a16:creationId xmlns:a16="http://schemas.microsoft.com/office/drawing/2014/main" id="{DBEAB6ED-6ADB-4D69-908B-45453B064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2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" name="Oval 112">
              <a:extLst>
                <a:ext uri="{FF2B5EF4-FFF2-40B4-BE49-F238E27FC236}">
                  <a16:creationId xmlns:a16="http://schemas.microsoft.com/office/drawing/2014/main" id="{788E08A7-DE1E-4E3A-9290-C405DBF0E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62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" name="Oval 113">
              <a:extLst>
                <a:ext uri="{FF2B5EF4-FFF2-40B4-BE49-F238E27FC236}">
                  <a16:creationId xmlns:a16="http://schemas.microsoft.com/office/drawing/2014/main" id="{35A439B8-386E-4DDE-98FB-3FB9E179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" name="Oval 114">
              <a:extLst>
                <a:ext uri="{FF2B5EF4-FFF2-40B4-BE49-F238E27FC236}">
                  <a16:creationId xmlns:a16="http://schemas.microsoft.com/office/drawing/2014/main" id="{0AFDB405-8DDA-42DF-93B3-9808F1435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8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" name="Oval 115">
              <a:extLst>
                <a:ext uri="{FF2B5EF4-FFF2-40B4-BE49-F238E27FC236}">
                  <a16:creationId xmlns:a16="http://schemas.microsoft.com/office/drawing/2014/main" id="{5E4C1256-857E-4D10-AF6D-325FC867A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5" name="Oval 116">
              <a:extLst>
                <a:ext uri="{FF2B5EF4-FFF2-40B4-BE49-F238E27FC236}">
                  <a16:creationId xmlns:a16="http://schemas.microsoft.com/office/drawing/2014/main" id="{4E52B7AB-A8EC-45E0-B012-7B59E721A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6" name="Oval 117">
              <a:extLst>
                <a:ext uri="{FF2B5EF4-FFF2-40B4-BE49-F238E27FC236}">
                  <a16:creationId xmlns:a16="http://schemas.microsoft.com/office/drawing/2014/main" id="{AECE74B5-5F81-4E95-8108-DD473D149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47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7" name="Oval 118">
              <a:extLst>
                <a:ext uri="{FF2B5EF4-FFF2-40B4-BE49-F238E27FC236}">
                  <a16:creationId xmlns:a16="http://schemas.microsoft.com/office/drawing/2014/main" id="{2B535927-6559-451C-8716-B7B674E18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56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8" name="Oval 119">
              <a:extLst>
                <a:ext uri="{FF2B5EF4-FFF2-40B4-BE49-F238E27FC236}">
                  <a16:creationId xmlns:a16="http://schemas.microsoft.com/office/drawing/2014/main" id="{A4FEF05B-6F49-4956-A54F-20B5BB2E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6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19" name="Year point">
            <a:extLst>
              <a:ext uri="{FF2B5EF4-FFF2-40B4-BE49-F238E27FC236}">
                <a16:creationId xmlns:a16="http://schemas.microsoft.com/office/drawing/2014/main" id="{786941C2-F66C-4E11-8951-B14CBB02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177" y="4174198"/>
            <a:ext cx="104704" cy="92673"/>
          </a:xfrm>
          <a:prstGeom prst="ellips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21" name="Connection circles -01">
            <a:extLst>
              <a:ext uri="{FF2B5EF4-FFF2-40B4-BE49-F238E27FC236}">
                <a16:creationId xmlns:a16="http://schemas.microsoft.com/office/drawing/2014/main" id="{0FF5F439-4471-4D18-99D2-BD443EA97E34}"/>
              </a:ext>
            </a:extLst>
          </p:cNvPr>
          <p:cNvGrpSpPr/>
          <p:nvPr/>
        </p:nvGrpSpPr>
        <p:grpSpPr>
          <a:xfrm>
            <a:off x="1125844" y="4210181"/>
            <a:ext cx="1163603" cy="60959"/>
            <a:chOff x="238126" y="3044826"/>
            <a:chExt cx="935037" cy="30163"/>
          </a:xfrm>
        </p:grpSpPr>
        <p:sp>
          <p:nvSpPr>
            <p:cNvPr id="22" name="Oval 121">
              <a:extLst>
                <a:ext uri="{FF2B5EF4-FFF2-40B4-BE49-F238E27FC236}">
                  <a16:creationId xmlns:a16="http://schemas.microsoft.com/office/drawing/2014/main" id="{71EBED5D-B3F0-4584-A836-179EE2A76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3" name="Oval 122">
              <a:extLst>
                <a:ext uri="{FF2B5EF4-FFF2-40B4-BE49-F238E27FC236}">
                  <a16:creationId xmlns:a16="http://schemas.microsoft.com/office/drawing/2014/main" id="{708C4CC1-2F3D-45A7-88B2-BECFED7DC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" name="Oval 123">
              <a:extLst>
                <a:ext uri="{FF2B5EF4-FFF2-40B4-BE49-F238E27FC236}">
                  <a16:creationId xmlns:a16="http://schemas.microsoft.com/office/drawing/2014/main" id="{51AA651F-2728-499C-BF28-707914B8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5" name="Oval 124">
              <a:extLst>
                <a:ext uri="{FF2B5EF4-FFF2-40B4-BE49-F238E27FC236}">
                  <a16:creationId xmlns:a16="http://schemas.microsoft.com/office/drawing/2014/main" id="{EA45D8D5-B247-4D33-8686-B7DEDE8D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6" name="Oval 125">
              <a:extLst>
                <a:ext uri="{FF2B5EF4-FFF2-40B4-BE49-F238E27FC236}">
                  <a16:creationId xmlns:a16="http://schemas.microsoft.com/office/drawing/2014/main" id="{0FAA3345-628F-4B98-ABB1-2D38F0CAE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7" name="Oval 126">
              <a:extLst>
                <a:ext uri="{FF2B5EF4-FFF2-40B4-BE49-F238E27FC236}">
                  <a16:creationId xmlns:a16="http://schemas.microsoft.com/office/drawing/2014/main" id="{9EE52D56-8116-41F1-9316-74CA98A5A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8" name="Oval 127">
              <a:extLst>
                <a:ext uri="{FF2B5EF4-FFF2-40B4-BE49-F238E27FC236}">
                  <a16:creationId xmlns:a16="http://schemas.microsoft.com/office/drawing/2014/main" id="{48E669E1-86BB-43DE-BBC1-871B8512D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9" name="Oval 128">
              <a:extLst>
                <a:ext uri="{FF2B5EF4-FFF2-40B4-BE49-F238E27FC236}">
                  <a16:creationId xmlns:a16="http://schemas.microsoft.com/office/drawing/2014/main" id="{D9D23537-9E6A-46D2-95E1-B9EBFD9E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0" name="Oval 129">
              <a:extLst>
                <a:ext uri="{FF2B5EF4-FFF2-40B4-BE49-F238E27FC236}">
                  <a16:creationId xmlns:a16="http://schemas.microsoft.com/office/drawing/2014/main" id="{C1489D33-4300-4CEB-8910-E4D8EE13F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1" name="Oval 130">
              <a:extLst>
                <a:ext uri="{FF2B5EF4-FFF2-40B4-BE49-F238E27FC236}">
                  <a16:creationId xmlns:a16="http://schemas.microsoft.com/office/drawing/2014/main" id="{B8DEEF9B-65D7-4A96-BB06-E78BCEB9A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" name="Oval 131">
              <a:extLst>
                <a:ext uri="{FF2B5EF4-FFF2-40B4-BE49-F238E27FC236}">
                  <a16:creationId xmlns:a16="http://schemas.microsoft.com/office/drawing/2014/main" id="{E1A47E14-C39D-4B52-87C7-427FDC70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23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3" name="Oval 132">
              <a:extLst>
                <a:ext uri="{FF2B5EF4-FFF2-40B4-BE49-F238E27FC236}">
                  <a16:creationId xmlns:a16="http://schemas.microsoft.com/office/drawing/2014/main" id="{31D2332B-AE85-458F-AAEE-02068862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6" y="3044826"/>
              <a:ext cx="31750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4" name="Oval 133">
              <a:extLst>
                <a:ext uri="{FF2B5EF4-FFF2-40B4-BE49-F238E27FC236}">
                  <a16:creationId xmlns:a16="http://schemas.microsoft.com/office/drawing/2014/main" id="{D804FB7B-DE9D-4B8D-85DF-81D989BE5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4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5" name="Oval 134">
              <a:extLst>
                <a:ext uri="{FF2B5EF4-FFF2-40B4-BE49-F238E27FC236}">
                  <a16:creationId xmlns:a16="http://schemas.microsoft.com/office/drawing/2014/main" id="{21DEE634-40FA-4B14-85B5-8BF8FCD69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6" name="Oval 135">
              <a:extLst>
                <a:ext uri="{FF2B5EF4-FFF2-40B4-BE49-F238E27FC236}">
                  <a16:creationId xmlns:a16="http://schemas.microsoft.com/office/drawing/2014/main" id="{F636D736-D3C2-4F05-A907-1EE882D56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37" name="Connection circles 02-03">
            <a:extLst>
              <a:ext uri="{FF2B5EF4-FFF2-40B4-BE49-F238E27FC236}">
                <a16:creationId xmlns:a16="http://schemas.microsoft.com/office/drawing/2014/main" id="{8C2AB048-11BA-422C-800B-9B0E7237A4BE}"/>
              </a:ext>
            </a:extLst>
          </p:cNvPr>
          <p:cNvGrpSpPr/>
          <p:nvPr/>
        </p:nvGrpSpPr>
        <p:grpSpPr>
          <a:xfrm>
            <a:off x="4152677" y="4210181"/>
            <a:ext cx="1165579" cy="60959"/>
            <a:chOff x="2508251" y="3044826"/>
            <a:chExt cx="936625" cy="30163"/>
          </a:xfrm>
          <a:solidFill>
            <a:schemeClr val="bg1">
              <a:lumMod val="75000"/>
            </a:schemeClr>
          </a:solidFill>
        </p:grpSpPr>
        <p:sp>
          <p:nvSpPr>
            <p:cNvPr id="38" name="Oval 136">
              <a:extLst>
                <a:ext uri="{FF2B5EF4-FFF2-40B4-BE49-F238E27FC236}">
                  <a16:creationId xmlns:a16="http://schemas.microsoft.com/office/drawing/2014/main" id="{57C90D5A-18D5-4B79-A4A5-226F8BE9F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1" y="3044826"/>
              <a:ext cx="31750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9" name="Oval 137">
              <a:extLst>
                <a:ext uri="{FF2B5EF4-FFF2-40B4-BE49-F238E27FC236}">
                  <a16:creationId xmlns:a16="http://schemas.microsoft.com/office/drawing/2014/main" id="{5DBE5A56-80A8-4228-8CB7-937D11FAF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338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0" name="Oval 138">
              <a:extLst>
                <a:ext uri="{FF2B5EF4-FFF2-40B4-BE49-F238E27FC236}">
                  <a16:creationId xmlns:a16="http://schemas.microsoft.com/office/drawing/2014/main" id="{FE317A4C-F837-4921-AE07-D8AC7387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426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1" name="Oval 139">
              <a:extLst>
                <a:ext uri="{FF2B5EF4-FFF2-40B4-BE49-F238E27FC236}">
                  <a16:creationId xmlns:a16="http://schemas.microsoft.com/office/drawing/2014/main" id="{CFD79F52-EAFA-4E60-930E-82B442FF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926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2" name="Oval 140">
              <a:extLst>
                <a:ext uri="{FF2B5EF4-FFF2-40B4-BE49-F238E27FC236}">
                  <a16:creationId xmlns:a16="http://schemas.microsoft.com/office/drawing/2014/main" id="{DF3025A1-A743-4BF5-8983-E24ABDFAD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013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3" name="Oval 141">
              <a:extLst>
                <a:ext uri="{FF2B5EF4-FFF2-40B4-BE49-F238E27FC236}">
                  <a16:creationId xmlns:a16="http://schemas.microsoft.com/office/drawing/2014/main" id="{7777E56E-96B1-4679-B098-BE0A6EA45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101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4" name="Oval 142">
              <a:extLst>
                <a:ext uri="{FF2B5EF4-FFF2-40B4-BE49-F238E27FC236}">
                  <a16:creationId xmlns:a16="http://schemas.microsoft.com/office/drawing/2014/main" id="{B4DB057F-3620-46E2-B6B9-E6206CEEA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1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5" name="Oval 143">
              <a:extLst>
                <a:ext uri="{FF2B5EF4-FFF2-40B4-BE49-F238E27FC236}">
                  <a16:creationId xmlns:a16="http://schemas.microsoft.com/office/drawing/2014/main" id="{30A0F889-FD31-465C-82ED-5B9C80C52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3044826"/>
              <a:ext cx="31750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6" name="Oval 144">
              <a:extLst>
                <a:ext uri="{FF2B5EF4-FFF2-40B4-BE49-F238E27FC236}">
                  <a16:creationId xmlns:a16="http://schemas.microsoft.com/office/drawing/2014/main" id="{7D1D4783-63F1-4445-A828-4C65F4B1B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776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7" name="Oval 145">
              <a:extLst>
                <a:ext uri="{FF2B5EF4-FFF2-40B4-BE49-F238E27FC236}">
                  <a16:creationId xmlns:a16="http://schemas.microsoft.com/office/drawing/2014/main" id="{F85962CD-33B1-4ADD-A3F4-0B3311448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863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8" name="Oval 146">
              <a:extLst>
                <a:ext uri="{FF2B5EF4-FFF2-40B4-BE49-F238E27FC236}">
                  <a16:creationId xmlns:a16="http://schemas.microsoft.com/office/drawing/2014/main" id="{2748E628-820F-43B7-A427-35BB6CF37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3044826"/>
              <a:ext cx="31750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9" name="Oval 147">
              <a:extLst>
                <a:ext uri="{FF2B5EF4-FFF2-40B4-BE49-F238E27FC236}">
                  <a16:creationId xmlns:a16="http://schemas.microsoft.com/office/drawing/2014/main" id="{87404C2A-D1FD-450D-9F5E-B6727CDE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038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0" name="Oval 148">
              <a:extLst>
                <a:ext uri="{FF2B5EF4-FFF2-40B4-BE49-F238E27FC236}">
                  <a16:creationId xmlns:a16="http://schemas.microsoft.com/office/drawing/2014/main" id="{C3AE2B9F-7D59-4C02-BF44-4DDA75601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8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1" name="Oval 149">
              <a:extLst>
                <a:ext uri="{FF2B5EF4-FFF2-40B4-BE49-F238E27FC236}">
                  <a16:creationId xmlns:a16="http://schemas.microsoft.com/office/drawing/2014/main" id="{203C88C7-677B-43DC-A1B3-821F598A9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626" y="3044826"/>
              <a:ext cx="30162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2" name="Oval 150">
              <a:extLst>
                <a:ext uri="{FF2B5EF4-FFF2-40B4-BE49-F238E27FC236}">
                  <a16:creationId xmlns:a16="http://schemas.microsoft.com/office/drawing/2014/main" id="{7F0E0B97-CFDC-444F-B245-1F27B2B4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6" y="3044826"/>
              <a:ext cx="31750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53" name="Year point">
            <a:extLst>
              <a:ext uri="{FF2B5EF4-FFF2-40B4-BE49-F238E27FC236}">
                <a16:creationId xmlns:a16="http://schemas.microsoft.com/office/drawing/2014/main" id="{A1C92E3D-4D80-42C9-A2D3-6EC90D58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593" y="4174198"/>
            <a:ext cx="104704" cy="92673"/>
          </a:xfrm>
          <a:prstGeom prst="ellips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54" name="Connection circles 03-04">
            <a:extLst>
              <a:ext uri="{FF2B5EF4-FFF2-40B4-BE49-F238E27FC236}">
                <a16:creationId xmlns:a16="http://schemas.microsoft.com/office/drawing/2014/main" id="{311CDC50-9333-466A-9F8A-92D098306485}"/>
              </a:ext>
            </a:extLst>
          </p:cNvPr>
          <p:cNvGrpSpPr/>
          <p:nvPr/>
        </p:nvGrpSpPr>
        <p:grpSpPr>
          <a:xfrm>
            <a:off x="5666093" y="4210181"/>
            <a:ext cx="1163604" cy="60959"/>
            <a:chOff x="3643313" y="3044826"/>
            <a:chExt cx="935038" cy="30163"/>
          </a:xfrm>
        </p:grpSpPr>
        <p:sp>
          <p:nvSpPr>
            <p:cNvPr id="55" name="Oval 152">
              <a:extLst>
                <a:ext uri="{FF2B5EF4-FFF2-40B4-BE49-F238E27FC236}">
                  <a16:creationId xmlns:a16="http://schemas.microsoft.com/office/drawing/2014/main" id="{CC35AD13-5ACB-425B-B9B8-EEE09A234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" name="Oval 153">
              <a:extLst>
                <a:ext uri="{FF2B5EF4-FFF2-40B4-BE49-F238E27FC236}">
                  <a16:creationId xmlns:a16="http://schemas.microsoft.com/office/drawing/2014/main" id="{4B49A61C-2955-4168-8737-32C40AD5A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4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" name="Oval 154">
              <a:extLst>
                <a:ext uri="{FF2B5EF4-FFF2-40B4-BE49-F238E27FC236}">
                  <a16:creationId xmlns:a16="http://schemas.microsoft.com/office/drawing/2014/main" id="{49B23CF3-2F32-4940-BD60-EB0512AC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4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" name="Oval 155">
              <a:extLst>
                <a:ext uri="{FF2B5EF4-FFF2-40B4-BE49-F238E27FC236}">
                  <a16:creationId xmlns:a16="http://schemas.microsoft.com/office/drawing/2014/main" id="{C4662367-62AA-45D6-A3A0-0ED4181FB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576" y="3044826"/>
              <a:ext cx="28575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" name="Oval 156">
              <a:extLst>
                <a:ext uri="{FF2B5EF4-FFF2-40B4-BE49-F238E27FC236}">
                  <a16:creationId xmlns:a16="http://schemas.microsoft.com/office/drawing/2014/main" id="{AD39F249-B587-4D55-8FB8-AA94852B5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07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" name="Oval 157">
              <a:extLst>
                <a:ext uri="{FF2B5EF4-FFF2-40B4-BE49-F238E27FC236}">
                  <a16:creationId xmlns:a16="http://schemas.microsoft.com/office/drawing/2014/main" id="{FBAA0A25-E62B-4C34-85F0-24CBF19D2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1" name="Oval 158">
              <a:extLst>
                <a:ext uri="{FF2B5EF4-FFF2-40B4-BE49-F238E27FC236}">
                  <a16:creationId xmlns:a16="http://schemas.microsoft.com/office/drawing/2014/main" id="{C58D80DB-4D95-428B-90DA-4095CDF68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" name="Oval 159">
              <a:extLst>
                <a:ext uri="{FF2B5EF4-FFF2-40B4-BE49-F238E27FC236}">
                  <a16:creationId xmlns:a16="http://schemas.microsoft.com/office/drawing/2014/main" id="{4E2279D0-4ED8-420E-988A-B7E9D15DA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" name="Oval 160">
              <a:extLst>
                <a:ext uri="{FF2B5EF4-FFF2-40B4-BE49-F238E27FC236}">
                  <a16:creationId xmlns:a16="http://schemas.microsoft.com/office/drawing/2014/main" id="{74177901-7410-4F5C-B4D2-F0DFD63D9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83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" name="Oval 161">
              <a:extLst>
                <a:ext uri="{FF2B5EF4-FFF2-40B4-BE49-F238E27FC236}">
                  <a16:creationId xmlns:a16="http://schemas.microsoft.com/office/drawing/2014/main" id="{E20330ED-3609-4D4E-80C2-2A2E3424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" name="Oval 162">
              <a:extLst>
                <a:ext uri="{FF2B5EF4-FFF2-40B4-BE49-F238E27FC236}">
                  <a16:creationId xmlns:a16="http://schemas.microsoft.com/office/drawing/2014/main" id="{745FCECD-DE31-4A02-B67B-C8B98488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" name="Oval 163">
              <a:extLst>
                <a:ext uri="{FF2B5EF4-FFF2-40B4-BE49-F238E27FC236}">
                  <a16:creationId xmlns:a16="http://schemas.microsoft.com/office/drawing/2014/main" id="{944ADA37-0124-4135-918B-ED4AD7A0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7" name="Oval 164">
              <a:extLst>
                <a:ext uri="{FF2B5EF4-FFF2-40B4-BE49-F238E27FC236}">
                  <a16:creationId xmlns:a16="http://schemas.microsoft.com/office/drawing/2014/main" id="{2052F116-D30E-45D1-BB06-EC5331DF5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" name="Oval 165">
              <a:extLst>
                <a:ext uri="{FF2B5EF4-FFF2-40B4-BE49-F238E27FC236}">
                  <a16:creationId xmlns:a16="http://schemas.microsoft.com/office/drawing/2014/main" id="{CBAD34B7-9168-4C34-9101-46366FE30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" name="Oval 166">
              <a:extLst>
                <a:ext uri="{FF2B5EF4-FFF2-40B4-BE49-F238E27FC236}">
                  <a16:creationId xmlns:a16="http://schemas.microsoft.com/office/drawing/2014/main" id="{726FEB5B-C7D7-4396-A435-85EBD41C2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3044826"/>
              <a:ext cx="28575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70" name="Year point">
            <a:extLst>
              <a:ext uri="{FF2B5EF4-FFF2-40B4-BE49-F238E27FC236}">
                <a16:creationId xmlns:a16="http://schemas.microsoft.com/office/drawing/2014/main" id="{4EE5455F-5650-490C-8022-CE30C496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11" y="4174198"/>
            <a:ext cx="104704" cy="92673"/>
          </a:xfrm>
          <a:prstGeom prst="ellips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80" name="Shape 04">
            <a:extLst>
              <a:ext uri="{FF2B5EF4-FFF2-40B4-BE49-F238E27FC236}">
                <a16:creationId xmlns:a16="http://schemas.microsoft.com/office/drawing/2014/main" id="{FECA03D3-86A3-4AB4-8C72-C39F7DE65F20}"/>
              </a:ext>
            </a:extLst>
          </p:cNvPr>
          <p:cNvGrpSpPr/>
          <p:nvPr/>
        </p:nvGrpSpPr>
        <p:grpSpPr>
          <a:xfrm>
            <a:off x="6157129" y="2967699"/>
            <a:ext cx="1011624" cy="1157536"/>
            <a:chOff x="3981451" y="1922464"/>
            <a:chExt cx="863600" cy="1050925"/>
          </a:xfrm>
        </p:grpSpPr>
        <p:sp>
          <p:nvSpPr>
            <p:cNvPr id="82" name="Rectangle 97">
              <a:extLst>
                <a:ext uri="{FF2B5EF4-FFF2-40B4-BE49-F238E27FC236}">
                  <a16:creationId xmlns:a16="http://schemas.microsoft.com/office/drawing/2014/main" id="{7421E3EE-62A6-4220-B6A0-903BFFE9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990" y="2573755"/>
              <a:ext cx="104002" cy="260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>
                  <a:solidFill>
                    <a:prstClr val="white">
                      <a:lumMod val="75000"/>
                    </a:prstClr>
                  </a:solidFill>
                  <a:latin typeface="Abel" charset="0"/>
                  <a:cs typeface="Arial" pitchFamily="34" charset="0"/>
                </a:rPr>
                <a:t>4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" name="Body">
              <a:extLst>
                <a:ext uri="{FF2B5EF4-FFF2-40B4-BE49-F238E27FC236}">
                  <a16:creationId xmlns:a16="http://schemas.microsoft.com/office/drawing/2014/main" id="{9220EBC3-EB1F-4164-91DD-20B6B4EB10B3}"/>
                </a:ext>
              </a:extLst>
            </p:cNvPr>
            <p:cNvGrpSpPr/>
            <p:nvPr/>
          </p:nvGrpSpPr>
          <p:grpSpPr>
            <a:xfrm>
              <a:off x="3981451" y="1922464"/>
              <a:ext cx="863600" cy="1050925"/>
              <a:chOff x="3981451" y="1922464"/>
              <a:chExt cx="863600" cy="1050925"/>
            </a:xfrm>
          </p:grpSpPr>
          <p:sp>
            <p:nvSpPr>
              <p:cNvPr id="84" name="Freeform 176">
                <a:extLst>
                  <a:ext uri="{FF2B5EF4-FFF2-40B4-BE49-F238E27FC236}">
                    <a16:creationId xmlns:a16="http://schemas.microsoft.com/office/drawing/2014/main" id="{AB18F893-4486-4910-9DAD-F27A9E5B2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6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85" name="Freeform 177">
                <a:extLst>
                  <a:ext uri="{FF2B5EF4-FFF2-40B4-BE49-F238E27FC236}">
                    <a16:creationId xmlns:a16="http://schemas.microsoft.com/office/drawing/2014/main" id="{DFB8D320-54D8-43E6-9052-0E42F7EB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801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48" y="48"/>
                  </a:cxn>
                  <a:cxn ang="0">
                    <a:pos x="0" y="0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48" y="22"/>
                      <a:pt x="26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86" name="Freeform 178">
                <a:extLst>
                  <a:ext uri="{FF2B5EF4-FFF2-40B4-BE49-F238E27FC236}">
                    <a16:creationId xmlns:a16="http://schemas.microsoft.com/office/drawing/2014/main" id="{2E11D693-1A8B-48F2-B506-5038E5089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6" y="2692401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26"/>
                      <a:pt x="22" y="48"/>
                      <a:pt x="48" y="48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87" name="Freeform 179">
                <a:extLst>
                  <a:ext uri="{FF2B5EF4-FFF2-40B4-BE49-F238E27FC236}">
                    <a16:creationId xmlns:a16="http://schemas.microsoft.com/office/drawing/2014/main" id="{268C9A33-A035-4D07-B8A2-683F6FB0C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1" y="1922464"/>
                <a:ext cx="863600" cy="1050925"/>
              </a:xfrm>
              <a:custGeom>
                <a:avLst/>
                <a:gdLst/>
                <a:ahLst/>
                <a:cxnLst>
                  <a:cxn ang="0">
                    <a:pos x="684" y="768"/>
                  </a:cxn>
                  <a:cxn ang="0">
                    <a:pos x="35" y="768"/>
                  </a:cxn>
                  <a:cxn ang="0">
                    <a:pos x="0" y="733"/>
                  </a:cxn>
                  <a:cxn ang="0">
                    <a:pos x="0" y="35"/>
                  </a:cxn>
                  <a:cxn ang="0">
                    <a:pos x="35" y="0"/>
                  </a:cxn>
                  <a:cxn ang="0">
                    <a:pos x="733" y="0"/>
                  </a:cxn>
                  <a:cxn ang="0">
                    <a:pos x="768" y="35"/>
                  </a:cxn>
                  <a:cxn ang="0">
                    <a:pos x="768" y="733"/>
                  </a:cxn>
                  <a:cxn ang="0">
                    <a:pos x="758" y="758"/>
                  </a:cxn>
                  <a:cxn ang="0">
                    <a:pos x="619" y="932"/>
                  </a:cxn>
                  <a:cxn ang="0">
                    <a:pos x="619" y="794"/>
                  </a:cxn>
                </a:cxnLst>
                <a:rect l="0" t="0" r="r" b="b"/>
                <a:pathLst>
                  <a:path w="768" h="932">
                    <a:moveTo>
                      <a:pt x="684" y="768"/>
                    </a:moveTo>
                    <a:cubicBezTo>
                      <a:pt x="35" y="768"/>
                      <a:pt x="35" y="768"/>
                      <a:pt x="35" y="768"/>
                    </a:cubicBezTo>
                    <a:cubicBezTo>
                      <a:pt x="16" y="768"/>
                      <a:pt x="0" y="752"/>
                      <a:pt x="0" y="7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733" y="0"/>
                      <a:pt x="733" y="0"/>
                      <a:pt x="733" y="0"/>
                    </a:cubicBezTo>
                    <a:cubicBezTo>
                      <a:pt x="752" y="0"/>
                      <a:pt x="768" y="16"/>
                      <a:pt x="768" y="35"/>
                    </a:cubicBezTo>
                    <a:cubicBezTo>
                      <a:pt x="768" y="733"/>
                      <a:pt x="768" y="733"/>
                      <a:pt x="768" y="733"/>
                    </a:cubicBezTo>
                    <a:cubicBezTo>
                      <a:pt x="768" y="742"/>
                      <a:pt x="764" y="750"/>
                      <a:pt x="758" y="758"/>
                    </a:cubicBezTo>
                    <a:cubicBezTo>
                      <a:pt x="619" y="932"/>
                      <a:pt x="619" y="932"/>
                      <a:pt x="619" y="932"/>
                    </a:cubicBezTo>
                    <a:cubicBezTo>
                      <a:pt x="619" y="794"/>
                      <a:pt x="619" y="794"/>
                      <a:pt x="619" y="794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88" name="Oval 180">
                <a:extLst>
                  <a:ext uri="{FF2B5EF4-FFF2-40B4-BE49-F238E27FC236}">
                    <a16:creationId xmlns:a16="http://schemas.microsoft.com/office/drawing/2014/main" id="{2AE12739-8DEF-4BEC-AF44-6B375D44F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3" y="2767014"/>
                <a:ext cx="42862" cy="42863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</p:grpSp>
      </p:grpSp>
      <p:grpSp>
        <p:nvGrpSpPr>
          <p:cNvPr id="89" name="Shape 03">
            <a:extLst>
              <a:ext uri="{FF2B5EF4-FFF2-40B4-BE49-F238E27FC236}">
                <a16:creationId xmlns:a16="http://schemas.microsoft.com/office/drawing/2014/main" id="{04CDA1C5-B5CA-4EA8-8FAF-0162AD1FD349}"/>
              </a:ext>
            </a:extLst>
          </p:cNvPr>
          <p:cNvGrpSpPr/>
          <p:nvPr/>
        </p:nvGrpSpPr>
        <p:grpSpPr>
          <a:xfrm>
            <a:off x="4643713" y="2967699"/>
            <a:ext cx="1022380" cy="1157536"/>
            <a:chOff x="2846388" y="1922464"/>
            <a:chExt cx="865187" cy="1050925"/>
          </a:xfrm>
        </p:grpSpPr>
        <p:sp>
          <p:nvSpPr>
            <p:cNvPr id="91" name="Rectangle 99">
              <a:extLst>
                <a:ext uri="{FF2B5EF4-FFF2-40B4-BE49-F238E27FC236}">
                  <a16:creationId xmlns:a16="http://schemas.microsoft.com/office/drawing/2014/main" id="{3C8CCAB6-0BBF-4A83-A9F8-DB280C761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782" y="2559051"/>
              <a:ext cx="103097" cy="260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>
                  <a:solidFill>
                    <a:prstClr val="white">
                      <a:lumMod val="75000"/>
                    </a:prstClr>
                  </a:solidFill>
                  <a:latin typeface="Abel" charset="0"/>
                  <a:cs typeface="Arial" pitchFamily="34" charset="0"/>
                </a:rPr>
                <a:t>3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2" name="Body">
              <a:extLst>
                <a:ext uri="{FF2B5EF4-FFF2-40B4-BE49-F238E27FC236}">
                  <a16:creationId xmlns:a16="http://schemas.microsoft.com/office/drawing/2014/main" id="{69846A85-D76F-4937-A13B-7CE267CF1971}"/>
                </a:ext>
              </a:extLst>
            </p:cNvPr>
            <p:cNvGrpSpPr/>
            <p:nvPr/>
          </p:nvGrpSpPr>
          <p:grpSpPr>
            <a:xfrm>
              <a:off x="2846388" y="1922464"/>
              <a:ext cx="865187" cy="1050925"/>
              <a:chOff x="2846388" y="1922464"/>
              <a:chExt cx="865187" cy="1050925"/>
            </a:xfrm>
          </p:grpSpPr>
          <p:sp>
            <p:nvSpPr>
              <p:cNvPr id="93" name="Freeform 181">
                <a:extLst>
                  <a:ext uri="{FF2B5EF4-FFF2-40B4-BE49-F238E27FC236}">
                    <a16:creationId xmlns:a16="http://schemas.microsoft.com/office/drawing/2014/main" id="{7A596B20-FE58-486A-927C-50C02A110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663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0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cubicBezTo>
                      <a:pt x="0" y="22"/>
                      <a:pt x="21" y="0"/>
                      <a:pt x="47" y="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94" name="Freeform 182">
                <a:extLst>
                  <a:ext uri="{FF2B5EF4-FFF2-40B4-BE49-F238E27FC236}">
                    <a16:creationId xmlns:a16="http://schemas.microsoft.com/office/drawing/2014/main" id="{8B9461A8-108C-4568-BD58-330F59F2D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47" y="48"/>
                  </a:cxn>
                  <a:cxn ang="0">
                    <a:pos x="0" y="0"/>
                  </a:cxn>
                </a:cxnLst>
                <a:rect l="0" t="0" r="r" b="b"/>
                <a:pathLst>
                  <a:path w="47" h="48">
                    <a:moveTo>
                      <a:pt x="47" y="48"/>
                    </a:moveTo>
                    <a:cubicBezTo>
                      <a:pt x="47" y="22"/>
                      <a:pt x="26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95" name="Freeform 183">
                <a:extLst>
                  <a:ext uri="{FF2B5EF4-FFF2-40B4-BE49-F238E27FC236}">
                    <a16:creationId xmlns:a16="http://schemas.microsoft.com/office/drawing/2014/main" id="{DB004CA1-951E-4C76-952F-8672B66C2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663" y="2692401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48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cubicBezTo>
                      <a:pt x="0" y="26"/>
                      <a:pt x="21" y="48"/>
                      <a:pt x="47" y="48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96" name="Freeform 184">
                <a:extLst>
                  <a:ext uri="{FF2B5EF4-FFF2-40B4-BE49-F238E27FC236}">
                    <a16:creationId xmlns:a16="http://schemas.microsoft.com/office/drawing/2014/main" id="{FC695600-D318-4CA0-B5FC-CFB7C5777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8" y="1922464"/>
                <a:ext cx="865187" cy="1050925"/>
              </a:xfrm>
              <a:custGeom>
                <a:avLst/>
                <a:gdLst/>
                <a:ahLst/>
                <a:cxnLst>
                  <a:cxn ang="0">
                    <a:pos x="683" y="768"/>
                  </a:cxn>
                  <a:cxn ang="0">
                    <a:pos x="35" y="768"/>
                  </a:cxn>
                  <a:cxn ang="0">
                    <a:pos x="0" y="733"/>
                  </a:cxn>
                  <a:cxn ang="0">
                    <a:pos x="0" y="35"/>
                  </a:cxn>
                  <a:cxn ang="0">
                    <a:pos x="35" y="0"/>
                  </a:cxn>
                  <a:cxn ang="0">
                    <a:pos x="732" y="0"/>
                  </a:cxn>
                  <a:cxn ang="0">
                    <a:pos x="768" y="35"/>
                  </a:cxn>
                  <a:cxn ang="0">
                    <a:pos x="768" y="733"/>
                  </a:cxn>
                  <a:cxn ang="0">
                    <a:pos x="757" y="758"/>
                  </a:cxn>
                  <a:cxn ang="0">
                    <a:pos x="618" y="932"/>
                  </a:cxn>
                  <a:cxn ang="0">
                    <a:pos x="618" y="794"/>
                  </a:cxn>
                </a:cxnLst>
                <a:rect l="0" t="0" r="r" b="b"/>
                <a:pathLst>
                  <a:path w="768" h="932">
                    <a:moveTo>
                      <a:pt x="683" y="768"/>
                    </a:moveTo>
                    <a:cubicBezTo>
                      <a:pt x="35" y="768"/>
                      <a:pt x="35" y="768"/>
                      <a:pt x="35" y="768"/>
                    </a:cubicBezTo>
                    <a:cubicBezTo>
                      <a:pt x="15" y="768"/>
                      <a:pt x="0" y="752"/>
                      <a:pt x="0" y="7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5" y="0"/>
                      <a:pt x="35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52" y="0"/>
                      <a:pt x="768" y="16"/>
                      <a:pt x="768" y="35"/>
                    </a:cubicBezTo>
                    <a:cubicBezTo>
                      <a:pt x="768" y="733"/>
                      <a:pt x="768" y="733"/>
                      <a:pt x="768" y="733"/>
                    </a:cubicBezTo>
                    <a:cubicBezTo>
                      <a:pt x="768" y="742"/>
                      <a:pt x="764" y="750"/>
                      <a:pt x="757" y="758"/>
                    </a:cubicBezTo>
                    <a:cubicBezTo>
                      <a:pt x="618" y="932"/>
                      <a:pt x="618" y="932"/>
                      <a:pt x="618" y="932"/>
                    </a:cubicBezTo>
                    <a:cubicBezTo>
                      <a:pt x="618" y="794"/>
                      <a:pt x="618" y="794"/>
                      <a:pt x="618" y="794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97" name="Oval 185">
                <a:extLst>
                  <a:ext uri="{FF2B5EF4-FFF2-40B4-BE49-F238E27FC236}">
                    <a16:creationId xmlns:a16="http://schemas.microsoft.com/office/drawing/2014/main" id="{FF85C517-D6C8-455D-A515-0FF08F83D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101" y="2767014"/>
                <a:ext cx="42862" cy="42863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</p:grpSp>
      </p:grpSp>
      <p:grpSp>
        <p:nvGrpSpPr>
          <p:cNvPr id="98" name="Shape 02">
            <a:extLst>
              <a:ext uri="{FF2B5EF4-FFF2-40B4-BE49-F238E27FC236}">
                <a16:creationId xmlns:a16="http://schemas.microsoft.com/office/drawing/2014/main" id="{5A1A9129-A2E4-453E-AFAF-E66054A9A906}"/>
              </a:ext>
            </a:extLst>
          </p:cNvPr>
          <p:cNvGrpSpPr/>
          <p:nvPr/>
        </p:nvGrpSpPr>
        <p:grpSpPr>
          <a:xfrm>
            <a:off x="3130295" y="2967699"/>
            <a:ext cx="1074703" cy="1157536"/>
            <a:chOff x="1711326" y="1922464"/>
            <a:chExt cx="863600" cy="1050925"/>
          </a:xfrm>
        </p:grpSpPr>
        <p:sp>
          <p:nvSpPr>
            <p:cNvPr id="100" name="Rectangle 101">
              <a:extLst>
                <a:ext uri="{FF2B5EF4-FFF2-40B4-BE49-F238E27FC236}">
                  <a16:creationId xmlns:a16="http://schemas.microsoft.com/office/drawing/2014/main" id="{DF4BFFA8-8F7D-4D58-8387-8E890CC73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490" y="2559051"/>
              <a:ext cx="97897" cy="260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>
                  <a:solidFill>
                    <a:prstClr val="white">
                      <a:lumMod val="75000"/>
                    </a:prstClr>
                  </a:solidFill>
                  <a:latin typeface="Abel" charset="0"/>
                  <a:cs typeface="Arial" pitchFamily="34" charset="0"/>
                </a:rPr>
                <a:t>2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1" name="Body">
              <a:extLst>
                <a:ext uri="{FF2B5EF4-FFF2-40B4-BE49-F238E27FC236}">
                  <a16:creationId xmlns:a16="http://schemas.microsoft.com/office/drawing/2014/main" id="{A8AC65D6-DEE9-4CE6-A911-17B5217D82D9}"/>
                </a:ext>
              </a:extLst>
            </p:cNvPr>
            <p:cNvGrpSpPr/>
            <p:nvPr/>
          </p:nvGrpSpPr>
          <p:grpSpPr>
            <a:xfrm>
              <a:off x="1711326" y="1922464"/>
              <a:ext cx="863600" cy="1050925"/>
              <a:chOff x="1711326" y="1922464"/>
              <a:chExt cx="863600" cy="1050925"/>
            </a:xfrm>
          </p:grpSpPr>
          <p:sp>
            <p:nvSpPr>
              <p:cNvPr id="102" name="Freeform 186">
                <a:extLst>
                  <a:ext uri="{FF2B5EF4-FFF2-40B4-BE49-F238E27FC236}">
                    <a16:creationId xmlns:a16="http://schemas.microsoft.com/office/drawing/2014/main" id="{214FB87D-4A2A-4434-984F-43F0D28ED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601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03" name="Freeform 187">
                <a:extLst>
                  <a:ext uri="{FF2B5EF4-FFF2-40B4-BE49-F238E27FC236}">
                    <a16:creationId xmlns:a16="http://schemas.microsoft.com/office/drawing/2014/main" id="{0CA57E5D-7D1D-4159-8DB9-AFA50CF3B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676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48" y="48"/>
                  </a:cxn>
                  <a:cxn ang="0">
                    <a:pos x="0" y="0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48" y="22"/>
                      <a:pt x="26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04" name="Freeform 188">
                <a:extLst>
                  <a:ext uri="{FF2B5EF4-FFF2-40B4-BE49-F238E27FC236}">
                    <a16:creationId xmlns:a16="http://schemas.microsoft.com/office/drawing/2014/main" id="{58367447-09C7-4AF2-908B-DA2F8CCD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601" y="2692401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26"/>
                      <a:pt x="22" y="48"/>
                      <a:pt x="48" y="48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05" name="Freeform 189">
                <a:extLst>
                  <a:ext uri="{FF2B5EF4-FFF2-40B4-BE49-F238E27FC236}">
                    <a16:creationId xmlns:a16="http://schemas.microsoft.com/office/drawing/2014/main" id="{68FF01FC-D636-415E-8A76-7B80A20A0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326" y="1922464"/>
                <a:ext cx="863600" cy="1050925"/>
              </a:xfrm>
              <a:custGeom>
                <a:avLst/>
                <a:gdLst/>
                <a:ahLst/>
                <a:cxnLst>
                  <a:cxn ang="0">
                    <a:pos x="684" y="768"/>
                  </a:cxn>
                  <a:cxn ang="0">
                    <a:pos x="35" y="768"/>
                  </a:cxn>
                  <a:cxn ang="0">
                    <a:pos x="0" y="733"/>
                  </a:cxn>
                  <a:cxn ang="0">
                    <a:pos x="0" y="35"/>
                  </a:cxn>
                  <a:cxn ang="0">
                    <a:pos x="35" y="0"/>
                  </a:cxn>
                  <a:cxn ang="0">
                    <a:pos x="733" y="0"/>
                  </a:cxn>
                  <a:cxn ang="0">
                    <a:pos x="768" y="35"/>
                  </a:cxn>
                  <a:cxn ang="0">
                    <a:pos x="768" y="733"/>
                  </a:cxn>
                  <a:cxn ang="0">
                    <a:pos x="758" y="758"/>
                  </a:cxn>
                  <a:cxn ang="0">
                    <a:pos x="619" y="932"/>
                  </a:cxn>
                  <a:cxn ang="0">
                    <a:pos x="619" y="794"/>
                  </a:cxn>
                </a:cxnLst>
                <a:rect l="0" t="0" r="r" b="b"/>
                <a:pathLst>
                  <a:path w="768" h="932">
                    <a:moveTo>
                      <a:pt x="684" y="768"/>
                    </a:moveTo>
                    <a:cubicBezTo>
                      <a:pt x="35" y="768"/>
                      <a:pt x="35" y="768"/>
                      <a:pt x="35" y="768"/>
                    </a:cubicBezTo>
                    <a:cubicBezTo>
                      <a:pt x="16" y="768"/>
                      <a:pt x="0" y="752"/>
                      <a:pt x="0" y="7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733" y="0"/>
                      <a:pt x="733" y="0"/>
                      <a:pt x="733" y="0"/>
                    </a:cubicBezTo>
                    <a:cubicBezTo>
                      <a:pt x="752" y="0"/>
                      <a:pt x="768" y="16"/>
                      <a:pt x="768" y="35"/>
                    </a:cubicBezTo>
                    <a:cubicBezTo>
                      <a:pt x="768" y="733"/>
                      <a:pt x="768" y="733"/>
                      <a:pt x="768" y="733"/>
                    </a:cubicBezTo>
                    <a:cubicBezTo>
                      <a:pt x="768" y="742"/>
                      <a:pt x="764" y="750"/>
                      <a:pt x="758" y="758"/>
                    </a:cubicBezTo>
                    <a:cubicBezTo>
                      <a:pt x="619" y="932"/>
                      <a:pt x="619" y="932"/>
                      <a:pt x="619" y="932"/>
                    </a:cubicBezTo>
                    <a:cubicBezTo>
                      <a:pt x="619" y="794"/>
                      <a:pt x="619" y="794"/>
                      <a:pt x="619" y="794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06" name="Oval 190">
                <a:extLst>
                  <a:ext uri="{FF2B5EF4-FFF2-40B4-BE49-F238E27FC236}">
                    <a16:creationId xmlns:a16="http://schemas.microsoft.com/office/drawing/2014/main" id="{A9C10B16-6037-4F82-A959-CC320D088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9038" y="2767014"/>
                <a:ext cx="42862" cy="4286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</p:grpSp>
      </p:grpSp>
      <p:grpSp>
        <p:nvGrpSpPr>
          <p:cNvPr id="107" name="Secondary lines 01">
            <a:extLst>
              <a:ext uri="{FF2B5EF4-FFF2-40B4-BE49-F238E27FC236}">
                <a16:creationId xmlns:a16="http://schemas.microsoft.com/office/drawing/2014/main" id="{77E7DA8A-3FEE-406C-899D-8236D170B1B3}"/>
              </a:ext>
            </a:extLst>
          </p:cNvPr>
          <p:cNvGrpSpPr/>
          <p:nvPr/>
        </p:nvGrpSpPr>
        <p:grpSpPr>
          <a:xfrm>
            <a:off x="1527978" y="2883031"/>
            <a:ext cx="800100" cy="643464"/>
            <a:chOff x="509588" y="1858964"/>
            <a:chExt cx="642937" cy="584200"/>
          </a:xfrm>
        </p:grpSpPr>
        <p:sp>
          <p:nvSpPr>
            <p:cNvPr id="108" name="Freeform 196">
              <a:extLst>
                <a:ext uri="{FF2B5EF4-FFF2-40B4-BE49-F238E27FC236}">
                  <a16:creationId xmlns:a16="http://schemas.microsoft.com/office/drawing/2014/main" id="{98B743CD-1BD1-48D4-BC36-1361180F9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6" y="1866901"/>
              <a:ext cx="203200" cy="9683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7" y="0"/>
                </a:cxn>
                <a:cxn ang="0">
                  <a:pos x="180" y="0"/>
                </a:cxn>
              </a:cxnLst>
              <a:rect l="0" t="0" r="r" b="b"/>
              <a:pathLst>
                <a:path w="180" h="86">
                  <a:moveTo>
                    <a:pt x="0" y="86"/>
                  </a:moveTo>
                  <a:cubicBezTo>
                    <a:pt x="0" y="38"/>
                    <a:pt x="39" y="0"/>
                    <a:pt x="87" y="0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09" name="Line 197">
              <a:extLst>
                <a:ext uri="{FF2B5EF4-FFF2-40B4-BE49-F238E27FC236}">
                  <a16:creationId xmlns:a16="http://schemas.microsoft.com/office/drawing/2014/main" id="{5BF370DD-590C-44CA-AA33-BED16C4A5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463" y="1866901"/>
              <a:ext cx="71437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0" name="Line 198">
              <a:extLst>
                <a:ext uri="{FF2B5EF4-FFF2-40B4-BE49-F238E27FC236}">
                  <a16:creationId xmlns:a16="http://schemas.microsoft.com/office/drawing/2014/main" id="{578E974E-ADDB-4DFA-9A98-210D999F8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525" y="2014538"/>
              <a:ext cx="1" cy="141287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1" name="Line 199">
              <a:extLst>
                <a:ext uri="{FF2B5EF4-FFF2-40B4-BE49-F238E27FC236}">
                  <a16:creationId xmlns:a16="http://schemas.microsoft.com/office/drawing/2014/main" id="{D5BA713F-5DD7-414B-A2AA-D62690AD7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525" y="2211389"/>
              <a:ext cx="0" cy="2222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2" name="Line 200">
              <a:extLst>
                <a:ext uri="{FF2B5EF4-FFF2-40B4-BE49-F238E27FC236}">
                  <a16:creationId xmlns:a16="http://schemas.microsoft.com/office/drawing/2014/main" id="{A474C19E-4495-49BD-96D3-4F6332CDF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26" y="2293939"/>
              <a:ext cx="1587" cy="936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3" name="Line 201">
              <a:extLst>
                <a:ext uri="{FF2B5EF4-FFF2-40B4-BE49-F238E27FC236}">
                  <a16:creationId xmlns:a16="http://schemas.microsoft.com/office/drawing/2014/main" id="{68255CB5-6D54-4085-96B9-BAADBEAD8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388" y="1866901"/>
              <a:ext cx="138113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4" name="Freeform 202">
              <a:extLst>
                <a:ext uri="{FF2B5EF4-FFF2-40B4-BE49-F238E27FC236}">
                  <a16:creationId xmlns:a16="http://schemas.microsoft.com/office/drawing/2014/main" id="{0ED79F8F-C0DA-47C4-BF67-643EC5E6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8" y="2427289"/>
              <a:ext cx="15875" cy="1587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</a:cxnLst>
              <a:rect l="0" t="0" r="r" b="b"/>
              <a:pathLst>
                <a:path w="14" h="14">
                  <a:moveTo>
                    <a:pt x="5" y="13"/>
                  </a:move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5" name="Freeform 203">
              <a:extLst>
                <a:ext uri="{FF2B5EF4-FFF2-40B4-BE49-F238E27FC236}">
                  <a16:creationId xmlns:a16="http://schemas.microsoft.com/office/drawing/2014/main" id="{A4EA45E8-FF63-4170-9922-93363F5B0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3" y="1858964"/>
              <a:ext cx="15875" cy="15875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8"/>
                </a:cxn>
                <a:cxn ang="0">
                  <a:pos x="5" y="12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5"/>
                    <a:pt x="13" y="8"/>
                  </a:cubicBezTo>
                  <a:cubicBezTo>
                    <a:pt x="12" y="12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6" name="Freeform 205">
              <a:extLst>
                <a:ext uri="{FF2B5EF4-FFF2-40B4-BE49-F238E27FC236}">
                  <a16:creationId xmlns:a16="http://schemas.microsoft.com/office/drawing/2014/main" id="{D502017E-E5B2-4552-B066-7FD31A1B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862138"/>
              <a:ext cx="14287" cy="1428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4" y="12"/>
                </a:cxn>
              </a:cxnLst>
              <a:rect l="0" t="0" r="r" b="b"/>
              <a:pathLst>
                <a:path w="13" h="13">
                  <a:moveTo>
                    <a:pt x="4" y="12"/>
                  </a:moveTo>
                  <a:cubicBezTo>
                    <a:pt x="1" y="11"/>
                    <a:pt x="0" y="8"/>
                    <a:pt x="1" y="5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4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117" name="Secondary lines 02">
            <a:extLst>
              <a:ext uri="{FF2B5EF4-FFF2-40B4-BE49-F238E27FC236}">
                <a16:creationId xmlns:a16="http://schemas.microsoft.com/office/drawing/2014/main" id="{BB411CDE-2366-4561-9940-071FC40B1484}"/>
              </a:ext>
            </a:extLst>
          </p:cNvPr>
          <p:cNvGrpSpPr/>
          <p:nvPr/>
        </p:nvGrpSpPr>
        <p:grpSpPr>
          <a:xfrm>
            <a:off x="3043511" y="2883029"/>
            <a:ext cx="798124" cy="643464"/>
            <a:chOff x="1646238" y="1858963"/>
            <a:chExt cx="641349" cy="584200"/>
          </a:xfrm>
        </p:grpSpPr>
        <p:sp>
          <p:nvSpPr>
            <p:cNvPr id="118" name="Freeform 206">
              <a:extLst>
                <a:ext uri="{FF2B5EF4-FFF2-40B4-BE49-F238E27FC236}">
                  <a16:creationId xmlns:a16="http://schemas.microsoft.com/office/drawing/2014/main" id="{66BFA4D3-F1B4-4186-BB6E-AEDB49F3B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1866901"/>
              <a:ext cx="200025" cy="9683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6" y="0"/>
                </a:cxn>
                <a:cxn ang="0">
                  <a:pos x="179" y="0"/>
                </a:cxn>
              </a:cxnLst>
              <a:rect l="0" t="0" r="r" b="b"/>
              <a:pathLst>
                <a:path w="179" h="86">
                  <a:moveTo>
                    <a:pt x="0" y="86"/>
                  </a:moveTo>
                  <a:cubicBezTo>
                    <a:pt x="0" y="38"/>
                    <a:pt x="38" y="0"/>
                    <a:pt x="86" y="0"/>
                  </a:cubicBez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19" name="Line 207">
              <a:extLst>
                <a:ext uri="{FF2B5EF4-FFF2-40B4-BE49-F238E27FC236}">
                  <a16:creationId xmlns:a16="http://schemas.microsoft.com/office/drawing/2014/main" id="{4C49D59D-F8AD-47E6-B6C1-96E46BAB2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938" y="1866901"/>
              <a:ext cx="55156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0" name="Line 208">
              <a:extLst>
                <a:ext uri="{FF2B5EF4-FFF2-40B4-BE49-F238E27FC236}">
                  <a16:creationId xmlns:a16="http://schemas.microsoft.com/office/drawing/2014/main" id="{B1F81512-C7BB-4C1D-8C97-E795DCB7F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4176" y="2014538"/>
              <a:ext cx="1586" cy="9286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1" name="Line 209">
              <a:extLst>
                <a:ext uri="{FF2B5EF4-FFF2-40B4-BE49-F238E27FC236}">
                  <a16:creationId xmlns:a16="http://schemas.microsoft.com/office/drawing/2014/main" id="{D5BBBE52-B84E-4EAF-93B0-811102075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762" y="2155825"/>
              <a:ext cx="0" cy="7778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2" name="Line 210">
              <a:extLst>
                <a:ext uri="{FF2B5EF4-FFF2-40B4-BE49-F238E27FC236}">
                  <a16:creationId xmlns:a16="http://schemas.microsoft.com/office/drawing/2014/main" id="{FA7F5E5D-575D-4A93-9E8D-39EFCAB89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4175" y="2293938"/>
              <a:ext cx="1587" cy="936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3" name="Line 211">
              <a:extLst>
                <a:ext uri="{FF2B5EF4-FFF2-40B4-BE49-F238E27FC236}">
                  <a16:creationId xmlns:a16="http://schemas.microsoft.com/office/drawing/2014/main" id="{AC64AB03-FD92-40E6-9BAA-D61067F73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863" y="1866901"/>
              <a:ext cx="1397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4" name="Freeform 212">
              <a:extLst>
                <a:ext uri="{FF2B5EF4-FFF2-40B4-BE49-F238E27FC236}">
                  <a16:creationId xmlns:a16="http://schemas.microsoft.com/office/drawing/2014/main" id="{8C2FFF77-69B8-43B5-8039-5EB1806FE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238" y="2427288"/>
              <a:ext cx="14287" cy="1587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9"/>
                </a:cxn>
                <a:cxn ang="0">
                  <a:pos x="5" y="13"/>
                </a:cxn>
              </a:cxnLst>
              <a:rect l="0" t="0" r="r" b="b"/>
              <a:pathLst>
                <a:path w="13" h="14">
                  <a:moveTo>
                    <a:pt x="5" y="13"/>
                  </a:move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6"/>
                    <a:pt x="12" y="9"/>
                  </a:cubicBezTo>
                  <a:cubicBezTo>
                    <a:pt x="11" y="12"/>
                    <a:pt x="8" y="14"/>
                    <a:pt x="5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5" name="Freeform 213">
              <a:extLst>
                <a:ext uri="{FF2B5EF4-FFF2-40B4-BE49-F238E27FC236}">
                  <a16:creationId xmlns:a16="http://schemas.microsoft.com/office/drawing/2014/main" id="{6C7FC41D-F7FD-467A-BC3C-B781E839D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1858963"/>
              <a:ext cx="14287" cy="15875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5" y="12"/>
                </a:cxn>
              </a:cxnLst>
              <a:rect l="0" t="0" r="r" b="b"/>
              <a:pathLst>
                <a:path w="13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2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6" name="Freeform 214">
              <a:extLst>
                <a:ext uri="{FF2B5EF4-FFF2-40B4-BE49-F238E27FC236}">
                  <a16:creationId xmlns:a16="http://schemas.microsoft.com/office/drawing/2014/main" id="{F766FFC6-9A19-4FBC-A796-EEFAAE63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1862138"/>
              <a:ext cx="14287" cy="142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8"/>
                </a:cxn>
                <a:cxn ang="0">
                  <a:pos x="5" y="12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1"/>
                    <a:pt x="6" y="0"/>
                    <a:pt x="9" y="1"/>
                  </a:cubicBezTo>
                  <a:cubicBezTo>
                    <a:pt x="12" y="2"/>
                    <a:pt x="14" y="5"/>
                    <a:pt x="13" y="8"/>
                  </a:cubicBezTo>
                  <a:cubicBezTo>
                    <a:pt x="12" y="11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127" name="Secondary lines 03">
            <a:extLst>
              <a:ext uri="{FF2B5EF4-FFF2-40B4-BE49-F238E27FC236}">
                <a16:creationId xmlns:a16="http://schemas.microsoft.com/office/drawing/2014/main" id="{4AC19B80-392F-459F-AF63-CFF5A117C500}"/>
              </a:ext>
            </a:extLst>
          </p:cNvPr>
          <p:cNvGrpSpPr/>
          <p:nvPr/>
        </p:nvGrpSpPr>
        <p:grpSpPr>
          <a:xfrm>
            <a:off x="4554811" y="2883029"/>
            <a:ext cx="800100" cy="643464"/>
            <a:chOff x="2779713" y="1858963"/>
            <a:chExt cx="642937" cy="584200"/>
          </a:xfrm>
        </p:grpSpPr>
        <p:sp>
          <p:nvSpPr>
            <p:cNvPr id="128" name="Freeform 215">
              <a:extLst>
                <a:ext uri="{FF2B5EF4-FFF2-40B4-BE49-F238E27FC236}">
                  <a16:creationId xmlns:a16="http://schemas.microsoft.com/office/drawing/2014/main" id="{52557667-EDF1-408A-8B73-39300CCF6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650" y="1866901"/>
              <a:ext cx="203200" cy="9683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7" y="0"/>
                </a:cxn>
                <a:cxn ang="0">
                  <a:pos x="180" y="0"/>
                </a:cxn>
              </a:cxnLst>
              <a:rect l="0" t="0" r="r" b="b"/>
              <a:pathLst>
                <a:path w="180" h="86">
                  <a:moveTo>
                    <a:pt x="0" y="86"/>
                  </a:moveTo>
                  <a:cubicBezTo>
                    <a:pt x="0" y="38"/>
                    <a:pt x="39" y="0"/>
                    <a:pt x="87" y="0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29" name="Line 216">
              <a:extLst>
                <a:ext uri="{FF2B5EF4-FFF2-40B4-BE49-F238E27FC236}">
                  <a16:creationId xmlns:a16="http://schemas.microsoft.com/office/drawing/2014/main" id="{CAFA9FA5-58FC-414C-9229-97D49C93D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9588" y="1866901"/>
              <a:ext cx="41275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0" name="Line 217">
              <a:extLst>
                <a:ext uri="{FF2B5EF4-FFF2-40B4-BE49-F238E27FC236}">
                  <a16:creationId xmlns:a16="http://schemas.microsoft.com/office/drawing/2014/main" id="{B2AE3AFC-D805-43B9-8DF7-81A95563F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7651" y="2014538"/>
              <a:ext cx="0" cy="12223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1" name="Line 218">
              <a:extLst>
                <a:ext uri="{FF2B5EF4-FFF2-40B4-BE49-F238E27FC236}">
                  <a16:creationId xmlns:a16="http://schemas.microsoft.com/office/drawing/2014/main" id="{CD9EB153-F24E-4542-AAED-0AAFED24E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7651" y="2211388"/>
              <a:ext cx="0" cy="508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2" name="Line 219">
              <a:extLst>
                <a:ext uri="{FF2B5EF4-FFF2-40B4-BE49-F238E27FC236}">
                  <a16:creationId xmlns:a16="http://schemas.microsoft.com/office/drawing/2014/main" id="{566C6AA0-C02E-4F94-AD0E-A77BDE374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7651" y="2293938"/>
              <a:ext cx="0" cy="936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3" name="Line 220">
              <a:extLst>
                <a:ext uri="{FF2B5EF4-FFF2-40B4-BE49-F238E27FC236}">
                  <a16:creationId xmlns:a16="http://schemas.microsoft.com/office/drawing/2014/main" id="{0F882A60-AB94-4D00-9D01-5204E0B16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514" y="1866901"/>
              <a:ext cx="141598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4" name="Freeform 221">
              <a:extLst>
                <a:ext uri="{FF2B5EF4-FFF2-40B4-BE49-F238E27FC236}">
                  <a16:creationId xmlns:a16="http://schemas.microsoft.com/office/drawing/2014/main" id="{4B0F37DB-EF5A-43EB-AC32-827D4C35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2427288"/>
              <a:ext cx="15875" cy="1587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</a:cxnLst>
              <a:rect l="0" t="0" r="r" b="b"/>
              <a:pathLst>
                <a:path w="14" h="14">
                  <a:moveTo>
                    <a:pt x="5" y="13"/>
                  </a:move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5" name="Freeform 222">
              <a:extLst>
                <a:ext uri="{FF2B5EF4-FFF2-40B4-BE49-F238E27FC236}">
                  <a16:creationId xmlns:a16="http://schemas.microsoft.com/office/drawing/2014/main" id="{881A8613-2E87-435F-90B5-F57165404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1858963"/>
              <a:ext cx="15875" cy="15875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8"/>
                </a:cxn>
                <a:cxn ang="0">
                  <a:pos x="5" y="12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5"/>
                    <a:pt x="13" y="8"/>
                  </a:cubicBezTo>
                  <a:cubicBezTo>
                    <a:pt x="12" y="12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6" name="Freeform 223">
              <a:extLst>
                <a:ext uri="{FF2B5EF4-FFF2-40B4-BE49-F238E27FC236}">
                  <a16:creationId xmlns:a16="http://schemas.microsoft.com/office/drawing/2014/main" id="{8D970E0D-F7FC-40DE-B286-C24B8C41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1862138"/>
              <a:ext cx="14287" cy="1428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4" y="12"/>
                </a:cxn>
              </a:cxnLst>
              <a:rect l="0" t="0" r="r" b="b"/>
              <a:pathLst>
                <a:path w="13" h="13">
                  <a:moveTo>
                    <a:pt x="4" y="12"/>
                  </a:moveTo>
                  <a:cubicBezTo>
                    <a:pt x="1" y="11"/>
                    <a:pt x="0" y="8"/>
                    <a:pt x="1" y="5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4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137" name="Secondary lines 04">
            <a:extLst>
              <a:ext uri="{FF2B5EF4-FFF2-40B4-BE49-F238E27FC236}">
                <a16:creationId xmlns:a16="http://schemas.microsoft.com/office/drawing/2014/main" id="{A0A3D0FB-2EE5-40A7-AF2E-DE98BFBE68D2}"/>
              </a:ext>
            </a:extLst>
          </p:cNvPr>
          <p:cNvGrpSpPr/>
          <p:nvPr/>
        </p:nvGrpSpPr>
        <p:grpSpPr>
          <a:xfrm>
            <a:off x="6070345" y="2883029"/>
            <a:ext cx="800100" cy="643464"/>
            <a:chOff x="3916363" y="1858963"/>
            <a:chExt cx="642937" cy="584200"/>
          </a:xfrm>
        </p:grpSpPr>
        <p:sp>
          <p:nvSpPr>
            <p:cNvPr id="138" name="Freeform 224">
              <a:extLst>
                <a:ext uri="{FF2B5EF4-FFF2-40B4-BE49-F238E27FC236}">
                  <a16:creationId xmlns:a16="http://schemas.microsoft.com/office/drawing/2014/main" id="{BEF484C6-7F13-45A3-8AC8-19470F713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1866901"/>
              <a:ext cx="201612" cy="9683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6" y="0"/>
                </a:cxn>
                <a:cxn ang="0">
                  <a:pos x="179" y="0"/>
                </a:cxn>
              </a:cxnLst>
              <a:rect l="0" t="0" r="r" b="b"/>
              <a:pathLst>
                <a:path w="179" h="86">
                  <a:moveTo>
                    <a:pt x="0" y="86"/>
                  </a:moveTo>
                  <a:cubicBezTo>
                    <a:pt x="0" y="38"/>
                    <a:pt x="38" y="0"/>
                    <a:pt x="86" y="0"/>
                  </a:cubicBez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39" name="Line 225">
              <a:extLst>
                <a:ext uri="{FF2B5EF4-FFF2-40B4-BE49-F238E27FC236}">
                  <a16:creationId xmlns:a16="http://schemas.microsoft.com/office/drawing/2014/main" id="{1B34D866-A6E2-468D-8E98-B45EDF3AB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062" y="1866901"/>
              <a:ext cx="66628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0" name="Line 226">
              <a:extLst>
                <a:ext uri="{FF2B5EF4-FFF2-40B4-BE49-F238E27FC236}">
                  <a16:creationId xmlns:a16="http://schemas.microsoft.com/office/drawing/2014/main" id="{EFCB898E-8A13-4C49-AAAC-6DEF7B82B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1" y="2014538"/>
              <a:ext cx="0" cy="9286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1" name="Line 227">
              <a:extLst>
                <a:ext uri="{FF2B5EF4-FFF2-40B4-BE49-F238E27FC236}">
                  <a16:creationId xmlns:a16="http://schemas.microsoft.com/office/drawing/2014/main" id="{9AB06359-D991-4DA0-A182-42561E892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1" y="2211388"/>
              <a:ext cx="0" cy="2222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2" name="Line 228">
              <a:extLst>
                <a:ext uri="{FF2B5EF4-FFF2-40B4-BE49-F238E27FC236}">
                  <a16:creationId xmlns:a16="http://schemas.microsoft.com/office/drawing/2014/main" id="{E567E9D2-52D3-48CA-9DEB-64ABBED67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1" y="2262188"/>
              <a:ext cx="0" cy="12541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3" name="Line 229">
              <a:extLst>
                <a:ext uri="{FF2B5EF4-FFF2-40B4-BE49-F238E27FC236}">
                  <a16:creationId xmlns:a16="http://schemas.microsoft.com/office/drawing/2014/main" id="{C84C0827-97AA-42D3-9636-5745B7220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1866901"/>
              <a:ext cx="168275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4" name="Freeform 230">
              <a:extLst>
                <a:ext uri="{FF2B5EF4-FFF2-40B4-BE49-F238E27FC236}">
                  <a16:creationId xmlns:a16="http://schemas.microsoft.com/office/drawing/2014/main" id="{C3A6DBF2-D45B-4745-B28F-BE6C98196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2427288"/>
              <a:ext cx="14287" cy="1587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9"/>
                </a:cxn>
                <a:cxn ang="0">
                  <a:pos x="5" y="13"/>
                </a:cxn>
              </a:cxnLst>
              <a:rect l="0" t="0" r="r" b="b"/>
              <a:pathLst>
                <a:path w="13" h="14">
                  <a:moveTo>
                    <a:pt x="5" y="13"/>
                  </a:move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6"/>
                    <a:pt x="12" y="9"/>
                  </a:cubicBezTo>
                  <a:cubicBezTo>
                    <a:pt x="11" y="12"/>
                    <a:pt x="8" y="14"/>
                    <a:pt x="5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5" name="Freeform 231">
              <a:extLst>
                <a:ext uri="{FF2B5EF4-FFF2-40B4-BE49-F238E27FC236}">
                  <a16:creationId xmlns:a16="http://schemas.microsoft.com/office/drawing/2014/main" id="{26B24CD9-9109-4E3B-8911-7003EDF3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858963"/>
              <a:ext cx="14287" cy="15875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5" y="12"/>
                </a:cxn>
              </a:cxnLst>
              <a:rect l="0" t="0" r="r" b="b"/>
              <a:pathLst>
                <a:path w="13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2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6" name="Freeform 232">
              <a:extLst>
                <a:ext uri="{FF2B5EF4-FFF2-40B4-BE49-F238E27FC236}">
                  <a16:creationId xmlns:a16="http://schemas.microsoft.com/office/drawing/2014/main" id="{896E18C0-AB9C-4584-B747-8BB012024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5" y="1862138"/>
              <a:ext cx="15875" cy="142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8"/>
                </a:cxn>
                <a:cxn ang="0">
                  <a:pos x="5" y="12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1"/>
                    <a:pt x="6" y="0"/>
                    <a:pt x="9" y="1"/>
                  </a:cubicBezTo>
                  <a:cubicBezTo>
                    <a:pt x="12" y="2"/>
                    <a:pt x="14" y="5"/>
                    <a:pt x="13" y="8"/>
                  </a:cubicBezTo>
                  <a:cubicBezTo>
                    <a:pt x="12" y="11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147" name="Text box A">
            <a:extLst>
              <a:ext uri="{FF2B5EF4-FFF2-40B4-BE49-F238E27FC236}">
                <a16:creationId xmlns:a16="http://schemas.microsoft.com/office/drawing/2014/main" id="{F5E74AAE-521D-404E-967C-9B9C10DDB6DE}"/>
              </a:ext>
            </a:extLst>
          </p:cNvPr>
          <p:cNvGrpSpPr/>
          <p:nvPr/>
        </p:nvGrpSpPr>
        <p:grpSpPr>
          <a:xfrm>
            <a:off x="1107409" y="4403161"/>
            <a:ext cx="2655855" cy="1945344"/>
            <a:chOff x="6035800" y="934461"/>
            <a:chExt cx="610269" cy="1338450"/>
          </a:xfrm>
        </p:grpSpPr>
        <p:sp>
          <p:nvSpPr>
            <p:cNvPr id="154" name="Line 6">
              <a:extLst>
                <a:ext uri="{FF2B5EF4-FFF2-40B4-BE49-F238E27FC236}">
                  <a16:creationId xmlns:a16="http://schemas.microsoft.com/office/drawing/2014/main" id="{CB9A1854-35A3-4FBD-8242-38B4266DA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9849" y="1153626"/>
              <a:ext cx="369935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49" name="Rectangle 7">
              <a:extLst>
                <a:ext uri="{FF2B5EF4-FFF2-40B4-BE49-F238E27FC236}">
                  <a16:creationId xmlns:a16="http://schemas.microsoft.com/office/drawing/2014/main" id="{17703972-4285-4481-969C-C52DFF5DE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10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state body responsible for the strategic development and management of water resources represented by the </a:t>
              </a:r>
              <a:r>
                <a:rPr lang="en-US" sz="14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Ministry of Ecology and Natural Resources</a:t>
              </a: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been identified</a:t>
              </a:r>
              <a:endParaRPr lang="ru-RU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Rectangle 8">
              <a:extLst>
                <a:ext uri="{FF2B5EF4-FFF2-40B4-BE49-F238E27FC236}">
                  <a16:creationId xmlns:a16="http://schemas.microsoft.com/office/drawing/2014/main" id="{D0EA63BD-0A3C-4076-BB82-05C5449D6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87" y="934461"/>
              <a:ext cx="69200" cy="22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solidFill>
                    <a:prstClr val="black"/>
                  </a:solidFill>
                  <a:latin typeface="Nexa Bold" charset="0"/>
                  <a:cs typeface="Arial" pitchFamily="34" charset="0"/>
                </a:rPr>
                <a:t>1</a:t>
              </a:r>
              <a:endParaRPr lang="ru-RU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5" name="Text box A">
            <a:extLst>
              <a:ext uri="{FF2B5EF4-FFF2-40B4-BE49-F238E27FC236}">
                <a16:creationId xmlns:a16="http://schemas.microsoft.com/office/drawing/2014/main" id="{E222C7E3-EDC7-4DC6-BDCD-9CE688A2C87F}"/>
              </a:ext>
            </a:extLst>
          </p:cNvPr>
          <p:cNvGrpSpPr/>
          <p:nvPr/>
        </p:nvGrpSpPr>
        <p:grpSpPr>
          <a:xfrm>
            <a:off x="4536868" y="4406783"/>
            <a:ext cx="1929153" cy="1499727"/>
            <a:chOff x="6035800" y="907405"/>
            <a:chExt cx="610269" cy="1124795"/>
          </a:xfrm>
        </p:grpSpPr>
        <p:sp>
          <p:nvSpPr>
            <p:cNvPr id="162" name="Line 6">
              <a:extLst>
                <a:ext uri="{FF2B5EF4-FFF2-40B4-BE49-F238E27FC236}">
                  <a16:creationId xmlns:a16="http://schemas.microsoft.com/office/drawing/2014/main" id="{7F7ACF70-D5B6-461B-8A8C-E50EC9264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9849" y="1153626"/>
              <a:ext cx="385452" cy="0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57" name="Rectangle 7">
              <a:extLst>
                <a:ext uri="{FF2B5EF4-FFF2-40B4-BE49-F238E27FC236}">
                  <a16:creationId xmlns:a16="http://schemas.microsoft.com/office/drawing/2014/main" id="{CD2E3BC3-52CF-49D2-9F2B-CC9D47BB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84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Ministry of Ecology and Natural Resources is working on the creation of a </a:t>
              </a:r>
              <a:r>
                <a:rPr lang="en-US" sz="14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Hydrogeological map</a:t>
              </a:r>
              <a:endParaRPr lang="ru-RU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8">
              <a:extLst>
                <a:ext uri="{FF2B5EF4-FFF2-40B4-BE49-F238E27FC236}">
                  <a16:creationId xmlns:a16="http://schemas.microsoft.com/office/drawing/2014/main" id="{FED5E308-F6D9-4B07-8E30-BB7ED13D7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960" y="907405"/>
              <a:ext cx="48174" cy="24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2133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" name="Text box A">
            <a:extLst>
              <a:ext uri="{FF2B5EF4-FFF2-40B4-BE49-F238E27FC236}">
                <a16:creationId xmlns:a16="http://schemas.microsoft.com/office/drawing/2014/main" id="{FFD40A3B-201D-43A0-AD1C-A1CEA813D3BD}"/>
              </a:ext>
            </a:extLst>
          </p:cNvPr>
          <p:cNvGrpSpPr/>
          <p:nvPr/>
        </p:nvGrpSpPr>
        <p:grpSpPr>
          <a:xfrm>
            <a:off x="2996477" y="1354672"/>
            <a:ext cx="2215592" cy="1043470"/>
            <a:chOff x="6035800" y="913626"/>
            <a:chExt cx="610269" cy="774970"/>
          </a:xfrm>
        </p:grpSpPr>
        <p:sp>
          <p:nvSpPr>
            <p:cNvPr id="170" name="Line 6">
              <a:extLst>
                <a:ext uri="{FF2B5EF4-FFF2-40B4-BE49-F238E27FC236}">
                  <a16:creationId xmlns:a16="http://schemas.microsoft.com/office/drawing/2014/main" id="{6C4820AF-85AE-4938-B2AE-3D060B47E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9849" y="1153626"/>
              <a:ext cx="377317" cy="524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65" name="Rectangle 7">
              <a:extLst>
                <a:ext uri="{FF2B5EF4-FFF2-40B4-BE49-F238E27FC236}">
                  <a16:creationId xmlns:a16="http://schemas.microsoft.com/office/drawing/2014/main" id="{140B0949-1504-4058-A516-9799791A5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503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regions have carried out an </a:t>
              </a:r>
              <a:r>
                <a:rPr lang="en-US" sz="14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inventory</a:t>
              </a: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the lands of the water fund</a:t>
              </a:r>
              <a:endParaRPr lang="ru-RU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ctangle 8">
              <a:extLst>
                <a:ext uri="{FF2B5EF4-FFF2-40B4-BE49-F238E27FC236}">
                  <a16:creationId xmlns:a16="http://schemas.microsoft.com/office/drawing/2014/main" id="{26EE9E8A-39DF-4787-B57C-D9213F335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5401" y="913626"/>
              <a:ext cx="37972" cy="24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solidFill>
                    <a:prstClr val="black"/>
                  </a:solidFill>
                  <a:latin typeface="Nexa Bold" charset="0"/>
                  <a:cs typeface="Arial" pitchFamily="34" charset="0"/>
                </a:rPr>
                <a:t>2</a:t>
              </a:r>
              <a:endParaRPr lang="ru-RU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1" name="Text box A">
            <a:extLst>
              <a:ext uri="{FF2B5EF4-FFF2-40B4-BE49-F238E27FC236}">
                <a16:creationId xmlns:a16="http://schemas.microsoft.com/office/drawing/2014/main" id="{3FDB0D39-D7F6-4938-A5D9-91B72D179305}"/>
              </a:ext>
            </a:extLst>
          </p:cNvPr>
          <p:cNvGrpSpPr/>
          <p:nvPr/>
        </p:nvGrpSpPr>
        <p:grpSpPr>
          <a:xfrm>
            <a:off x="5921598" y="1341032"/>
            <a:ext cx="2253869" cy="1273960"/>
            <a:chOff x="6035800" y="907405"/>
            <a:chExt cx="610269" cy="955470"/>
          </a:xfrm>
        </p:grpSpPr>
        <p:sp>
          <p:nvSpPr>
            <p:cNvPr id="178" name="Line 6">
              <a:extLst>
                <a:ext uri="{FF2B5EF4-FFF2-40B4-BE49-F238E27FC236}">
                  <a16:creationId xmlns:a16="http://schemas.microsoft.com/office/drawing/2014/main" id="{E9D6651C-56F9-420E-97ED-6C5910748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9849" y="1153626"/>
              <a:ext cx="385811" cy="0"/>
            </a:xfrm>
            <a:prstGeom prst="line">
              <a:avLst/>
            </a:pr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73" name="Rectangle 7">
              <a:extLst>
                <a:ext uri="{FF2B5EF4-FFF2-40B4-BE49-F238E27FC236}">
                  <a16:creationId xmlns:a16="http://schemas.microsoft.com/office/drawing/2014/main" id="{45B00447-FBAE-4529-AC15-6EC4ACC77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67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amendments have been </a:t>
              </a:r>
              <a:r>
                <a:rPr lang="en-US" sz="1467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introduced </a:t>
              </a: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the </a:t>
              </a:r>
              <a:r>
                <a:rPr lang="en-US" sz="14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 Code </a:t>
              </a: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other legislation, where issues are settled</a:t>
              </a:r>
              <a:endParaRPr lang="ru-RU" sz="1333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8">
              <a:extLst>
                <a:ext uri="{FF2B5EF4-FFF2-40B4-BE49-F238E27FC236}">
                  <a16:creationId xmlns:a16="http://schemas.microsoft.com/office/drawing/2014/main" id="{18B88FFA-DEF2-4701-9FEC-26B09DB63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43" y="907405"/>
              <a:ext cx="42536" cy="24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2133" b="1" dirty="0">
                  <a:solidFill>
                    <a:prstClr val="black"/>
                  </a:solidFill>
                  <a:latin typeface="Lato"/>
                  <a:cs typeface="Arial" pitchFamily="34" charset="0"/>
                </a:rPr>
                <a:t>3</a:t>
              </a:r>
              <a:endParaRPr lang="ru-RU" sz="2133" b="1" dirty="0">
                <a:solidFill>
                  <a:prstClr val="black"/>
                </a:solidFill>
                <a:latin typeface="Lato"/>
                <a:cs typeface="Arial" pitchFamily="34" charset="0"/>
              </a:endParaRPr>
            </a:p>
          </p:txBody>
        </p:sp>
      </p:grpSp>
      <p:grpSp>
        <p:nvGrpSpPr>
          <p:cNvPr id="182" name="Shape 01">
            <a:extLst>
              <a:ext uri="{FF2B5EF4-FFF2-40B4-BE49-F238E27FC236}">
                <a16:creationId xmlns:a16="http://schemas.microsoft.com/office/drawing/2014/main" id="{E435392C-8E74-4D16-99DF-25381D7E2D7E}"/>
              </a:ext>
            </a:extLst>
          </p:cNvPr>
          <p:cNvGrpSpPr/>
          <p:nvPr/>
        </p:nvGrpSpPr>
        <p:grpSpPr>
          <a:xfrm>
            <a:off x="1616879" y="2967699"/>
            <a:ext cx="983827" cy="1157536"/>
            <a:chOff x="576263" y="1922464"/>
            <a:chExt cx="865187" cy="1050925"/>
          </a:xfrm>
        </p:grpSpPr>
        <p:sp>
          <p:nvSpPr>
            <p:cNvPr id="184" name="Rectangle 103">
              <a:extLst>
                <a:ext uri="{FF2B5EF4-FFF2-40B4-BE49-F238E27FC236}">
                  <a16:creationId xmlns:a16="http://schemas.microsoft.com/office/drawing/2014/main" id="{3C94E50D-B9E5-4088-B58A-9A71A2A16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218" y="2567906"/>
              <a:ext cx="155066" cy="260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>
                  <a:solidFill>
                    <a:prstClr val="white">
                      <a:lumMod val="75000"/>
                    </a:prstClr>
                  </a:solidFill>
                  <a:latin typeface="Abel" charset="0"/>
                  <a:cs typeface="Arial" pitchFamily="34" charset="0"/>
                </a:rPr>
                <a:t> 1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5" name="Body">
              <a:extLst>
                <a:ext uri="{FF2B5EF4-FFF2-40B4-BE49-F238E27FC236}">
                  <a16:creationId xmlns:a16="http://schemas.microsoft.com/office/drawing/2014/main" id="{6544BA06-0703-44FF-9E24-EB6E932CCC20}"/>
                </a:ext>
              </a:extLst>
            </p:cNvPr>
            <p:cNvGrpSpPr/>
            <p:nvPr/>
          </p:nvGrpSpPr>
          <p:grpSpPr>
            <a:xfrm>
              <a:off x="576263" y="1922464"/>
              <a:ext cx="865187" cy="1050925"/>
              <a:chOff x="576263" y="1922464"/>
              <a:chExt cx="865187" cy="1050925"/>
            </a:xfrm>
          </p:grpSpPr>
          <p:sp>
            <p:nvSpPr>
              <p:cNvPr id="186" name="Freeform 191">
                <a:extLst>
                  <a:ext uri="{FF2B5EF4-FFF2-40B4-BE49-F238E27FC236}">
                    <a16:creationId xmlns:a16="http://schemas.microsoft.com/office/drawing/2014/main" id="{BDA9EB69-86D9-464E-AFD3-D0A0C594A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38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0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cubicBezTo>
                      <a:pt x="0" y="22"/>
                      <a:pt x="21" y="0"/>
                      <a:pt x="47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87" name="Freeform 192">
                <a:extLst>
                  <a:ext uri="{FF2B5EF4-FFF2-40B4-BE49-F238E27FC236}">
                    <a16:creationId xmlns:a16="http://schemas.microsoft.com/office/drawing/2014/main" id="{C5DB8759-596A-4ADE-ACD3-3F5582020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613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47" y="48"/>
                  </a:cxn>
                  <a:cxn ang="0">
                    <a:pos x="0" y="0"/>
                  </a:cxn>
                </a:cxnLst>
                <a:rect l="0" t="0" r="r" b="b"/>
                <a:pathLst>
                  <a:path w="47" h="48">
                    <a:moveTo>
                      <a:pt x="47" y="48"/>
                    </a:moveTo>
                    <a:cubicBezTo>
                      <a:pt x="47" y="22"/>
                      <a:pt x="26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88" name="Freeform 193">
                <a:extLst>
                  <a:ext uri="{FF2B5EF4-FFF2-40B4-BE49-F238E27FC236}">
                    <a16:creationId xmlns:a16="http://schemas.microsoft.com/office/drawing/2014/main" id="{EA12A083-B488-4314-8BC7-B7F9F0CEF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38" y="2692401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48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cubicBezTo>
                      <a:pt x="0" y="26"/>
                      <a:pt x="21" y="48"/>
                      <a:pt x="47" y="4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89" name="Freeform 194">
                <a:extLst>
                  <a:ext uri="{FF2B5EF4-FFF2-40B4-BE49-F238E27FC236}">
                    <a16:creationId xmlns:a16="http://schemas.microsoft.com/office/drawing/2014/main" id="{D6298E3A-CC95-40C5-8A08-E05C10FC9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3" y="1922464"/>
                <a:ext cx="865187" cy="1050925"/>
              </a:xfrm>
              <a:custGeom>
                <a:avLst/>
                <a:gdLst/>
                <a:ahLst/>
                <a:cxnLst>
                  <a:cxn ang="0">
                    <a:pos x="684" y="768"/>
                  </a:cxn>
                  <a:cxn ang="0">
                    <a:pos x="35" y="768"/>
                  </a:cxn>
                  <a:cxn ang="0">
                    <a:pos x="0" y="733"/>
                  </a:cxn>
                  <a:cxn ang="0">
                    <a:pos x="0" y="35"/>
                  </a:cxn>
                  <a:cxn ang="0">
                    <a:pos x="35" y="0"/>
                  </a:cxn>
                  <a:cxn ang="0">
                    <a:pos x="732" y="0"/>
                  </a:cxn>
                  <a:cxn ang="0">
                    <a:pos x="768" y="35"/>
                  </a:cxn>
                  <a:cxn ang="0">
                    <a:pos x="768" y="733"/>
                  </a:cxn>
                  <a:cxn ang="0">
                    <a:pos x="757" y="758"/>
                  </a:cxn>
                  <a:cxn ang="0">
                    <a:pos x="618" y="932"/>
                  </a:cxn>
                  <a:cxn ang="0">
                    <a:pos x="618" y="794"/>
                  </a:cxn>
                </a:cxnLst>
                <a:rect l="0" t="0" r="r" b="b"/>
                <a:pathLst>
                  <a:path w="768" h="932">
                    <a:moveTo>
                      <a:pt x="684" y="768"/>
                    </a:moveTo>
                    <a:cubicBezTo>
                      <a:pt x="35" y="768"/>
                      <a:pt x="35" y="768"/>
                      <a:pt x="35" y="768"/>
                    </a:cubicBezTo>
                    <a:cubicBezTo>
                      <a:pt x="15" y="768"/>
                      <a:pt x="0" y="752"/>
                      <a:pt x="0" y="7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5" y="0"/>
                      <a:pt x="35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52" y="0"/>
                      <a:pt x="768" y="16"/>
                      <a:pt x="768" y="35"/>
                    </a:cubicBezTo>
                    <a:cubicBezTo>
                      <a:pt x="768" y="733"/>
                      <a:pt x="768" y="733"/>
                      <a:pt x="768" y="733"/>
                    </a:cubicBezTo>
                    <a:cubicBezTo>
                      <a:pt x="768" y="742"/>
                      <a:pt x="764" y="750"/>
                      <a:pt x="757" y="758"/>
                    </a:cubicBezTo>
                    <a:cubicBezTo>
                      <a:pt x="618" y="932"/>
                      <a:pt x="618" y="932"/>
                      <a:pt x="618" y="932"/>
                    </a:cubicBezTo>
                    <a:cubicBezTo>
                      <a:pt x="618" y="794"/>
                      <a:pt x="618" y="794"/>
                      <a:pt x="618" y="794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90" name="Oval 195">
                <a:extLst>
                  <a:ext uri="{FF2B5EF4-FFF2-40B4-BE49-F238E27FC236}">
                    <a16:creationId xmlns:a16="http://schemas.microsoft.com/office/drawing/2014/main" id="{403C47CF-4A4F-4549-A33B-22241D59A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2767014"/>
                <a:ext cx="41275" cy="428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</p:grpSp>
      </p:grpSp>
      <p:grpSp>
        <p:nvGrpSpPr>
          <p:cNvPr id="192" name="Connection circles 03-05">
            <a:extLst>
              <a:ext uri="{FF2B5EF4-FFF2-40B4-BE49-F238E27FC236}">
                <a16:creationId xmlns:a16="http://schemas.microsoft.com/office/drawing/2014/main" id="{CBA9CA8D-FD5A-4E59-8DB4-DF5927485617}"/>
              </a:ext>
            </a:extLst>
          </p:cNvPr>
          <p:cNvGrpSpPr/>
          <p:nvPr/>
        </p:nvGrpSpPr>
        <p:grpSpPr>
          <a:xfrm>
            <a:off x="7194325" y="4210181"/>
            <a:ext cx="1163604" cy="60959"/>
            <a:chOff x="3643313" y="3044826"/>
            <a:chExt cx="935038" cy="30163"/>
          </a:xfrm>
        </p:grpSpPr>
        <p:sp>
          <p:nvSpPr>
            <p:cNvPr id="193" name="Oval 152">
              <a:extLst>
                <a:ext uri="{FF2B5EF4-FFF2-40B4-BE49-F238E27FC236}">
                  <a16:creationId xmlns:a16="http://schemas.microsoft.com/office/drawing/2014/main" id="{72038A87-119C-4AEF-B1E8-7EB0D7FAA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94" name="Oval 153">
              <a:extLst>
                <a:ext uri="{FF2B5EF4-FFF2-40B4-BE49-F238E27FC236}">
                  <a16:creationId xmlns:a16="http://schemas.microsoft.com/office/drawing/2014/main" id="{5987DF11-2741-4A49-B54C-5FF55566A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4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95" name="Oval 154">
              <a:extLst>
                <a:ext uri="{FF2B5EF4-FFF2-40B4-BE49-F238E27FC236}">
                  <a16:creationId xmlns:a16="http://schemas.microsoft.com/office/drawing/2014/main" id="{62B9181E-2C63-4063-B77F-54CD53FB6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4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96" name="Oval 155">
              <a:extLst>
                <a:ext uri="{FF2B5EF4-FFF2-40B4-BE49-F238E27FC236}">
                  <a16:creationId xmlns:a16="http://schemas.microsoft.com/office/drawing/2014/main" id="{869AFBCA-C12C-420B-BA2E-A5A44682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576" y="3044826"/>
              <a:ext cx="28575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97" name="Oval 156">
              <a:extLst>
                <a:ext uri="{FF2B5EF4-FFF2-40B4-BE49-F238E27FC236}">
                  <a16:creationId xmlns:a16="http://schemas.microsoft.com/office/drawing/2014/main" id="{39DD937F-B945-4AB8-9E1F-DC3579075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07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98" name="Oval 157">
              <a:extLst>
                <a:ext uri="{FF2B5EF4-FFF2-40B4-BE49-F238E27FC236}">
                  <a16:creationId xmlns:a16="http://schemas.microsoft.com/office/drawing/2014/main" id="{E2EFD342-830D-4634-A086-CFF93FA8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199" name="Oval 158">
              <a:extLst>
                <a:ext uri="{FF2B5EF4-FFF2-40B4-BE49-F238E27FC236}">
                  <a16:creationId xmlns:a16="http://schemas.microsoft.com/office/drawing/2014/main" id="{597ABCAA-BE69-40E9-9AA4-1A5C0F91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00" name="Oval 159">
              <a:extLst>
                <a:ext uri="{FF2B5EF4-FFF2-40B4-BE49-F238E27FC236}">
                  <a16:creationId xmlns:a16="http://schemas.microsoft.com/office/drawing/2014/main" id="{FC3093ED-61A5-4E6F-A6FA-3E1740AFB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01" name="Oval 160">
              <a:extLst>
                <a:ext uri="{FF2B5EF4-FFF2-40B4-BE49-F238E27FC236}">
                  <a16:creationId xmlns:a16="http://schemas.microsoft.com/office/drawing/2014/main" id="{257557CE-8F5F-4000-A350-E30C67DFD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83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02" name="Oval 161">
              <a:extLst>
                <a:ext uri="{FF2B5EF4-FFF2-40B4-BE49-F238E27FC236}">
                  <a16:creationId xmlns:a16="http://schemas.microsoft.com/office/drawing/2014/main" id="{B3A1704E-A8F9-4E07-8CC3-D1509024F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03" name="Oval 162">
              <a:extLst>
                <a:ext uri="{FF2B5EF4-FFF2-40B4-BE49-F238E27FC236}">
                  <a16:creationId xmlns:a16="http://schemas.microsoft.com/office/drawing/2014/main" id="{0AFD600D-D415-4D39-AB42-7479B4710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04" name="Oval 163">
              <a:extLst>
                <a:ext uri="{FF2B5EF4-FFF2-40B4-BE49-F238E27FC236}">
                  <a16:creationId xmlns:a16="http://schemas.microsoft.com/office/drawing/2014/main" id="{26718544-8A21-4BFD-A96A-20410B8DE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05" name="Oval 164">
              <a:extLst>
                <a:ext uri="{FF2B5EF4-FFF2-40B4-BE49-F238E27FC236}">
                  <a16:creationId xmlns:a16="http://schemas.microsoft.com/office/drawing/2014/main" id="{F7551B9B-F320-495C-BEDC-854A52E1F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06" name="Oval 165">
              <a:extLst>
                <a:ext uri="{FF2B5EF4-FFF2-40B4-BE49-F238E27FC236}">
                  <a16:creationId xmlns:a16="http://schemas.microsoft.com/office/drawing/2014/main" id="{6A6E89A1-9B8D-4598-A3B8-8FDE0B1FC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07" name="Oval 166">
              <a:extLst>
                <a:ext uri="{FF2B5EF4-FFF2-40B4-BE49-F238E27FC236}">
                  <a16:creationId xmlns:a16="http://schemas.microsoft.com/office/drawing/2014/main" id="{86A999A6-23B8-43EA-9DA3-3AC42E8C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3044826"/>
              <a:ext cx="28575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208" name="Year point">
            <a:extLst>
              <a:ext uri="{FF2B5EF4-FFF2-40B4-BE49-F238E27FC236}">
                <a16:creationId xmlns:a16="http://schemas.microsoft.com/office/drawing/2014/main" id="{02C552CB-7199-40E7-926C-ECBCF401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7243" y="4174198"/>
            <a:ext cx="104704" cy="92673"/>
          </a:xfrm>
          <a:prstGeom prst="ellips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209" name="Shape 05">
            <a:extLst>
              <a:ext uri="{FF2B5EF4-FFF2-40B4-BE49-F238E27FC236}">
                <a16:creationId xmlns:a16="http://schemas.microsoft.com/office/drawing/2014/main" id="{14B728D6-B30D-4611-ADCA-B4F3102F0621}"/>
              </a:ext>
            </a:extLst>
          </p:cNvPr>
          <p:cNvGrpSpPr/>
          <p:nvPr/>
        </p:nvGrpSpPr>
        <p:grpSpPr>
          <a:xfrm>
            <a:off x="7685361" y="2967699"/>
            <a:ext cx="1004472" cy="1157536"/>
            <a:chOff x="3981451" y="1922464"/>
            <a:chExt cx="863600" cy="1050925"/>
          </a:xfrm>
        </p:grpSpPr>
        <p:sp>
          <p:nvSpPr>
            <p:cNvPr id="211" name="Rectangle 97">
              <a:extLst>
                <a:ext uri="{FF2B5EF4-FFF2-40B4-BE49-F238E27FC236}">
                  <a16:creationId xmlns:a16="http://schemas.microsoft.com/office/drawing/2014/main" id="{3CE5D0AE-0A0F-4BFC-BE67-7D0158668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896" y="2559051"/>
              <a:ext cx="104742" cy="260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prstClr val="white">
                      <a:lumMod val="75000"/>
                    </a:prstClr>
                  </a:solidFill>
                  <a:latin typeface="Abel" charset="0"/>
                  <a:cs typeface="Arial" pitchFamily="34" charset="0"/>
                </a:rPr>
                <a:t>5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2" name="Body">
              <a:extLst>
                <a:ext uri="{FF2B5EF4-FFF2-40B4-BE49-F238E27FC236}">
                  <a16:creationId xmlns:a16="http://schemas.microsoft.com/office/drawing/2014/main" id="{AD3C58C8-ABB0-4E81-95DA-D4F7E71BBCCF}"/>
                </a:ext>
              </a:extLst>
            </p:cNvPr>
            <p:cNvGrpSpPr/>
            <p:nvPr/>
          </p:nvGrpSpPr>
          <p:grpSpPr>
            <a:xfrm>
              <a:off x="3981451" y="1922464"/>
              <a:ext cx="863600" cy="1050925"/>
              <a:chOff x="3981451" y="1922464"/>
              <a:chExt cx="863600" cy="1050925"/>
            </a:xfrm>
          </p:grpSpPr>
          <p:sp>
            <p:nvSpPr>
              <p:cNvPr id="213" name="Freeform 176">
                <a:extLst>
                  <a:ext uri="{FF2B5EF4-FFF2-40B4-BE49-F238E27FC236}">
                    <a16:creationId xmlns:a16="http://schemas.microsoft.com/office/drawing/2014/main" id="{A0AD3FA6-BBBB-4618-A9FF-8282E0A7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6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14" name="Freeform 177">
                <a:extLst>
                  <a:ext uri="{FF2B5EF4-FFF2-40B4-BE49-F238E27FC236}">
                    <a16:creationId xmlns:a16="http://schemas.microsoft.com/office/drawing/2014/main" id="{7806E876-1D76-482C-9803-C07B79E01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801" y="1963739"/>
                <a:ext cx="53975" cy="53975"/>
              </a:xfrm>
              <a:custGeom>
                <a:avLst/>
                <a:gdLst/>
                <a:ahLst/>
                <a:cxnLst>
                  <a:cxn ang="0">
                    <a:pos x="48" y="48"/>
                  </a:cxn>
                  <a:cxn ang="0">
                    <a:pos x="0" y="0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48" y="22"/>
                      <a:pt x="26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15" name="Freeform 178">
                <a:extLst>
                  <a:ext uri="{FF2B5EF4-FFF2-40B4-BE49-F238E27FC236}">
                    <a16:creationId xmlns:a16="http://schemas.microsoft.com/office/drawing/2014/main" id="{DB202BE3-2DE9-445B-8A0C-90AE1DCC6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6" y="2692401"/>
                <a:ext cx="53975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26"/>
                      <a:pt x="22" y="48"/>
                      <a:pt x="48" y="48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16" name="Freeform 179">
                <a:extLst>
                  <a:ext uri="{FF2B5EF4-FFF2-40B4-BE49-F238E27FC236}">
                    <a16:creationId xmlns:a16="http://schemas.microsoft.com/office/drawing/2014/main" id="{15D4EBF1-71F0-4685-A619-5044BE8C1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1" y="1922464"/>
                <a:ext cx="863600" cy="1050925"/>
              </a:xfrm>
              <a:custGeom>
                <a:avLst/>
                <a:gdLst/>
                <a:ahLst/>
                <a:cxnLst>
                  <a:cxn ang="0">
                    <a:pos x="684" y="768"/>
                  </a:cxn>
                  <a:cxn ang="0">
                    <a:pos x="35" y="768"/>
                  </a:cxn>
                  <a:cxn ang="0">
                    <a:pos x="0" y="733"/>
                  </a:cxn>
                  <a:cxn ang="0">
                    <a:pos x="0" y="35"/>
                  </a:cxn>
                  <a:cxn ang="0">
                    <a:pos x="35" y="0"/>
                  </a:cxn>
                  <a:cxn ang="0">
                    <a:pos x="733" y="0"/>
                  </a:cxn>
                  <a:cxn ang="0">
                    <a:pos x="768" y="35"/>
                  </a:cxn>
                  <a:cxn ang="0">
                    <a:pos x="768" y="733"/>
                  </a:cxn>
                  <a:cxn ang="0">
                    <a:pos x="758" y="758"/>
                  </a:cxn>
                  <a:cxn ang="0">
                    <a:pos x="619" y="932"/>
                  </a:cxn>
                  <a:cxn ang="0">
                    <a:pos x="619" y="794"/>
                  </a:cxn>
                </a:cxnLst>
                <a:rect l="0" t="0" r="r" b="b"/>
                <a:pathLst>
                  <a:path w="768" h="932">
                    <a:moveTo>
                      <a:pt x="684" y="768"/>
                    </a:moveTo>
                    <a:cubicBezTo>
                      <a:pt x="35" y="768"/>
                      <a:pt x="35" y="768"/>
                      <a:pt x="35" y="768"/>
                    </a:cubicBezTo>
                    <a:cubicBezTo>
                      <a:pt x="16" y="768"/>
                      <a:pt x="0" y="752"/>
                      <a:pt x="0" y="7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733" y="0"/>
                      <a:pt x="733" y="0"/>
                      <a:pt x="733" y="0"/>
                    </a:cubicBezTo>
                    <a:cubicBezTo>
                      <a:pt x="752" y="0"/>
                      <a:pt x="768" y="16"/>
                      <a:pt x="768" y="35"/>
                    </a:cubicBezTo>
                    <a:cubicBezTo>
                      <a:pt x="768" y="733"/>
                      <a:pt x="768" y="733"/>
                      <a:pt x="768" y="733"/>
                    </a:cubicBezTo>
                    <a:cubicBezTo>
                      <a:pt x="768" y="742"/>
                      <a:pt x="764" y="750"/>
                      <a:pt x="758" y="758"/>
                    </a:cubicBezTo>
                    <a:cubicBezTo>
                      <a:pt x="619" y="932"/>
                      <a:pt x="619" y="932"/>
                      <a:pt x="619" y="932"/>
                    </a:cubicBezTo>
                    <a:cubicBezTo>
                      <a:pt x="619" y="794"/>
                      <a:pt x="619" y="794"/>
                      <a:pt x="619" y="794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17" name="Oval 180">
                <a:extLst>
                  <a:ext uri="{FF2B5EF4-FFF2-40B4-BE49-F238E27FC236}">
                    <a16:creationId xmlns:a16="http://schemas.microsoft.com/office/drawing/2014/main" id="{B1E5F617-36C8-494E-94D4-194FA570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3" y="2767014"/>
                <a:ext cx="42862" cy="42863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2400">
                  <a:solidFill>
                    <a:prstClr val="black"/>
                  </a:solidFill>
                  <a:latin typeface="Lato"/>
                </a:endParaRPr>
              </a:p>
            </p:txBody>
          </p:sp>
        </p:grpSp>
      </p:grpSp>
      <p:grpSp>
        <p:nvGrpSpPr>
          <p:cNvPr id="218" name="Secondary lines 05">
            <a:extLst>
              <a:ext uri="{FF2B5EF4-FFF2-40B4-BE49-F238E27FC236}">
                <a16:creationId xmlns:a16="http://schemas.microsoft.com/office/drawing/2014/main" id="{9693A181-8F88-4E13-ACA8-47F1C2B6755B}"/>
              </a:ext>
            </a:extLst>
          </p:cNvPr>
          <p:cNvGrpSpPr/>
          <p:nvPr/>
        </p:nvGrpSpPr>
        <p:grpSpPr>
          <a:xfrm>
            <a:off x="7598577" y="2883029"/>
            <a:ext cx="800100" cy="643464"/>
            <a:chOff x="3916363" y="1858963"/>
            <a:chExt cx="642937" cy="584200"/>
          </a:xfrm>
        </p:grpSpPr>
        <p:sp>
          <p:nvSpPr>
            <p:cNvPr id="219" name="Freeform 224">
              <a:extLst>
                <a:ext uri="{FF2B5EF4-FFF2-40B4-BE49-F238E27FC236}">
                  <a16:creationId xmlns:a16="http://schemas.microsoft.com/office/drawing/2014/main" id="{F9F49710-5225-4D77-9AA8-70CEE6965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1866901"/>
              <a:ext cx="201612" cy="9683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86" y="0"/>
                </a:cxn>
                <a:cxn ang="0">
                  <a:pos x="179" y="0"/>
                </a:cxn>
              </a:cxnLst>
              <a:rect l="0" t="0" r="r" b="b"/>
              <a:pathLst>
                <a:path w="179" h="86">
                  <a:moveTo>
                    <a:pt x="0" y="86"/>
                  </a:moveTo>
                  <a:cubicBezTo>
                    <a:pt x="0" y="38"/>
                    <a:pt x="38" y="0"/>
                    <a:pt x="86" y="0"/>
                  </a:cubicBez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0" name="Line 225">
              <a:extLst>
                <a:ext uri="{FF2B5EF4-FFF2-40B4-BE49-F238E27FC236}">
                  <a16:creationId xmlns:a16="http://schemas.microsoft.com/office/drawing/2014/main" id="{FFCEE78D-9C7A-4CD6-95B4-6490BF77B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062" y="1866901"/>
              <a:ext cx="66628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1" name="Line 226">
              <a:extLst>
                <a:ext uri="{FF2B5EF4-FFF2-40B4-BE49-F238E27FC236}">
                  <a16:creationId xmlns:a16="http://schemas.microsoft.com/office/drawing/2014/main" id="{1E126FC6-95A7-4FCD-A0FB-5F6F8F0B4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1" y="2014538"/>
              <a:ext cx="0" cy="9286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2" name="Line 227">
              <a:extLst>
                <a:ext uri="{FF2B5EF4-FFF2-40B4-BE49-F238E27FC236}">
                  <a16:creationId xmlns:a16="http://schemas.microsoft.com/office/drawing/2014/main" id="{FCE6DF4A-B439-4C68-B9B0-EEB711908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1" y="2211388"/>
              <a:ext cx="0" cy="2222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3" name="Line 228">
              <a:extLst>
                <a:ext uri="{FF2B5EF4-FFF2-40B4-BE49-F238E27FC236}">
                  <a16:creationId xmlns:a16="http://schemas.microsoft.com/office/drawing/2014/main" id="{A03F4A0E-5878-4847-B8CC-C3483AF26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1" y="2262188"/>
              <a:ext cx="0" cy="12541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4" name="Line 229">
              <a:extLst>
                <a:ext uri="{FF2B5EF4-FFF2-40B4-BE49-F238E27FC236}">
                  <a16:creationId xmlns:a16="http://schemas.microsoft.com/office/drawing/2014/main" id="{CEC158FA-0C30-47D3-8343-8D7AE40F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1866901"/>
              <a:ext cx="168275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5" name="Freeform 230">
              <a:extLst>
                <a:ext uri="{FF2B5EF4-FFF2-40B4-BE49-F238E27FC236}">
                  <a16:creationId xmlns:a16="http://schemas.microsoft.com/office/drawing/2014/main" id="{8215A360-E488-49E0-9BE7-3125862D5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2427288"/>
              <a:ext cx="14287" cy="1587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9"/>
                </a:cxn>
                <a:cxn ang="0">
                  <a:pos x="5" y="13"/>
                </a:cxn>
              </a:cxnLst>
              <a:rect l="0" t="0" r="r" b="b"/>
              <a:pathLst>
                <a:path w="13" h="14">
                  <a:moveTo>
                    <a:pt x="5" y="13"/>
                  </a:move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6"/>
                    <a:pt x="12" y="9"/>
                  </a:cubicBezTo>
                  <a:cubicBezTo>
                    <a:pt x="11" y="12"/>
                    <a:pt x="8" y="14"/>
                    <a:pt x="5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6" name="Freeform 231">
              <a:extLst>
                <a:ext uri="{FF2B5EF4-FFF2-40B4-BE49-F238E27FC236}">
                  <a16:creationId xmlns:a16="http://schemas.microsoft.com/office/drawing/2014/main" id="{A944398B-9BF3-40A4-B660-9BA6A57AF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858963"/>
              <a:ext cx="14287" cy="15875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5" y="12"/>
                </a:cxn>
              </a:cxnLst>
              <a:rect l="0" t="0" r="r" b="b"/>
              <a:pathLst>
                <a:path w="13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2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27" name="Freeform 232">
              <a:extLst>
                <a:ext uri="{FF2B5EF4-FFF2-40B4-BE49-F238E27FC236}">
                  <a16:creationId xmlns:a16="http://schemas.microsoft.com/office/drawing/2014/main" id="{718C7266-A5FB-43E9-A2DA-937E3A26F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5" y="1862138"/>
              <a:ext cx="15875" cy="142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8"/>
                </a:cxn>
                <a:cxn ang="0">
                  <a:pos x="5" y="12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1"/>
                    <a:pt x="6" y="0"/>
                    <a:pt x="9" y="1"/>
                  </a:cubicBezTo>
                  <a:cubicBezTo>
                    <a:pt x="12" y="2"/>
                    <a:pt x="14" y="5"/>
                    <a:pt x="13" y="8"/>
                  </a:cubicBezTo>
                  <a:cubicBezTo>
                    <a:pt x="12" y="11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228" name="Text box A">
            <a:extLst>
              <a:ext uri="{FF2B5EF4-FFF2-40B4-BE49-F238E27FC236}">
                <a16:creationId xmlns:a16="http://schemas.microsoft.com/office/drawing/2014/main" id="{E0FB4586-2CBE-4EE9-B27C-34AF02F79699}"/>
              </a:ext>
            </a:extLst>
          </p:cNvPr>
          <p:cNvGrpSpPr/>
          <p:nvPr/>
        </p:nvGrpSpPr>
        <p:grpSpPr>
          <a:xfrm>
            <a:off x="6865255" y="4381538"/>
            <a:ext cx="3494543" cy="1512053"/>
            <a:chOff x="6035800" y="898160"/>
            <a:chExt cx="610269" cy="1134040"/>
          </a:xfrm>
        </p:grpSpPr>
        <p:sp>
          <p:nvSpPr>
            <p:cNvPr id="235" name="Line 6">
              <a:extLst>
                <a:ext uri="{FF2B5EF4-FFF2-40B4-BE49-F238E27FC236}">
                  <a16:creationId xmlns:a16="http://schemas.microsoft.com/office/drawing/2014/main" id="{00C5E9CA-017F-40FA-B211-C62DF488D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9849" y="1153626"/>
              <a:ext cx="385882" cy="0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30" name="Rectangle 7">
              <a:extLst>
                <a:ext uri="{FF2B5EF4-FFF2-40B4-BE49-F238E27FC236}">
                  <a16:creationId xmlns:a16="http://schemas.microsoft.com/office/drawing/2014/main" id="{81989B16-06AA-40F6-8150-6379CA78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84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issue of implementing a </a:t>
              </a:r>
              <a:r>
                <a:rPr lang="en-US" sz="14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Unified automated information system</a:t>
              </a:r>
              <a:r>
                <a:rPr lang="en-US" sz="14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water resources accounting, with further integration with the information systems of the relevant state bodies, is under control</a:t>
              </a:r>
              <a:endParaRPr lang="ru-RU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Rectangle 8">
              <a:extLst>
                <a:ext uri="{FF2B5EF4-FFF2-40B4-BE49-F238E27FC236}">
                  <a16:creationId xmlns:a16="http://schemas.microsoft.com/office/drawing/2014/main" id="{B865AD3A-616E-4FFB-A861-62167E958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3987" y="898160"/>
              <a:ext cx="24075" cy="24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solidFill>
                    <a:prstClr val="black"/>
                  </a:solidFill>
                  <a:latin typeface="Nexa Bold" charset="0"/>
                  <a:cs typeface="Arial" pitchFamily="34" charset="0"/>
                </a:rPr>
                <a:t>5</a:t>
              </a:r>
              <a:endParaRPr lang="ru-RU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7" name="Connection circles 03-05">
            <a:extLst>
              <a:ext uri="{FF2B5EF4-FFF2-40B4-BE49-F238E27FC236}">
                <a16:creationId xmlns:a16="http://schemas.microsoft.com/office/drawing/2014/main" id="{F65216C4-AB7F-4208-8D63-8852D6A863E2}"/>
              </a:ext>
            </a:extLst>
          </p:cNvPr>
          <p:cNvGrpSpPr/>
          <p:nvPr/>
        </p:nvGrpSpPr>
        <p:grpSpPr>
          <a:xfrm>
            <a:off x="8727366" y="4210181"/>
            <a:ext cx="1163604" cy="60959"/>
            <a:chOff x="3643313" y="3044826"/>
            <a:chExt cx="935038" cy="30163"/>
          </a:xfrm>
        </p:grpSpPr>
        <p:sp>
          <p:nvSpPr>
            <p:cNvPr id="238" name="Oval 152">
              <a:extLst>
                <a:ext uri="{FF2B5EF4-FFF2-40B4-BE49-F238E27FC236}">
                  <a16:creationId xmlns:a16="http://schemas.microsoft.com/office/drawing/2014/main" id="{228BCAD5-CDF1-468C-A8A3-676E4A69D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39" name="Oval 153">
              <a:extLst>
                <a:ext uri="{FF2B5EF4-FFF2-40B4-BE49-F238E27FC236}">
                  <a16:creationId xmlns:a16="http://schemas.microsoft.com/office/drawing/2014/main" id="{02CBD70F-CB68-48AB-A7EE-B75DAE5A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4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0" name="Oval 154">
              <a:extLst>
                <a:ext uri="{FF2B5EF4-FFF2-40B4-BE49-F238E27FC236}">
                  <a16:creationId xmlns:a16="http://schemas.microsoft.com/office/drawing/2014/main" id="{A7CC7AB8-E23F-4328-B529-F0D349CCF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4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1" name="Oval 155">
              <a:extLst>
                <a:ext uri="{FF2B5EF4-FFF2-40B4-BE49-F238E27FC236}">
                  <a16:creationId xmlns:a16="http://schemas.microsoft.com/office/drawing/2014/main" id="{D3B0CC57-4BFD-4BA5-8820-C45D1F05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576" y="3044826"/>
              <a:ext cx="28575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2" name="Oval 156">
              <a:extLst>
                <a:ext uri="{FF2B5EF4-FFF2-40B4-BE49-F238E27FC236}">
                  <a16:creationId xmlns:a16="http://schemas.microsoft.com/office/drawing/2014/main" id="{9179E4ED-8F3D-4DE2-A4D6-C090DF0AC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07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3" name="Oval 157">
              <a:extLst>
                <a:ext uri="{FF2B5EF4-FFF2-40B4-BE49-F238E27FC236}">
                  <a16:creationId xmlns:a16="http://schemas.microsoft.com/office/drawing/2014/main" id="{427A9CDF-6CCD-420A-A457-E067547FA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4" name="Oval 158">
              <a:extLst>
                <a:ext uri="{FF2B5EF4-FFF2-40B4-BE49-F238E27FC236}">
                  <a16:creationId xmlns:a16="http://schemas.microsoft.com/office/drawing/2014/main" id="{069B92AB-3C58-4F60-BBC5-D6CEAB12A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5" name="Oval 159">
              <a:extLst>
                <a:ext uri="{FF2B5EF4-FFF2-40B4-BE49-F238E27FC236}">
                  <a16:creationId xmlns:a16="http://schemas.microsoft.com/office/drawing/2014/main" id="{3853F2B6-097D-4D63-95BA-0FBDCD88F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6" name="Oval 160">
              <a:extLst>
                <a:ext uri="{FF2B5EF4-FFF2-40B4-BE49-F238E27FC236}">
                  <a16:creationId xmlns:a16="http://schemas.microsoft.com/office/drawing/2014/main" id="{AB010266-6526-4181-A779-F9CF10A1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83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7" name="Oval 161">
              <a:extLst>
                <a:ext uri="{FF2B5EF4-FFF2-40B4-BE49-F238E27FC236}">
                  <a16:creationId xmlns:a16="http://schemas.microsoft.com/office/drawing/2014/main" id="{3EAE646B-B8DE-4058-B503-9E22A952C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6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8" name="Oval 162">
              <a:extLst>
                <a:ext uri="{FF2B5EF4-FFF2-40B4-BE49-F238E27FC236}">
                  <a16:creationId xmlns:a16="http://schemas.microsoft.com/office/drawing/2014/main" id="{7816F49E-70B5-4D80-A692-02C78C2E5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49" name="Oval 163">
              <a:extLst>
                <a:ext uri="{FF2B5EF4-FFF2-40B4-BE49-F238E27FC236}">
                  <a16:creationId xmlns:a16="http://schemas.microsoft.com/office/drawing/2014/main" id="{26E75904-9ED5-455D-A602-8D794A81E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50" name="Oval 164">
              <a:extLst>
                <a:ext uri="{FF2B5EF4-FFF2-40B4-BE49-F238E27FC236}">
                  <a16:creationId xmlns:a16="http://schemas.microsoft.com/office/drawing/2014/main" id="{0210D92C-C3F5-42FE-8A8C-04EB7C3F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1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51" name="Oval 165">
              <a:extLst>
                <a:ext uri="{FF2B5EF4-FFF2-40B4-BE49-F238E27FC236}">
                  <a16:creationId xmlns:a16="http://schemas.microsoft.com/office/drawing/2014/main" id="{979CB656-9FAC-4748-B51F-7758A84A1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3044826"/>
              <a:ext cx="30162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52" name="Oval 166">
              <a:extLst>
                <a:ext uri="{FF2B5EF4-FFF2-40B4-BE49-F238E27FC236}">
                  <a16:creationId xmlns:a16="http://schemas.microsoft.com/office/drawing/2014/main" id="{A20AE385-687E-45C9-9BA0-E4AC58705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3044826"/>
              <a:ext cx="28575" cy="301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281" name="Lighthouse">
            <a:extLst>
              <a:ext uri="{FF2B5EF4-FFF2-40B4-BE49-F238E27FC236}">
                <a16:creationId xmlns:a16="http://schemas.microsoft.com/office/drawing/2014/main" id="{567A6882-5AD8-4E63-ABC6-9CA1B85338FC}"/>
              </a:ext>
            </a:extLst>
          </p:cNvPr>
          <p:cNvGrpSpPr/>
          <p:nvPr/>
        </p:nvGrpSpPr>
        <p:grpSpPr>
          <a:xfrm>
            <a:off x="1906015" y="3272403"/>
            <a:ext cx="406967" cy="389925"/>
            <a:chOff x="5160975" y="3148015"/>
            <a:chExt cx="327026" cy="354013"/>
          </a:xfrm>
        </p:grpSpPr>
        <p:sp>
          <p:nvSpPr>
            <p:cNvPr id="282" name="Freeform 121">
              <a:extLst>
                <a:ext uri="{FF2B5EF4-FFF2-40B4-BE49-F238E27FC236}">
                  <a16:creationId xmlns:a16="http://schemas.microsoft.com/office/drawing/2014/main" id="{08A4579E-8926-49DB-A606-B603509C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88" y="3251202"/>
              <a:ext cx="44450" cy="233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7"/>
                </a:cxn>
                <a:cxn ang="0">
                  <a:pos x="28" y="14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8" h="147">
                  <a:moveTo>
                    <a:pt x="0" y="0"/>
                  </a:moveTo>
                  <a:lnTo>
                    <a:pt x="0" y="147"/>
                  </a:lnTo>
                  <a:lnTo>
                    <a:pt x="28" y="14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83" name="Freeform 122">
              <a:extLst>
                <a:ext uri="{FF2B5EF4-FFF2-40B4-BE49-F238E27FC236}">
                  <a16:creationId xmlns:a16="http://schemas.microsoft.com/office/drawing/2014/main" id="{33D206B9-EFF6-4443-B791-920551322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4801" y="3151190"/>
              <a:ext cx="77788" cy="100013"/>
            </a:xfrm>
            <a:custGeom>
              <a:avLst/>
              <a:gdLst/>
              <a:ahLst/>
              <a:cxnLst>
                <a:cxn ang="0">
                  <a:pos x="62" y="66"/>
                </a:cxn>
                <a:cxn ang="0">
                  <a:pos x="8" y="66"/>
                </a:cxn>
                <a:cxn ang="0">
                  <a:pos x="0" y="77"/>
                </a:cxn>
                <a:cxn ang="0">
                  <a:pos x="8" y="88"/>
                </a:cxn>
                <a:cxn ang="0">
                  <a:pos x="62" y="88"/>
                </a:cxn>
                <a:cxn ang="0">
                  <a:pos x="69" y="77"/>
                </a:cxn>
                <a:cxn ang="0">
                  <a:pos x="62" y="66"/>
                </a:cxn>
                <a:cxn ang="0">
                  <a:pos x="35" y="0"/>
                </a:cxn>
                <a:cxn ang="0">
                  <a:pos x="3" y="26"/>
                </a:cxn>
                <a:cxn ang="0">
                  <a:pos x="67" y="26"/>
                </a:cxn>
                <a:cxn ang="0">
                  <a:pos x="35" y="0"/>
                </a:cxn>
              </a:cxnLst>
              <a:rect l="0" t="0" r="r" b="b"/>
              <a:pathLst>
                <a:path w="69" h="88">
                  <a:moveTo>
                    <a:pt x="62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4" y="66"/>
                    <a:pt x="0" y="71"/>
                    <a:pt x="0" y="77"/>
                  </a:cubicBezTo>
                  <a:cubicBezTo>
                    <a:pt x="0" y="83"/>
                    <a:pt x="4" y="88"/>
                    <a:pt x="8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6" y="88"/>
                    <a:pt x="69" y="83"/>
                    <a:pt x="69" y="77"/>
                  </a:cubicBezTo>
                  <a:cubicBezTo>
                    <a:pt x="69" y="71"/>
                    <a:pt x="66" y="66"/>
                    <a:pt x="62" y="66"/>
                  </a:cubicBezTo>
                  <a:close/>
                  <a:moveTo>
                    <a:pt x="35" y="0"/>
                  </a:moveTo>
                  <a:cubicBezTo>
                    <a:pt x="19" y="0"/>
                    <a:pt x="6" y="11"/>
                    <a:pt x="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4" y="11"/>
                    <a:pt x="51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84" name="Freeform 123">
              <a:extLst>
                <a:ext uri="{FF2B5EF4-FFF2-40B4-BE49-F238E27FC236}">
                  <a16:creationId xmlns:a16="http://schemas.microsoft.com/office/drawing/2014/main" id="{D567FEA9-86C5-4C2C-B254-131A555BF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1463" y="3148015"/>
              <a:ext cx="146050" cy="354013"/>
            </a:xfrm>
            <a:custGeom>
              <a:avLst/>
              <a:gdLst/>
              <a:ahLst/>
              <a:cxnLst>
                <a:cxn ang="0">
                  <a:pos x="75" y="43"/>
                </a:cxn>
                <a:cxn ang="0">
                  <a:pos x="51" y="47"/>
                </a:cxn>
                <a:cxn ang="0">
                  <a:pos x="75" y="51"/>
                </a:cxn>
                <a:cxn ang="0">
                  <a:pos x="129" y="308"/>
                </a:cxn>
                <a:cxn ang="0">
                  <a:pos x="119" y="296"/>
                </a:cxn>
                <a:cxn ang="0">
                  <a:pos x="93" y="96"/>
                </a:cxn>
                <a:cxn ang="0">
                  <a:pos x="92" y="66"/>
                </a:cxn>
                <a:cxn ang="0">
                  <a:pos x="90" y="34"/>
                </a:cxn>
                <a:cxn ang="0">
                  <a:pos x="100" y="33"/>
                </a:cxn>
                <a:cxn ang="0">
                  <a:pos x="65" y="0"/>
                </a:cxn>
                <a:cxn ang="0">
                  <a:pos x="30" y="33"/>
                </a:cxn>
                <a:cxn ang="0">
                  <a:pos x="40" y="34"/>
                </a:cxn>
                <a:cxn ang="0">
                  <a:pos x="38" y="66"/>
                </a:cxn>
                <a:cxn ang="0">
                  <a:pos x="37" y="96"/>
                </a:cxn>
                <a:cxn ang="0">
                  <a:pos x="10" y="296"/>
                </a:cxn>
                <a:cxn ang="0">
                  <a:pos x="1" y="308"/>
                </a:cxn>
                <a:cxn ang="0">
                  <a:pos x="8" y="312"/>
                </a:cxn>
                <a:cxn ang="0">
                  <a:pos x="117" y="304"/>
                </a:cxn>
                <a:cxn ang="0">
                  <a:pos x="127" y="314"/>
                </a:cxn>
                <a:cxn ang="0">
                  <a:pos x="93" y="205"/>
                </a:cxn>
                <a:cxn ang="0">
                  <a:pos x="38" y="195"/>
                </a:cxn>
                <a:cxn ang="0">
                  <a:pos x="93" y="205"/>
                </a:cxn>
                <a:cxn ang="0">
                  <a:pos x="92" y="193"/>
                </a:cxn>
                <a:cxn ang="0">
                  <a:pos x="45" y="101"/>
                </a:cxn>
                <a:cxn ang="0">
                  <a:pos x="51" y="96"/>
                </a:cxn>
                <a:cxn ang="0">
                  <a:pos x="87" y="132"/>
                </a:cxn>
                <a:cxn ang="0">
                  <a:pos x="38" y="26"/>
                </a:cxn>
                <a:cxn ang="0">
                  <a:pos x="91" y="26"/>
                </a:cxn>
                <a:cxn ang="0">
                  <a:pos x="65" y="52"/>
                </a:cxn>
                <a:cxn ang="0">
                  <a:pos x="61" y="66"/>
                </a:cxn>
                <a:cxn ang="0">
                  <a:pos x="48" y="34"/>
                </a:cxn>
                <a:cxn ang="0">
                  <a:pos x="82" y="66"/>
                </a:cxn>
                <a:cxn ang="0">
                  <a:pos x="69" y="56"/>
                </a:cxn>
                <a:cxn ang="0">
                  <a:pos x="34" y="81"/>
                </a:cxn>
                <a:cxn ang="0">
                  <a:pos x="92" y="74"/>
                </a:cxn>
                <a:cxn ang="0">
                  <a:pos x="92" y="88"/>
                </a:cxn>
                <a:cxn ang="0">
                  <a:pos x="34" y="81"/>
                </a:cxn>
                <a:cxn ang="0">
                  <a:pos x="33" y="258"/>
                </a:cxn>
                <a:cxn ang="0">
                  <a:pos x="30" y="296"/>
                </a:cxn>
                <a:cxn ang="0">
                  <a:pos x="34" y="248"/>
                </a:cxn>
                <a:cxn ang="0">
                  <a:pos x="97" y="266"/>
                </a:cxn>
                <a:cxn ang="0">
                  <a:pos x="82" y="296"/>
                </a:cxn>
              </a:cxnLst>
              <a:rect l="0" t="0" r="r" b="b"/>
              <a:pathLst>
                <a:path w="130" h="315">
                  <a:moveTo>
                    <a:pt x="79" y="47"/>
                  </a:moveTo>
                  <a:cubicBezTo>
                    <a:pt x="79" y="44"/>
                    <a:pt x="77" y="43"/>
                    <a:pt x="7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3" y="43"/>
                    <a:pt x="51" y="44"/>
                    <a:pt x="51" y="47"/>
                  </a:cubicBezTo>
                  <a:cubicBezTo>
                    <a:pt x="51" y="49"/>
                    <a:pt x="53" y="51"/>
                    <a:pt x="5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7" y="51"/>
                    <a:pt x="79" y="49"/>
                    <a:pt x="79" y="47"/>
                  </a:cubicBezTo>
                  <a:close/>
                  <a:moveTo>
                    <a:pt x="129" y="308"/>
                  </a:moveTo>
                  <a:cubicBezTo>
                    <a:pt x="123" y="298"/>
                    <a:pt x="123" y="298"/>
                    <a:pt x="123" y="298"/>
                  </a:cubicBezTo>
                  <a:cubicBezTo>
                    <a:pt x="122" y="297"/>
                    <a:pt x="121" y="296"/>
                    <a:pt x="119" y="296"/>
                  </a:cubicBezTo>
                  <a:cubicBezTo>
                    <a:pt x="108" y="296"/>
                    <a:pt x="108" y="296"/>
                    <a:pt x="108" y="2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9" y="96"/>
                    <a:pt x="103" y="89"/>
                    <a:pt x="103" y="81"/>
                  </a:cubicBezTo>
                  <a:cubicBezTo>
                    <a:pt x="103" y="73"/>
                    <a:pt x="98" y="66"/>
                    <a:pt x="92" y="6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8" y="34"/>
                    <a:pt x="99" y="34"/>
                    <a:pt x="100" y="33"/>
                  </a:cubicBezTo>
                  <a:cubicBezTo>
                    <a:pt x="101" y="32"/>
                    <a:pt x="101" y="31"/>
                    <a:pt x="101" y="29"/>
                  </a:cubicBezTo>
                  <a:cubicBezTo>
                    <a:pt x="97" y="13"/>
                    <a:pt x="82" y="0"/>
                    <a:pt x="65" y="0"/>
                  </a:cubicBezTo>
                  <a:cubicBezTo>
                    <a:pt x="48" y="0"/>
                    <a:pt x="32" y="13"/>
                    <a:pt x="29" y="29"/>
                  </a:cubicBezTo>
                  <a:cubicBezTo>
                    <a:pt x="29" y="31"/>
                    <a:pt x="29" y="32"/>
                    <a:pt x="30" y="33"/>
                  </a:cubicBezTo>
                  <a:cubicBezTo>
                    <a:pt x="30" y="34"/>
                    <a:pt x="32" y="34"/>
                    <a:pt x="33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1" y="66"/>
                    <a:pt x="26" y="73"/>
                    <a:pt x="26" y="81"/>
                  </a:cubicBezTo>
                  <a:cubicBezTo>
                    <a:pt x="26" y="89"/>
                    <a:pt x="31" y="96"/>
                    <a:pt x="37" y="96"/>
                  </a:cubicBezTo>
                  <a:cubicBezTo>
                    <a:pt x="22" y="296"/>
                    <a:pt x="22" y="296"/>
                    <a:pt x="22" y="296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9" y="296"/>
                    <a:pt x="7" y="297"/>
                    <a:pt x="7" y="298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0" y="310"/>
                    <a:pt x="1" y="313"/>
                    <a:pt x="3" y="314"/>
                  </a:cubicBezTo>
                  <a:cubicBezTo>
                    <a:pt x="5" y="315"/>
                    <a:pt x="7" y="314"/>
                    <a:pt x="8" y="312"/>
                  </a:cubicBezTo>
                  <a:cubicBezTo>
                    <a:pt x="13" y="304"/>
                    <a:pt x="13" y="304"/>
                    <a:pt x="13" y="304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22" y="314"/>
                    <a:pt x="125" y="315"/>
                    <a:pt x="127" y="314"/>
                  </a:cubicBezTo>
                  <a:cubicBezTo>
                    <a:pt x="129" y="313"/>
                    <a:pt x="130" y="310"/>
                    <a:pt x="129" y="308"/>
                  </a:cubicBezTo>
                  <a:close/>
                  <a:moveTo>
                    <a:pt x="93" y="205"/>
                  </a:moveTo>
                  <a:cubicBezTo>
                    <a:pt x="96" y="254"/>
                    <a:pt x="96" y="254"/>
                    <a:pt x="96" y="254"/>
                  </a:cubicBezTo>
                  <a:cubicBezTo>
                    <a:pt x="38" y="195"/>
                    <a:pt x="38" y="195"/>
                    <a:pt x="38" y="195"/>
                  </a:cubicBezTo>
                  <a:cubicBezTo>
                    <a:pt x="41" y="153"/>
                    <a:pt x="41" y="153"/>
                    <a:pt x="41" y="153"/>
                  </a:cubicBezTo>
                  <a:lnTo>
                    <a:pt x="93" y="205"/>
                  </a:lnTo>
                  <a:close/>
                  <a:moveTo>
                    <a:pt x="88" y="144"/>
                  </a:moveTo>
                  <a:cubicBezTo>
                    <a:pt x="92" y="193"/>
                    <a:pt x="92" y="193"/>
                    <a:pt x="92" y="19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5" y="101"/>
                    <a:pt x="45" y="101"/>
                    <a:pt x="45" y="101"/>
                  </a:cubicBezTo>
                  <a:lnTo>
                    <a:pt x="88" y="144"/>
                  </a:lnTo>
                  <a:close/>
                  <a:moveTo>
                    <a:pt x="51" y="96"/>
                  </a:moveTo>
                  <a:cubicBezTo>
                    <a:pt x="84" y="96"/>
                    <a:pt x="84" y="96"/>
                    <a:pt x="84" y="96"/>
                  </a:cubicBezTo>
                  <a:cubicBezTo>
                    <a:pt x="87" y="132"/>
                    <a:pt x="87" y="132"/>
                    <a:pt x="87" y="132"/>
                  </a:cubicBezTo>
                  <a:lnTo>
                    <a:pt x="51" y="96"/>
                  </a:lnTo>
                  <a:close/>
                  <a:moveTo>
                    <a:pt x="38" y="26"/>
                  </a:moveTo>
                  <a:cubicBezTo>
                    <a:pt x="43" y="16"/>
                    <a:pt x="53" y="8"/>
                    <a:pt x="65" y="8"/>
                  </a:cubicBezTo>
                  <a:cubicBezTo>
                    <a:pt x="77" y="8"/>
                    <a:pt x="87" y="16"/>
                    <a:pt x="91" y="26"/>
                  </a:cubicBezTo>
                  <a:lnTo>
                    <a:pt x="38" y="26"/>
                  </a:lnTo>
                  <a:close/>
                  <a:moveTo>
                    <a:pt x="65" y="52"/>
                  </a:moveTo>
                  <a:cubicBezTo>
                    <a:pt x="63" y="52"/>
                    <a:pt x="61" y="54"/>
                    <a:pt x="61" y="5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4"/>
                    <a:pt x="67" y="52"/>
                    <a:pt x="65" y="52"/>
                  </a:cubicBezTo>
                  <a:close/>
                  <a:moveTo>
                    <a:pt x="34" y="81"/>
                  </a:moveTo>
                  <a:cubicBezTo>
                    <a:pt x="34" y="77"/>
                    <a:pt x="36" y="74"/>
                    <a:pt x="38" y="74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93" y="74"/>
                    <a:pt x="95" y="77"/>
                    <a:pt x="95" y="81"/>
                  </a:cubicBezTo>
                  <a:cubicBezTo>
                    <a:pt x="95" y="85"/>
                    <a:pt x="93" y="88"/>
                    <a:pt x="92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6" y="88"/>
                    <a:pt x="34" y="85"/>
                    <a:pt x="34" y="81"/>
                  </a:cubicBezTo>
                  <a:close/>
                  <a:moveTo>
                    <a:pt x="30" y="296"/>
                  </a:moveTo>
                  <a:cubicBezTo>
                    <a:pt x="33" y="258"/>
                    <a:pt x="33" y="258"/>
                    <a:pt x="33" y="258"/>
                  </a:cubicBezTo>
                  <a:cubicBezTo>
                    <a:pt x="71" y="296"/>
                    <a:pt x="71" y="296"/>
                    <a:pt x="71" y="296"/>
                  </a:cubicBezTo>
                  <a:lnTo>
                    <a:pt x="30" y="296"/>
                  </a:lnTo>
                  <a:close/>
                  <a:moveTo>
                    <a:pt x="82" y="296"/>
                  </a:moveTo>
                  <a:cubicBezTo>
                    <a:pt x="34" y="248"/>
                    <a:pt x="34" y="248"/>
                    <a:pt x="34" y="248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97" y="266"/>
                    <a:pt x="97" y="266"/>
                    <a:pt x="97" y="266"/>
                  </a:cubicBezTo>
                  <a:cubicBezTo>
                    <a:pt x="100" y="296"/>
                    <a:pt x="100" y="296"/>
                    <a:pt x="100" y="296"/>
                  </a:cubicBezTo>
                  <a:lnTo>
                    <a:pt x="82" y="2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85" name="Freeform 124">
              <a:extLst>
                <a:ext uri="{FF2B5EF4-FFF2-40B4-BE49-F238E27FC236}">
                  <a16:creationId xmlns:a16="http://schemas.microsoft.com/office/drawing/2014/main" id="{B4F6AF0A-F6B8-4E69-B3C5-1475FAD80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75" y="3195640"/>
              <a:ext cx="327026" cy="13811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80" y="4"/>
                </a:cxn>
                <a:cxn ang="0">
                  <a:pos x="101" y="8"/>
                </a:cxn>
                <a:cxn ang="0">
                  <a:pos x="65" y="4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65" y="4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21" y="8"/>
                </a:cxn>
                <a:cxn ang="0">
                  <a:pos x="105" y="16"/>
                </a:cxn>
                <a:cxn ang="0">
                  <a:pos x="93" y="33"/>
                </a:cxn>
                <a:cxn ang="0">
                  <a:pos x="110" y="21"/>
                </a:cxn>
                <a:cxn ang="0">
                  <a:pos x="105" y="16"/>
                </a:cxn>
                <a:cxn ang="0">
                  <a:pos x="65" y="56"/>
                </a:cxn>
                <a:cxn ang="0">
                  <a:pos x="70" y="62"/>
                </a:cxn>
                <a:cxn ang="0">
                  <a:pos x="82" y="44"/>
                </a:cxn>
                <a:cxn ang="0">
                  <a:pos x="48" y="72"/>
                </a:cxn>
                <a:cxn ang="0">
                  <a:pos x="36" y="90"/>
                </a:cxn>
                <a:cxn ang="0">
                  <a:pos x="54" y="78"/>
                </a:cxn>
                <a:cxn ang="0">
                  <a:pos x="48" y="72"/>
                </a:cxn>
                <a:cxn ang="0">
                  <a:pos x="8" y="113"/>
                </a:cxn>
                <a:cxn ang="0">
                  <a:pos x="14" y="118"/>
                </a:cxn>
                <a:cxn ang="0">
                  <a:pos x="25" y="101"/>
                </a:cxn>
                <a:cxn ang="0">
                  <a:pos x="209" y="4"/>
                </a:cxn>
                <a:cxn ang="0">
                  <a:pos x="189" y="0"/>
                </a:cxn>
                <a:cxn ang="0">
                  <a:pos x="189" y="8"/>
                </a:cxn>
                <a:cxn ang="0">
                  <a:pos x="209" y="4"/>
                </a:cxn>
                <a:cxn ang="0">
                  <a:pos x="246" y="0"/>
                </a:cxn>
                <a:cxn ang="0">
                  <a:pos x="225" y="4"/>
                </a:cxn>
                <a:cxn ang="0">
                  <a:pos x="246" y="8"/>
                </a:cxn>
                <a:cxn ang="0">
                  <a:pos x="286" y="0"/>
                </a:cxn>
                <a:cxn ang="0">
                  <a:pos x="265" y="4"/>
                </a:cxn>
                <a:cxn ang="0">
                  <a:pos x="286" y="8"/>
                </a:cxn>
                <a:cxn ang="0">
                  <a:pos x="286" y="0"/>
                </a:cxn>
                <a:cxn ang="0">
                  <a:pos x="179" y="16"/>
                </a:cxn>
                <a:cxn ang="0">
                  <a:pos x="191" y="33"/>
                </a:cxn>
                <a:cxn ang="0">
                  <a:pos x="197" y="28"/>
                </a:cxn>
                <a:cxn ang="0">
                  <a:pos x="213" y="44"/>
                </a:cxn>
                <a:cxn ang="0">
                  <a:pos x="208" y="50"/>
                </a:cxn>
                <a:cxn ang="0">
                  <a:pos x="225" y="62"/>
                </a:cxn>
                <a:cxn ang="0">
                  <a:pos x="213" y="44"/>
                </a:cxn>
                <a:cxn ang="0">
                  <a:pos x="236" y="72"/>
                </a:cxn>
                <a:cxn ang="0">
                  <a:pos x="249" y="91"/>
                </a:cxn>
                <a:cxn ang="0">
                  <a:pos x="254" y="85"/>
                </a:cxn>
                <a:cxn ang="0">
                  <a:pos x="271" y="102"/>
                </a:cxn>
                <a:cxn ang="0">
                  <a:pos x="265" y="108"/>
                </a:cxn>
                <a:cxn ang="0">
                  <a:pos x="284" y="120"/>
                </a:cxn>
                <a:cxn ang="0">
                  <a:pos x="271" y="102"/>
                </a:cxn>
              </a:cxnLst>
              <a:rect l="0" t="0" r="r" b="b"/>
              <a:pathLst>
                <a:path w="290" h="122">
                  <a:moveTo>
                    <a:pt x="105" y="4"/>
                  </a:moveTo>
                  <a:cubicBezTo>
                    <a:pt x="105" y="1"/>
                    <a:pt x="103" y="0"/>
                    <a:pt x="10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2" y="0"/>
                    <a:pt x="80" y="1"/>
                    <a:pt x="80" y="4"/>
                  </a:cubicBezTo>
                  <a:cubicBezTo>
                    <a:pt x="80" y="6"/>
                    <a:pt x="82" y="8"/>
                    <a:pt x="8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5" y="6"/>
                    <a:pt x="105" y="4"/>
                  </a:cubicBezTo>
                  <a:close/>
                  <a:moveTo>
                    <a:pt x="65" y="4"/>
                  </a:moveTo>
                  <a:cubicBezTo>
                    <a:pt x="65" y="1"/>
                    <a:pt x="63" y="0"/>
                    <a:pt x="6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0" y="1"/>
                    <a:pt x="40" y="4"/>
                  </a:cubicBezTo>
                  <a:cubicBezTo>
                    <a:pt x="40" y="6"/>
                    <a:pt x="42" y="8"/>
                    <a:pt x="44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8"/>
                    <a:pt x="65" y="6"/>
                    <a:pt x="65" y="4"/>
                  </a:cubicBezTo>
                  <a:close/>
                  <a:moveTo>
                    <a:pt x="25" y="4"/>
                  </a:moveTo>
                  <a:cubicBezTo>
                    <a:pt x="25" y="1"/>
                    <a:pt x="23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5" y="6"/>
                    <a:pt x="25" y="4"/>
                  </a:cubicBezTo>
                  <a:close/>
                  <a:moveTo>
                    <a:pt x="105" y="16"/>
                  </a:moveTo>
                  <a:cubicBezTo>
                    <a:pt x="93" y="28"/>
                    <a:pt x="93" y="28"/>
                    <a:pt x="93" y="28"/>
                  </a:cubicBezTo>
                  <a:cubicBezTo>
                    <a:pt x="91" y="29"/>
                    <a:pt x="91" y="32"/>
                    <a:pt x="93" y="33"/>
                  </a:cubicBezTo>
                  <a:cubicBezTo>
                    <a:pt x="95" y="35"/>
                    <a:pt x="97" y="35"/>
                    <a:pt x="99" y="33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2" y="20"/>
                    <a:pt x="112" y="17"/>
                    <a:pt x="110" y="16"/>
                  </a:cubicBezTo>
                  <a:cubicBezTo>
                    <a:pt x="109" y="14"/>
                    <a:pt x="106" y="14"/>
                    <a:pt x="105" y="16"/>
                  </a:cubicBezTo>
                  <a:close/>
                  <a:moveTo>
                    <a:pt x="76" y="44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3" y="58"/>
                    <a:pt x="63" y="60"/>
                    <a:pt x="65" y="62"/>
                  </a:cubicBezTo>
                  <a:cubicBezTo>
                    <a:pt x="66" y="63"/>
                    <a:pt x="69" y="63"/>
                    <a:pt x="70" y="62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4" y="48"/>
                    <a:pt x="84" y="46"/>
                    <a:pt x="82" y="44"/>
                  </a:cubicBezTo>
                  <a:cubicBezTo>
                    <a:pt x="81" y="43"/>
                    <a:pt x="78" y="43"/>
                    <a:pt x="76" y="44"/>
                  </a:cubicBezTo>
                  <a:close/>
                  <a:moveTo>
                    <a:pt x="48" y="72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5" y="86"/>
                    <a:pt x="35" y="88"/>
                    <a:pt x="36" y="90"/>
                  </a:cubicBezTo>
                  <a:cubicBezTo>
                    <a:pt x="38" y="92"/>
                    <a:pt x="40" y="92"/>
                    <a:pt x="42" y="90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5" y="77"/>
                    <a:pt x="55" y="74"/>
                    <a:pt x="54" y="72"/>
                  </a:cubicBezTo>
                  <a:cubicBezTo>
                    <a:pt x="52" y="71"/>
                    <a:pt x="50" y="71"/>
                    <a:pt x="48" y="72"/>
                  </a:cubicBezTo>
                  <a:close/>
                  <a:moveTo>
                    <a:pt x="20" y="101"/>
                  </a:moveTo>
                  <a:cubicBezTo>
                    <a:pt x="8" y="113"/>
                    <a:pt x="8" y="113"/>
                    <a:pt x="8" y="113"/>
                  </a:cubicBezTo>
                  <a:cubicBezTo>
                    <a:pt x="6" y="114"/>
                    <a:pt x="6" y="117"/>
                    <a:pt x="8" y="118"/>
                  </a:cubicBezTo>
                  <a:cubicBezTo>
                    <a:pt x="9" y="120"/>
                    <a:pt x="12" y="120"/>
                    <a:pt x="14" y="11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7" y="105"/>
                    <a:pt x="27" y="102"/>
                    <a:pt x="25" y="101"/>
                  </a:cubicBezTo>
                  <a:cubicBezTo>
                    <a:pt x="24" y="99"/>
                    <a:pt x="21" y="99"/>
                    <a:pt x="20" y="101"/>
                  </a:cubicBezTo>
                  <a:close/>
                  <a:moveTo>
                    <a:pt x="209" y="4"/>
                  </a:moveTo>
                  <a:cubicBezTo>
                    <a:pt x="209" y="1"/>
                    <a:pt x="208" y="0"/>
                    <a:pt x="205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6" y="0"/>
                    <a:pt x="185" y="1"/>
                    <a:pt x="185" y="4"/>
                  </a:cubicBezTo>
                  <a:cubicBezTo>
                    <a:pt x="185" y="6"/>
                    <a:pt x="186" y="8"/>
                    <a:pt x="189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8" y="8"/>
                    <a:pt x="209" y="6"/>
                    <a:pt x="209" y="4"/>
                  </a:cubicBezTo>
                  <a:close/>
                  <a:moveTo>
                    <a:pt x="250" y="4"/>
                  </a:moveTo>
                  <a:cubicBezTo>
                    <a:pt x="250" y="1"/>
                    <a:pt x="248" y="0"/>
                    <a:pt x="24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7" y="0"/>
                    <a:pt x="225" y="1"/>
                    <a:pt x="225" y="4"/>
                  </a:cubicBezTo>
                  <a:cubicBezTo>
                    <a:pt x="225" y="6"/>
                    <a:pt x="227" y="8"/>
                    <a:pt x="229" y="8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8" y="8"/>
                    <a:pt x="250" y="6"/>
                    <a:pt x="250" y="4"/>
                  </a:cubicBezTo>
                  <a:close/>
                  <a:moveTo>
                    <a:pt x="286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7" y="0"/>
                    <a:pt x="265" y="1"/>
                    <a:pt x="265" y="4"/>
                  </a:cubicBezTo>
                  <a:cubicBezTo>
                    <a:pt x="265" y="6"/>
                    <a:pt x="267" y="8"/>
                    <a:pt x="269" y="8"/>
                  </a:cubicBezTo>
                  <a:cubicBezTo>
                    <a:pt x="286" y="8"/>
                    <a:pt x="286" y="8"/>
                    <a:pt x="286" y="8"/>
                  </a:cubicBezTo>
                  <a:cubicBezTo>
                    <a:pt x="288" y="8"/>
                    <a:pt x="290" y="6"/>
                    <a:pt x="290" y="4"/>
                  </a:cubicBezTo>
                  <a:cubicBezTo>
                    <a:pt x="290" y="1"/>
                    <a:pt x="288" y="0"/>
                    <a:pt x="286" y="0"/>
                  </a:cubicBezTo>
                  <a:close/>
                  <a:moveTo>
                    <a:pt x="185" y="16"/>
                  </a:moveTo>
                  <a:cubicBezTo>
                    <a:pt x="183" y="14"/>
                    <a:pt x="181" y="14"/>
                    <a:pt x="179" y="16"/>
                  </a:cubicBezTo>
                  <a:cubicBezTo>
                    <a:pt x="178" y="17"/>
                    <a:pt x="178" y="20"/>
                    <a:pt x="179" y="2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3" y="35"/>
                    <a:pt x="195" y="35"/>
                    <a:pt x="197" y="33"/>
                  </a:cubicBezTo>
                  <a:cubicBezTo>
                    <a:pt x="198" y="32"/>
                    <a:pt x="198" y="29"/>
                    <a:pt x="197" y="28"/>
                  </a:cubicBezTo>
                  <a:lnTo>
                    <a:pt x="185" y="16"/>
                  </a:lnTo>
                  <a:close/>
                  <a:moveTo>
                    <a:pt x="213" y="44"/>
                  </a:moveTo>
                  <a:cubicBezTo>
                    <a:pt x="212" y="43"/>
                    <a:pt x="209" y="43"/>
                    <a:pt x="208" y="44"/>
                  </a:cubicBezTo>
                  <a:cubicBezTo>
                    <a:pt x="206" y="46"/>
                    <a:pt x="206" y="48"/>
                    <a:pt x="208" y="5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21" y="63"/>
                    <a:pt x="223" y="63"/>
                    <a:pt x="225" y="62"/>
                  </a:cubicBezTo>
                  <a:cubicBezTo>
                    <a:pt x="227" y="60"/>
                    <a:pt x="227" y="58"/>
                    <a:pt x="225" y="56"/>
                  </a:cubicBezTo>
                  <a:lnTo>
                    <a:pt x="213" y="44"/>
                  </a:lnTo>
                  <a:close/>
                  <a:moveTo>
                    <a:pt x="242" y="72"/>
                  </a:moveTo>
                  <a:cubicBezTo>
                    <a:pt x="240" y="71"/>
                    <a:pt x="237" y="71"/>
                    <a:pt x="236" y="72"/>
                  </a:cubicBezTo>
                  <a:cubicBezTo>
                    <a:pt x="234" y="74"/>
                    <a:pt x="234" y="77"/>
                    <a:pt x="236" y="78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2"/>
                    <a:pt x="253" y="92"/>
                    <a:pt x="254" y="91"/>
                  </a:cubicBezTo>
                  <a:cubicBezTo>
                    <a:pt x="256" y="89"/>
                    <a:pt x="256" y="87"/>
                    <a:pt x="254" y="85"/>
                  </a:cubicBezTo>
                  <a:lnTo>
                    <a:pt x="242" y="72"/>
                  </a:lnTo>
                  <a:close/>
                  <a:moveTo>
                    <a:pt x="271" y="102"/>
                  </a:moveTo>
                  <a:cubicBezTo>
                    <a:pt x="269" y="100"/>
                    <a:pt x="267" y="100"/>
                    <a:pt x="265" y="102"/>
                  </a:cubicBezTo>
                  <a:cubicBezTo>
                    <a:pt x="264" y="104"/>
                    <a:pt x="264" y="106"/>
                    <a:pt x="265" y="108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80" y="122"/>
                    <a:pt x="282" y="122"/>
                    <a:pt x="284" y="120"/>
                  </a:cubicBezTo>
                  <a:cubicBezTo>
                    <a:pt x="285" y="119"/>
                    <a:pt x="285" y="116"/>
                    <a:pt x="284" y="115"/>
                  </a:cubicBezTo>
                  <a:lnTo>
                    <a:pt x="271" y="10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286" name="Rounded paper sheet">
            <a:extLst>
              <a:ext uri="{FF2B5EF4-FFF2-40B4-BE49-F238E27FC236}">
                <a16:creationId xmlns:a16="http://schemas.microsoft.com/office/drawing/2014/main" id="{C3631328-E492-4CD2-8E46-C53EEB56EAFD}"/>
              </a:ext>
            </a:extLst>
          </p:cNvPr>
          <p:cNvGrpSpPr/>
          <p:nvPr/>
        </p:nvGrpSpPr>
        <p:grpSpPr>
          <a:xfrm>
            <a:off x="6474094" y="3300932"/>
            <a:ext cx="391161" cy="388176"/>
            <a:chOff x="4164023" y="3148015"/>
            <a:chExt cx="314326" cy="352425"/>
          </a:xfrm>
        </p:grpSpPr>
        <p:sp>
          <p:nvSpPr>
            <p:cNvPr id="287" name="Freeform 128">
              <a:extLst>
                <a:ext uri="{FF2B5EF4-FFF2-40B4-BE49-F238E27FC236}">
                  <a16:creationId xmlns:a16="http://schemas.microsoft.com/office/drawing/2014/main" id="{5E18C2C1-3DDD-41E1-8ED8-70024A036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11" y="3378202"/>
              <a:ext cx="39688" cy="39688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34" y="7"/>
                </a:cxn>
                <a:cxn ang="0">
                  <a:pos x="34" y="1"/>
                </a:cxn>
                <a:cxn ang="0">
                  <a:pos x="28" y="1"/>
                </a:cxn>
                <a:cxn ang="0">
                  <a:pos x="18" y="12"/>
                </a:cxn>
                <a:cxn ang="0">
                  <a:pos x="8" y="1"/>
                </a:cxn>
                <a:cxn ang="0">
                  <a:pos x="2" y="1"/>
                </a:cxn>
                <a:cxn ang="0">
                  <a:pos x="2" y="7"/>
                </a:cxn>
                <a:cxn ang="0">
                  <a:pos x="12" y="17"/>
                </a:cxn>
                <a:cxn ang="0">
                  <a:pos x="2" y="27"/>
                </a:cxn>
                <a:cxn ang="0">
                  <a:pos x="2" y="33"/>
                </a:cxn>
                <a:cxn ang="0">
                  <a:pos x="8" y="33"/>
                </a:cxn>
                <a:cxn ang="0">
                  <a:pos x="18" y="23"/>
                </a:cxn>
                <a:cxn ang="0">
                  <a:pos x="28" y="33"/>
                </a:cxn>
                <a:cxn ang="0">
                  <a:pos x="34" y="33"/>
                </a:cxn>
                <a:cxn ang="0">
                  <a:pos x="34" y="27"/>
                </a:cxn>
                <a:cxn ang="0">
                  <a:pos x="24" y="17"/>
                </a:cxn>
              </a:cxnLst>
              <a:rect l="0" t="0" r="r" b="b"/>
              <a:pathLst>
                <a:path w="35" h="35">
                  <a:moveTo>
                    <a:pt x="24" y="1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3"/>
                    <a:pt x="34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9"/>
                    <a:pt x="0" y="32"/>
                    <a:pt x="2" y="33"/>
                  </a:cubicBezTo>
                  <a:cubicBezTo>
                    <a:pt x="4" y="35"/>
                    <a:pt x="6" y="35"/>
                    <a:pt x="8" y="3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0" y="35"/>
                    <a:pt x="32" y="35"/>
                    <a:pt x="34" y="33"/>
                  </a:cubicBezTo>
                  <a:cubicBezTo>
                    <a:pt x="35" y="32"/>
                    <a:pt x="35" y="29"/>
                    <a:pt x="34" y="27"/>
                  </a:cubicBezTo>
                  <a:lnTo>
                    <a:pt x="24" y="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88" name="Freeform 129">
              <a:extLst>
                <a:ext uri="{FF2B5EF4-FFF2-40B4-BE49-F238E27FC236}">
                  <a16:creationId xmlns:a16="http://schemas.microsoft.com/office/drawing/2014/main" id="{27F8FFAD-4CD6-4856-81E4-8F9EEBF0C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48" y="3378202"/>
              <a:ext cx="57150" cy="39688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17" y="33"/>
                </a:cxn>
                <a:cxn ang="0">
                  <a:pos x="23" y="33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49" y="1"/>
                </a:cxn>
                <a:cxn ang="0">
                  <a:pos x="43" y="1"/>
                </a:cxn>
              </a:cxnLst>
              <a:rect l="0" t="0" r="r" b="b"/>
              <a:pathLst>
                <a:path w="51" h="35">
                  <a:moveTo>
                    <a:pt x="43" y="1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9" y="26"/>
                    <a:pt x="21" y="26"/>
                    <a:pt x="23" y="2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0"/>
                    <a:pt x="3" y="10"/>
                    <a:pt x="2" y="12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5"/>
                    <a:pt x="21" y="35"/>
                    <a:pt x="23" y="3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6"/>
                    <a:pt x="51" y="3"/>
                    <a:pt x="49" y="1"/>
                  </a:cubicBezTo>
                  <a:cubicBezTo>
                    <a:pt x="47" y="0"/>
                    <a:pt x="45" y="0"/>
                    <a:pt x="43" y="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89" name="Rectangle 130">
              <a:extLst>
                <a:ext uri="{FF2B5EF4-FFF2-40B4-BE49-F238E27FC236}">
                  <a16:creationId xmlns:a16="http://schemas.microsoft.com/office/drawing/2014/main" id="{2B65607C-9FB8-4A09-B25D-6FC2C71B3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86" y="3243265"/>
              <a:ext cx="123825" cy="9366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90" name="Freeform 131">
              <a:extLst>
                <a:ext uri="{FF2B5EF4-FFF2-40B4-BE49-F238E27FC236}">
                  <a16:creationId xmlns:a16="http://schemas.microsoft.com/office/drawing/2014/main" id="{7439FAEB-434D-48FA-A50B-D00374A06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023" y="3148015"/>
              <a:ext cx="314326" cy="352425"/>
            </a:xfrm>
            <a:custGeom>
              <a:avLst/>
              <a:gdLst/>
              <a:ahLst/>
              <a:cxnLst>
                <a:cxn ang="0">
                  <a:pos x="236" y="264"/>
                </a:cxn>
                <a:cxn ang="0">
                  <a:pos x="210" y="0"/>
                </a:cxn>
                <a:cxn ang="0">
                  <a:pos x="0" y="26"/>
                </a:cxn>
                <a:cxn ang="0">
                  <a:pos x="4" y="50"/>
                </a:cxn>
                <a:cxn ang="0">
                  <a:pos x="43" y="288"/>
                </a:cxn>
                <a:cxn ang="0">
                  <a:pos x="253" y="313"/>
                </a:cxn>
                <a:cxn ang="0">
                  <a:pos x="279" y="268"/>
                </a:cxn>
                <a:cxn ang="0">
                  <a:pos x="43" y="42"/>
                </a:cxn>
                <a:cxn ang="0">
                  <a:pos x="8" y="26"/>
                </a:cxn>
                <a:cxn ang="0">
                  <a:pos x="43" y="26"/>
                </a:cxn>
                <a:cxn ang="0">
                  <a:pos x="86" y="288"/>
                </a:cxn>
                <a:cxn ang="0">
                  <a:pos x="51" y="288"/>
                </a:cxn>
                <a:cxn ang="0">
                  <a:pos x="44" y="8"/>
                </a:cxn>
                <a:cxn ang="0">
                  <a:pos x="228" y="26"/>
                </a:cxn>
                <a:cxn ang="0">
                  <a:pos x="90" y="264"/>
                </a:cxn>
                <a:cxn ang="0">
                  <a:pos x="86" y="288"/>
                </a:cxn>
                <a:cxn ang="0">
                  <a:pos x="253" y="305"/>
                </a:cxn>
                <a:cxn ang="0">
                  <a:pos x="94" y="288"/>
                </a:cxn>
                <a:cxn ang="0">
                  <a:pos x="271" y="272"/>
                </a:cxn>
                <a:cxn ang="0">
                  <a:pos x="99" y="75"/>
                </a:cxn>
                <a:cxn ang="0">
                  <a:pos x="209" y="71"/>
                </a:cxn>
                <a:cxn ang="0">
                  <a:pos x="99" y="67"/>
                </a:cxn>
                <a:cxn ang="0">
                  <a:pos x="99" y="75"/>
                </a:cxn>
                <a:cxn ang="0">
                  <a:pos x="205" y="102"/>
                </a:cxn>
                <a:cxn ang="0">
                  <a:pos x="205" y="94"/>
                </a:cxn>
                <a:cxn ang="0">
                  <a:pos x="70" y="98"/>
                </a:cxn>
                <a:cxn ang="0">
                  <a:pos x="74" y="129"/>
                </a:cxn>
                <a:cxn ang="0">
                  <a:pos x="209" y="125"/>
                </a:cxn>
                <a:cxn ang="0">
                  <a:pos x="74" y="121"/>
                </a:cxn>
                <a:cxn ang="0">
                  <a:pos x="74" y="129"/>
                </a:cxn>
                <a:cxn ang="0">
                  <a:pos x="179" y="147"/>
                </a:cxn>
                <a:cxn ang="0">
                  <a:pos x="70" y="151"/>
                </a:cxn>
                <a:cxn ang="0">
                  <a:pos x="179" y="155"/>
                </a:cxn>
              </a:cxnLst>
              <a:rect l="0" t="0" r="r" b="b"/>
              <a:pathLst>
                <a:path w="279" h="313">
                  <a:moveTo>
                    <a:pt x="275" y="264"/>
                  </a:moveTo>
                  <a:cubicBezTo>
                    <a:pt x="236" y="264"/>
                    <a:pt x="236" y="264"/>
                    <a:pt x="236" y="264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36" y="12"/>
                    <a:pt x="224" y="0"/>
                    <a:pt x="21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288"/>
                    <a:pt x="43" y="288"/>
                    <a:pt x="43" y="288"/>
                  </a:cubicBezTo>
                  <a:cubicBezTo>
                    <a:pt x="43" y="302"/>
                    <a:pt x="55" y="313"/>
                    <a:pt x="69" y="313"/>
                  </a:cubicBezTo>
                  <a:cubicBezTo>
                    <a:pt x="253" y="313"/>
                    <a:pt x="253" y="313"/>
                    <a:pt x="253" y="313"/>
                  </a:cubicBezTo>
                  <a:cubicBezTo>
                    <a:pt x="267" y="313"/>
                    <a:pt x="279" y="302"/>
                    <a:pt x="279" y="288"/>
                  </a:cubicBezTo>
                  <a:cubicBezTo>
                    <a:pt x="279" y="268"/>
                    <a:pt x="279" y="268"/>
                    <a:pt x="279" y="268"/>
                  </a:cubicBezTo>
                  <a:cubicBezTo>
                    <a:pt x="279" y="265"/>
                    <a:pt x="277" y="264"/>
                    <a:pt x="275" y="264"/>
                  </a:cubicBezTo>
                  <a:close/>
                  <a:moveTo>
                    <a:pt x="43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5" y="8"/>
                    <a:pt x="43" y="16"/>
                    <a:pt x="43" y="26"/>
                  </a:cubicBezTo>
                  <a:lnTo>
                    <a:pt x="43" y="42"/>
                  </a:lnTo>
                  <a:close/>
                  <a:moveTo>
                    <a:pt x="86" y="288"/>
                  </a:moveTo>
                  <a:cubicBezTo>
                    <a:pt x="86" y="298"/>
                    <a:pt x="78" y="305"/>
                    <a:pt x="69" y="305"/>
                  </a:cubicBezTo>
                  <a:cubicBezTo>
                    <a:pt x="59" y="305"/>
                    <a:pt x="51" y="298"/>
                    <a:pt x="51" y="288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9"/>
                    <a:pt x="48" y="13"/>
                    <a:pt x="44" y="8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20" y="8"/>
                    <a:pt x="228" y="16"/>
                    <a:pt x="228" y="26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88" y="264"/>
                    <a:pt x="86" y="265"/>
                    <a:pt x="86" y="268"/>
                  </a:cubicBezTo>
                  <a:lnTo>
                    <a:pt x="86" y="288"/>
                  </a:lnTo>
                  <a:close/>
                  <a:moveTo>
                    <a:pt x="271" y="288"/>
                  </a:moveTo>
                  <a:cubicBezTo>
                    <a:pt x="271" y="298"/>
                    <a:pt x="263" y="305"/>
                    <a:pt x="253" y="305"/>
                  </a:cubicBezTo>
                  <a:cubicBezTo>
                    <a:pt x="87" y="305"/>
                    <a:pt x="87" y="305"/>
                    <a:pt x="87" y="305"/>
                  </a:cubicBezTo>
                  <a:cubicBezTo>
                    <a:pt x="91" y="301"/>
                    <a:pt x="94" y="295"/>
                    <a:pt x="94" y="288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71" y="272"/>
                    <a:pt x="271" y="272"/>
                    <a:pt x="271" y="272"/>
                  </a:cubicBezTo>
                  <a:lnTo>
                    <a:pt x="271" y="288"/>
                  </a:lnTo>
                  <a:close/>
                  <a:moveTo>
                    <a:pt x="99" y="75"/>
                  </a:moveTo>
                  <a:cubicBezTo>
                    <a:pt x="205" y="75"/>
                    <a:pt x="205" y="75"/>
                    <a:pt x="205" y="75"/>
                  </a:cubicBezTo>
                  <a:cubicBezTo>
                    <a:pt x="207" y="75"/>
                    <a:pt x="209" y="73"/>
                    <a:pt x="209" y="71"/>
                  </a:cubicBezTo>
                  <a:cubicBezTo>
                    <a:pt x="209" y="69"/>
                    <a:pt x="207" y="67"/>
                    <a:pt x="205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7" y="67"/>
                    <a:pt x="95" y="69"/>
                    <a:pt x="95" y="71"/>
                  </a:cubicBezTo>
                  <a:cubicBezTo>
                    <a:pt x="95" y="73"/>
                    <a:pt x="97" y="75"/>
                    <a:pt x="99" y="75"/>
                  </a:cubicBezTo>
                  <a:close/>
                  <a:moveTo>
                    <a:pt x="74" y="102"/>
                  </a:moveTo>
                  <a:cubicBezTo>
                    <a:pt x="205" y="102"/>
                    <a:pt x="205" y="102"/>
                    <a:pt x="205" y="102"/>
                  </a:cubicBezTo>
                  <a:cubicBezTo>
                    <a:pt x="207" y="102"/>
                    <a:pt x="209" y="100"/>
                    <a:pt x="209" y="98"/>
                  </a:cubicBezTo>
                  <a:cubicBezTo>
                    <a:pt x="209" y="96"/>
                    <a:pt x="207" y="94"/>
                    <a:pt x="205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2" y="94"/>
                    <a:pt x="70" y="96"/>
                    <a:pt x="70" y="98"/>
                  </a:cubicBezTo>
                  <a:cubicBezTo>
                    <a:pt x="70" y="100"/>
                    <a:pt x="72" y="102"/>
                    <a:pt x="74" y="102"/>
                  </a:cubicBezTo>
                  <a:close/>
                  <a:moveTo>
                    <a:pt x="74" y="129"/>
                  </a:moveTo>
                  <a:cubicBezTo>
                    <a:pt x="205" y="129"/>
                    <a:pt x="205" y="129"/>
                    <a:pt x="205" y="129"/>
                  </a:cubicBezTo>
                  <a:cubicBezTo>
                    <a:pt x="207" y="129"/>
                    <a:pt x="209" y="127"/>
                    <a:pt x="209" y="125"/>
                  </a:cubicBezTo>
                  <a:cubicBezTo>
                    <a:pt x="209" y="122"/>
                    <a:pt x="207" y="121"/>
                    <a:pt x="205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2" y="121"/>
                    <a:pt x="70" y="122"/>
                    <a:pt x="70" y="125"/>
                  </a:cubicBezTo>
                  <a:cubicBezTo>
                    <a:pt x="70" y="127"/>
                    <a:pt x="72" y="129"/>
                    <a:pt x="74" y="129"/>
                  </a:cubicBezTo>
                  <a:close/>
                  <a:moveTo>
                    <a:pt x="183" y="151"/>
                  </a:moveTo>
                  <a:cubicBezTo>
                    <a:pt x="183" y="149"/>
                    <a:pt x="181" y="147"/>
                    <a:pt x="179" y="147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2" y="147"/>
                    <a:pt x="70" y="149"/>
                    <a:pt x="70" y="151"/>
                  </a:cubicBezTo>
                  <a:cubicBezTo>
                    <a:pt x="70" y="154"/>
                    <a:pt x="72" y="155"/>
                    <a:pt x="74" y="155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81" y="155"/>
                    <a:pt x="183" y="154"/>
                    <a:pt x="183" y="15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291" name="Video">
            <a:extLst>
              <a:ext uri="{FF2B5EF4-FFF2-40B4-BE49-F238E27FC236}">
                <a16:creationId xmlns:a16="http://schemas.microsoft.com/office/drawing/2014/main" id="{CFF11839-D458-4C53-937C-BD411A7F8CF5}"/>
              </a:ext>
            </a:extLst>
          </p:cNvPr>
          <p:cNvGrpSpPr/>
          <p:nvPr/>
        </p:nvGrpSpPr>
        <p:grpSpPr>
          <a:xfrm>
            <a:off x="4941911" y="3330659"/>
            <a:ext cx="428696" cy="328727"/>
            <a:chOff x="3148021" y="3201990"/>
            <a:chExt cx="344488" cy="298450"/>
          </a:xfrm>
        </p:grpSpPr>
        <p:sp>
          <p:nvSpPr>
            <p:cNvPr id="292" name="Freeform 136">
              <a:extLst>
                <a:ext uri="{FF2B5EF4-FFF2-40B4-BE49-F238E27FC236}">
                  <a16:creationId xmlns:a16="http://schemas.microsoft.com/office/drawing/2014/main" id="{6F0616E0-D6D5-4A57-8FC0-3E771D45ED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8021" y="3201990"/>
              <a:ext cx="320676" cy="223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9"/>
                </a:cxn>
                <a:cxn ang="0">
                  <a:pos x="285" y="199"/>
                </a:cxn>
                <a:cxn ang="0">
                  <a:pos x="285" y="0"/>
                </a:cxn>
                <a:cxn ang="0">
                  <a:pos x="0" y="0"/>
                </a:cxn>
                <a:cxn ang="0">
                  <a:pos x="160" y="181"/>
                </a:cxn>
                <a:cxn ang="0">
                  <a:pos x="95" y="117"/>
                </a:cxn>
                <a:cxn ang="0">
                  <a:pos x="160" y="52"/>
                </a:cxn>
                <a:cxn ang="0">
                  <a:pos x="225" y="117"/>
                </a:cxn>
                <a:cxn ang="0">
                  <a:pos x="160" y="181"/>
                </a:cxn>
              </a:cxnLst>
              <a:rect l="0" t="0" r="r" b="b"/>
              <a:pathLst>
                <a:path w="285" h="199">
                  <a:moveTo>
                    <a:pt x="0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160" y="181"/>
                  </a:moveTo>
                  <a:cubicBezTo>
                    <a:pt x="124" y="181"/>
                    <a:pt x="95" y="152"/>
                    <a:pt x="95" y="117"/>
                  </a:cubicBezTo>
                  <a:cubicBezTo>
                    <a:pt x="95" y="81"/>
                    <a:pt x="124" y="52"/>
                    <a:pt x="160" y="52"/>
                  </a:cubicBezTo>
                  <a:cubicBezTo>
                    <a:pt x="196" y="52"/>
                    <a:pt x="225" y="81"/>
                    <a:pt x="225" y="117"/>
                  </a:cubicBezTo>
                  <a:cubicBezTo>
                    <a:pt x="225" y="152"/>
                    <a:pt x="196" y="181"/>
                    <a:pt x="160" y="18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93" name="Freeform 137">
              <a:extLst>
                <a:ext uri="{FF2B5EF4-FFF2-40B4-BE49-F238E27FC236}">
                  <a16:creationId xmlns:a16="http://schemas.microsoft.com/office/drawing/2014/main" id="{1806B461-296A-4819-9FC5-29689E9E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84" y="3316290"/>
              <a:ext cx="26988" cy="365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0"/>
                </a:cxn>
                <a:cxn ang="0">
                  <a:pos x="17" y="11"/>
                </a:cxn>
                <a:cxn ang="0">
                  <a:pos x="0" y="23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94" name="Freeform 138">
              <a:extLst>
                <a:ext uri="{FF2B5EF4-FFF2-40B4-BE49-F238E27FC236}">
                  <a16:creationId xmlns:a16="http://schemas.microsoft.com/office/drawing/2014/main" id="{77DE72D8-6B96-47B4-9725-F88D89349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8" y="3216277"/>
              <a:ext cx="330201" cy="284163"/>
            </a:xfrm>
            <a:custGeom>
              <a:avLst/>
              <a:gdLst/>
              <a:ahLst/>
              <a:cxnLst>
                <a:cxn ang="0">
                  <a:pos x="141" y="123"/>
                </a:cxn>
                <a:cxn ang="0">
                  <a:pos x="167" y="104"/>
                </a:cxn>
                <a:cxn ang="0">
                  <a:pos x="141" y="84"/>
                </a:cxn>
                <a:cxn ang="0">
                  <a:pos x="135" y="88"/>
                </a:cxn>
                <a:cxn ang="0">
                  <a:pos x="137" y="123"/>
                </a:cxn>
                <a:cxn ang="0">
                  <a:pos x="155" y="104"/>
                </a:cxn>
                <a:cxn ang="0">
                  <a:pos x="143" y="95"/>
                </a:cxn>
                <a:cxn ang="0">
                  <a:pos x="192" y="104"/>
                </a:cxn>
                <a:cxn ang="0">
                  <a:pos x="102" y="104"/>
                </a:cxn>
                <a:cxn ang="0">
                  <a:pos x="147" y="67"/>
                </a:cxn>
                <a:cxn ang="0">
                  <a:pos x="147" y="140"/>
                </a:cxn>
                <a:cxn ang="0">
                  <a:pos x="147" y="67"/>
                </a:cxn>
                <a:cxn ang="0">
                  <a:pos x="145" y="8"/>
                </a:cxn>
                <a:cxn ang="0">
                  <a:pos x="145" y="0"/>
                </a:cxn>
                <a:cxn ang="0">
                  <a:pos x="125" y="4"/>
                </a:cxn>
                <a:cxn ang="0">
                  <a:pos x="201" y="8"/>
                </a:cxn>
                <a:cxn ang="0">
                  <a:pos x="221" y="4"/>
                </a:cxn>
                <a:cxn ang="0">
                  <a:pos x="201" y="0"/>
                </a:cxn>
                <a:cxn ang="0">
                  <a:pos x="201" y="8"/>
                </a:cxn>
                <a:cxn ang="0">
                  <a:pos x="253" y="8"/>
                </a:cxn>
                <a:cxn ang="0">
                  <a:pos x="253" y="0"/>
                </a:cxn>
                <a:cxn ang="0">
                  <a:pos x="233" y="4"/>
                </a:cxn>
                <a:cxn ang="0">
                  <a:pos x="165" y="8"/>
                </a:cxn>
                <a:cxn ang="0">
                  <a:pos x="185" y="4"/>
                </a:cxn>
                <a:cxn ang="0">
                  <a:pos x="165" y="0"/>
                </a:cxn>
                <a:cxn ang="0">
                  <a:pos x="165" y="8"/>
                </a:cxn>
                <a:cxn ang="0">
                  <a:pos x="21" y="108"/>
                </a:cxn>
                <a:cxn ang="0">
                  <a:pos x="21" y="100"/>
                </a:cxn>
                <a:cxn ang="0">
                  <a:pos x="277" y="104"/>
                </a:cxn>
                <a:cxn ang="0">
                  <a:pos x="269" y="104"/>
                </a:cxn>
                <a:cxn ang="0">
                  <a:pos x="277" y="104"/>
                </a:cxn>
                <a:cxn ang="0">
                  <a:pos x="273" y="0"/>
                </a:cxn>
                <a:cxn ang="0">
                  <a:pos x="273" y="8"/>
                </a:cxn>
                <a:cxn ang="0">
                  <a:pos x="285" y="199"/>
                </a:cxn>
                <a:cxn ang="0">
                  <a:pos x="8" y="8"/>
                </a:cxn>
                <a:cxn ang="0">
                  <a:pos x="115" y="4"/>
                </a:cxn>
                <a:cxn ang="0">
                  <a:pos x="4" y="0"/>
                </a:cxn>
                <a:cxn ang="0">
                  <a:pos x="0" y="203"/>
                </a:cxn>
                <a:cxn ang="0">
                  <a:pos x="289" y="207"/>
                </a:cxn>
                <a:cxn ang="0">
                  <a:pos x="293" y="4"/>
                </a:cxn>
                <a:cxn ang="0">
                  <a:pos x="271" y="234"/>
                </a:cxn>
                <a:cxn ang="0">
                  <a:pos x="271" y="241"/>
                </a:cxn>
                <a:cxn ang="0">
                  <a:pos x="271" y="234"/>
                </a:cxn>
                <a:cxn ang="0">
                  <a:pos x="188" y="234"/>
                </a:cxn>
                <a:cxn ang="0">
                  <a:pos x="0" y="238"/>
                </a:cxn>
                <a:cxn ang="0">
                  <a:pos x="188" y="242"/>
                </a:cxn>
                <a:cxn ang="0">
                  <a:pos x="215" y="238"/>
                </a:cxn>
                <a:cxn ang="0">
                  <a:pos x="201" y="243"/>
                </a:cxn>
                <a:cxn ang="0">
                  <a:pos x="201" y="232"/>
                </a:cxn>
                <a:cxn ang="0">
                  <a:pos x="201" y="243"/>
                </a:cxn>
                <a:cxn ang="0">
                  <a:pos x="220" y="238"/>
                </a:cxn>
                <a:cxn ang="0">
                  <a:pos x="227" y="238"/>
                </a:cxn>
                <a:cxn ang="0">
                  <a:pos x="255" y="234"/>
                </a:cxn>
                <a:cxn ang="0">
                  <a:pos x="255" y="241"/>
                </a:cxn>
                <a:cxn ang="0">
                  <a:pos x="255" y="234"/>
                </a:cxn>
                <a:cxn ang="0">
                  <a:pos x="236" y="238"/>
                </a:cxn>
                <a:cxn ang="0">
                  <a:pos x="243" y="238"/>
                </a:cxn>
              </a:cxnLst>
              <a:rect l="0" t="0" r="r" b="b"/>
              <a:pathLst>
                <a:path w="293" h="251">
                  <a:moveTo>
                    <a:pt x="137" y="123"/>
                  </a:moveTo>
                  <a:cubicBezTo>
                    <a:pt x="138" y="124"/>
                    <a:pt x="140" y="124"/>
                    <a:pt x="141" y="123"/>
                  </a:cubicBezTo>
                  <a:cubicBezTo>
                    <a:pt x="165" y="107"/>
                    <a:pt x="165" y="107"/>
                    <a:pt x="165" y="107"/>
                  </a:cubicBezTo>
                  <a:cubicBezTo>
                    <a:pt x="166" y="106"/>
                    <a:pt x="167" y="105"/>
                    <a:pt x="167" y="104"/>
                  </a:cubicBezTo>
                  <a:cubicBezTo>
                    <a:pt x="167" y="102"/>
                    <a:pt x="166" y="101"/>
                    <a:pt x="165" y="100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40" y="83"/>
                    <a:pt x="138" y="83"/>
                    <a:pt x="137" y="84"/>
                  </a:cubicBezTo>
                  <a:cubicBezTo>
                    <a:pt x="135" y="85"/>
                    <a:pt x="135" y="86"/>
                    <a:pt x="135" y="8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3"/>
                    <a:pt x="137" y="123"/>
                  </a:cubicBezTo>
                  <a:close/>
                  <a:moveTo>
                    <a:pt x="143" y="95"/>
                  </a:moveTo>
                  <a:cubicBezTo>
                    <a:pt x="155" y="104"/>
                    <a:pt x="155" y="104"/>
                    <a:pt x="155" y="104"/>
                  </a:cubicBezTo>
                  <a:cubicBezTo>
                    <a:pt x="143" y="112"/>
                    <a:pt x="143" y="112"/>
                    <a:pt x="143" y="112"/>
                  </a:cubicBezTo>
                  <a:lnTo>
                    <a:pt x="143" y="95"/>
                  </a:lnTo>
                  <a:close/>
                  <a:moveTo>
                    <a:pt x="147" y="148"/>
                  </a:moveTo>
                  <a:cubicBezTo>
                    <a:pt x="172" y="148"/>
                    <a:pt x="192" y="128"/>
                    <a:pt x="192" y="104"/>
                  </a:cubicBezTo>
                  <a:cubicBezTo>
                    <a:pt x="192" y="79"/>
                    <a:pt x="172" y="59"/>
                    <a:pt x="147" y="59"/>
                  </a:cubicBezTo>
                  <a:cubicBezTo>
                    <a:pt x="122" y="59"/>
                    <a:pt x="102" y="79"/>
                    <a:pt x="102" y="104"/>
                  </a:cubicBezTo>
                  <a:cubicBezTo>
                    <a:pt x="102" y="128"/>
                    <a:pt x="122" y="148"/>
                    <a:pt x="147" y="148"/>
                  </a:cubicBezTo>
                  <a:close/>
                  <a:moveTo>
                    <a:pt x="147" y="67"/>
                  </a:moveTo>
                  <a:cubicBezTo>
                    <a:pt x="167" y="67"/>
                    <a:pt x="184" y="83"/>
                    <a:pt x="184" y="104"/>
                  </a:cubicBezTo>
                  <a:cubicBezTo>
                    <a:pt x="184" y="124"/>
                    <a:pt x="167" y="140"/>
                    <a:pt x="147" y="140"/>
                  </a:cubicBezTo>
                  <a:cubicBezTo>
                    <a:pt x="127" y="140"/>
                    <a:pt x="110" y="124"/>
                    <a:pt x="110" y="104"/>
                  </a:cubicBezTo>
                  <a:cubicBezTo>
                    <a:pt x="110" y="83"/>
                    <a:pt x="127" y="67"/>
                    <a:pt x="147" y="67"/>
                  </a:cubicBezTo>
                  <a:close/>
                  <a:moveTo>
                    <a:pt x="129" y="8"/>
                  </a:moveTo>
                  <a:cubicBezTo>
                    <a:pt x="145" y="8"/>
                    <a:pt x="145" y="8"/>
                    <a:pt x="145" y="8"/>
                  </a:cubicBezTo>
                  <a:cubicBezTo>
                    <a:pt x="147" y="8"/>
                    <a:pt x="149" y="7"/>
                    <a:pt x="149" y="4"/>
                  </a:cubicBezTo>
                  <a:cubicBezTo>
                    <a:pt x="149" y="2"/>
                    <a:pt x="147" y="0"/>
                    <a:pt x="14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5" y="2"/>
                    <a:pt x="125" y="4"/>
                  </a:cubicBezTo>
                  <a:cubicBezTo>
                    <a:pt x="125" y="7"/>
                    <a:pt x="127" y="8"/>
                    <a:pt x="129" y="8"/>
                  </a:cubicBezTo>
                  <a:close/>
                  <a:moveTo>
                    <a:pt x="201" y="8"/>
                  </a:moveTo>
                  <a:cubicBezTo>
                    <a:pt x="217" y="8"/>
                    <a:pt x="217" y="8"/>
                    <a:pt x="217" y="8"/>
                  </a:cubicBezTo>
                  <a:cubicBezTo>
                    <a:pt x="220" y="8"/>
                    <a:pt x="221" y="7"/>
                    <a:pt x="221" y="4"/>
                  </a:cubicBezTo>
                  <a:cubicBezTo>
                    <a:pt x="221" y="2"/>
                    <a:pt x="220" y="0"/>
                    <a:pt x="217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99" y="0"/>
                    <a:pt x="197" y="2"/>
                    <a:pt x="197" y="4"/>
                  </a:cubicBezTo>
                  <a:cubicBezTo>
                    <a:pt x="197" y="7"/>
                    <a:pt x="199" y="8"/>
                    <a:pt x="201" y="8"/>
                  </a:cubicBezTo>
                  <a:close/>
                  <a:moveTo>
                    <a:pt x="237" y="8"/>
                  </a:moveTo>
                  <a:cubicBezTo>
                    <a:pt x="253" y="8"/>
                    <a:pt x="253" y="8"/>
                    <a:pt x="253" y="8"/>
                  </a:cubicBezTo>
                  <a:cubicBezTo>
                    <a:pt x="256" y="8"/>
                    <a:pt x="257" y="7"/>
                    <a:pt x="257" y="4"/>
                  </a:cubicBezTo>
                  <a:cubicBezTo>
                    <a:pt x="257" y="2"/>
                    <a:pt x="256" y="0"/>
                    <a:pt x="253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3" y="2"/>
                    <a:pt x="233" y="4"/>
                  </a:cubicBezTo>
                  <a:cubicBezTo>
                    <a:pt x="233" y="7"/>
                    <a:pt x="235" y="8"/>
                    <a:pt x="237" y="8"/>
                  </a:cubicBezTo>
                  <a:close/>
                  <a:moveTo>
                    <a:pt x="165" y="8"/>
                  </a:moveTo>
                  <a:cubicBezTo>
                    <a:pt x="181" y="8"/>
                    <a:pt x="181" y="8"/>
                    <a:pt x="181" y="8"/>
                  </a:cubicBezTo>
                  <a:cubicBezTo>
                    <a:pt x="184" y="8"/>
                    <a:pt x="185" y="7"/>
                    <a:pt x="185" y="4"/>
                  </a:cubicBezTo>
                  <a:cubicBezTo>
                    <a:pt x="185" y="2"/>
                    <a:pt x="184" y="0"/>
                    <a:pt x="181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3" y="0"/>
                    <a:pt x="161" y="2"/>
                    <a:pt x="161" y="4"/>
                  </a:cubicBezTo>
                  <a:cubicBezTo>
                    <a:pt x="161" y="7"/>
                    <a:pt x="163" y="8"/>
                    <a:pt x="165" y="8"/>
                  </a:cubicBezTo>
                  <a:close/>
                  <a:moveTo>
                    <a:pt x="17" y="104"/>
                  </a:moveTo>
                  <a:cubicBezTo>
                    <a:pt x="17" y="106"/>
                    <a:pt x="19" y="108"/>
                    <a:pt x="21" y="108"/>
                  </a:cubicBezTo>
                  <a:cubicBezTo>
                    <a:pt x="23" y="108"/>
                    <a:pt x="25" y="106"/>
                    <a:pt x="25" y="104"/>
                  </a:cubicBezTo>
                  <a:cubicBezTo>
                    <a:pt x="25" y="101"/>
                    <a:pt x="23" y="100"/>
                    <a:pt x="21" y="100"/>
                  </a:cubicBezTo>
                  <a:cubicBezTo>
                    <a:pt x="19" y="100"/>
                    <a:pt x="17" y="101"/>
                    <a:pt x="17" y="104"/>
                  </a:cubicBezTo>
                  <a:close/>
                  <a:moveTo>
                    <a:pt x="277" y="104"/>
                  </a:moveTo>
                  <a:cubicBezTo>
                    <a:pt x="277" y="101"/>
                    <a:pt x="275" y="100"/>
                    <a:pt x="273" y="100"/>
                  </a:cubicBezTo>
                  <a:cubicBezTo>
                    <a:pt x="271" y="100"/>
                    <a:pt x="269" y="101"/>
                    <a:pt x="269" y="104"/>
                  </a:cubicBezTo>
                  <a:cubicBezTo>
                    <a:pt x="269" y="106"/>
                    <a:pt x="271" y="108"/>
                    <a:pt x="273" y="108"/>
                  </a:cubicBezTo>
                  <a:cubicBezTo>
                    <a:pt x="275" y="108"/>
                    <a:pt x="277" y="106"/>
                    <a:pt x="277" y="104"/>
                  </a:cubicBezTo>
                  <a:close/>
                  <a:moveTo>
                    <a:pt x="289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71" y="0"/>
                    <a:pt x="269" y="2"/>
                    <a:pt x="269" y="4"/>
                  </a:cubicBezTo>
                  <a:cubicBezTo>
                    <a:pt x="269" y="7"/>
                    <a:pt x="271" y="8"/>
                    <a:pt x="273" y="8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3" y="8"/>
                    <a:pt x="115" y="7"/>
                    <a:pt x="115" y="4"/>
                  </a:cubicBezTo>
                  <a:cubicBezTo>
                    <a:pt x="115" y="2"/>
                    <a:pt x="113" y="0"/>
                    <a:pt x="1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5"/>
                    <a:pt x="2" y="207"/>
                    <a:pt x="4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92" y="207"/>
                    <a:pt x="293" y="205"/>
                    <a:pt x="293" y="203"/>
                  </a:cubicBezTo>
                  <a:cubicBezTo>
                    <a:pt x="293" y="4"/>
                    <a:pt x="293" y="4"/>
                    <a:pt x="293" y="4"/>
                  </a:cubicBezTo>
                  <a:cubicBezTo>
                    <a:pt x="293" y="2"/>
                    <a:pt x="292" y="0"/>
                    <a:pt x="289" y="0"/>
                  </a:cubicBezTo>
                  <a:close/>
                  <a:moveTo>
                    <a:pt x="271" y="234"/>
                  </a:moveTo>
                  <a:cubicBezTo>
                    <a:pt x="269" y="234"/>
                    <a:pt x="267" y="236"/>
                    <a:pt x="267" y="238"/>
                  </a:cubicBezTo>
                  <a:cubicBezTo>
                    <a:pt x="267" y="240"/>
                    <a:pt x="269" y="241"/>
                    <a:pt x="271" y="241"/>
                  </a:cubicBezTo>
                  <a:cubicBezTo>
                    <a:pt x="273" y="241"/>
                    <a:pt x="274" y="240"/>
                    <a:pt x="274" y="238"/>
                  </a:cubicBezTo>
                  <a:cubicBezTo>
                    <a:pt x="274" y="236"/>
                    <a:pt x="273" y="234"/>
                    <a:pt x="271" y="234"/>
                  </a:cubicBezTo>
                  <a:close/>
                  <a:moveTo>
                    <a:pt x="201" y="224"/>
                  </a:moveTo>
                  <a:cubicBezTo>
                    <a:pt x="195" y="224"/>
                    <a:pt x="190" y="228"/>
                    <a:pt x="188" y="234"/>
                  </a:cubicBezTo>
                  <a:cubicBezTo>
                    <a:pt x="4" y="234"/>
                    <a:pt x="4" y="234"/>
                    <a:pt x="4" y="234"/>
                  </a:cubicBezTo>
                  <a:cubicBezTo>
                    <a:pt x="2" y="234"/>
                    <a:pt x="0" y="236"/>
                    <a:pt x="0" y="238"/>
                  </a:cubicBezTo>
                  <a:cubicBezTo>
                    <a:pt x="0" y="240"/>
                    <a:pt x="2" y="242"/>
                    <a:pt x="4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90" y="247"/>
                    <a:pt x="195" y="251"/>
                    <a:pt x="201" y="251"/>
                  </a:cubicBezTo>
                  <a:cubicBezTo>
                    <a:pt x="209" y="251"/>
                    <a:pt x="215" y="245"/>
                    <a:pt x="215" y="238"/>
                  </a:cubicBezTo>
                  <a:cubicBezTo>
                    <a:pt x="215" y="230"/>
                    <a:pt x="209" y="224"/>
                    <a:pt x="201" y="224"/>
                  </a:cubicBezTo>
                  <a:close/>
                  <a:moveTo>
                    <a:pt x="201" y="243"/>
                  </a:moveTo>
                  <a:cubicBezTo>
                    <a:pt x="198" y="243"/>
                    <a:pt x="196" y="241"/>
                    <a:pt x="196" y="238"/>
                  </a:cubicBezTo>
                  <a:cubicBezTo>
                    <a:pt x="196" y="235"/>
                    <a:pt x="198" y="232"/>
                    <a:pt x="201" y="232"/>
                  </a:cubicBezTo>
                  <a:cubicBezTo>
                    <a:pt x="204" y="232"/>
                    <a:pt x="207" y="235"/>
                    <a:pt x="207" y="238"/>
                  </a:cubicBezTo>
                  <a:cubicBezTo>
                    <a:pt x="207" y="241"/>
                    <a:pt x="204" y="243"/>
                    <a:pt x="201" y="243"/>
                  </a:cubicBezTo>
                  <a:close/>
                  <a:moveTo>
                    <a:pt x="224" y="234"/>
                  </a:moveTo>
                  <a:cubicBezTo>
                    <a:pt x="222" y="234"/>
                    <a:pt x="220" y="236"/>
                    <a:pt x="220" y="238"/>
                  </a:cubicBezTo>
                  <a:cubicBezTo>
                    <a:pt x="220" y="240"/>
                    <a:pt x="222" y="241"/>
                    <a:pt x="224" y="241"/>
                  </a:cubicBezTo>
                  <a:cubicBezTo>
                    <a:pt x="226" y="241"/>
                    <a:pt x="227" y="240"/>
                    <a:pt x="227" y="238"/>
                  </a:cubicBezTo>
                  <a:cubicBezTo>
                    <a:pt x="227" y="236"/>
                    <a:pt x="226" y="234"/>
                    <a:pt x="224" y="234"/>
                  </a:cubicBezTo>
                  <a:close/>
                  <a:moveTo>
                    <a:pt x="255" y="234"/>
                  </a:moveTo>
                  <a:cubicBezTo>
                    <a:pt x="253" y="234"/>
                    <a:pt x="252" y="236"/>
                    <a:pt x="252" y="238"/>
                  </a:cubicBezTo>
                  <a:cubicBezTo>
                    <a:pt x="252" y="240"/>
                    <a:pt x="253" y="241"/>
                    <a:pt x="255" y="241"/>
                  </a:cubicBezTo>
                  <a:cubicBezTo>
                    <a:pt x="257" y="241"/>
                    <a:pt x="259" y="240"/>
                    <a:pt x="259" y="238"/>
                  </a:cubicBezTo>
                  <a:cubicBezTo>
                    <a:pt x="259" y="236"/>
                    <a:pt x="257" y="234"/>
                    <a:pt x="255" y="234"/>
                  </a:cubicBezTo>
                  <a:close/>
                  <a:moveTo>
                    <a:pt x="240" y="234"/>
                  </a:moveTo>
                  <a:cubicBezTo>
                    <a:pt x="238" y="234"/>
                    <a:pt x="236" y="236"/>
                    <a:pt x="236" y="238"/>
                  </a:cubicBezTo>
                  <a:cubicBezTo>
                    <a:pt x="236" y="240"/>
                    <a:pt x="238" y="241"/>
                    <a:pt x="240" y="241"/>
                  </a:cubicBezTo>
                  <a:cubicBezTo>
                    <a:pt x="241" y="241"/>
                    <a:pt x="243" y="240"/>
                    <a:pt x="243" y="238"/>
                  </a:cubicBezTo>
                  <a:cubicBezTo>
                    <a:pt x="243" y="236"/>
                    <a:pt x="241" y="234"/>
                    <a:pt x="240" y="23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295" name="Paper sheet">
            <a:extLst>
              <a:ext uri="{FF2B5EF4-FFF2-40B4-BE49-F238E27FC236}">
                <a16:creationId xmlns:a16="http://schemas.microsoft.com/office/drawing/2014/main" id="{908357B0-2E53-4C0B-B92D-A72644B10C7D}"/>
              </a:ext>
            </a:extLst>
          </p:cNvPr>
          <p:cNvGrpSpPr/>
          <p:nvPr/>
        </p:nvGrpSpPr>
        <p:grpSpPr>
          <a:xfrm>
            <a:off x="8047053" y="3276454"/>
            <a:ext cx="327944" cy="382932"/>
            <a:chOff x="3189296" y="2646364"/>
            <a:chExt cx="263526" cy="347663"/>
          </a:xfrm>
        </p:grpSpPr>
        <p:sp>
          <p:nvSpPr>
            <p:cNvPr id="296" name="Freeform 173">
              <a:extLst>
                <a:ext uri="{FF2B5EF4-FFF2-40B4-BE49-F238E27FC236}">
                  <a16:creationId xmlns:a16="http://schemas.microsoft.com/office/drawing/2014/main" id="{A169856E-EAE9-4929-9B59-257ADA063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9296" y="2651127"/>
              <a:ext cx="260351" cy="342900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0"/>
                </a:cxn>
                <a:cxn ang="0">
                  <a:pos x="0" y="305"/>
                </a:cxn>
                <a:cxn ang="0">
                  <a:pos x="230" y="305"/>
                </a:cxn>
                <a:cxn ang="0">
                  <a:pos x="230" y="86"/>
                </a:cxn>
                <a:cxn ang="0">
                  <a:pos x="143" y="0"/>
                </a:cxn>
                <a:cxn ang="0">
                  <a:pos x="115" y="282"/>
                </a:cxn>
                <a:cxn ang="0">
                  <a:pos x="75" y="242"/>
                </a:cxn>
                <a:cxn ang="0">
                  <a:pos x="115" y="202"/>
                </a:cxn>
                <a:cxn ang="0">
                  <a:pos x="155" y="242"/>
                </a:cxn>
                <a:cxn ang="0">
                  <a:pos x="115" y="282"/>
                </a:cxn>
              </a:cxnLst>
              <a:rect l="0" t="0" r="r" b="b"/>
              <a:pathLst>
                <a:path w="230" h="305">
                  <a:moveTo>
                    <a:pt x="1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230" y="305"/>
                    <a:pt x="230" y="305"/>
                    <a:pt x="230" y="305"/>
                  </a:cubicBezTo>
                  <a:cubicBezTo>
                    <a:pt x="230" y="86"/>
                    <a:pt x="230" y="86"/>
                    <a:pt x="230" y="86"/>
                  </a:cubicBezTo>
                  <a:lnTo>
                    <a:pt x="143" y="0"/>
                  </a:lnTo>
                  <a:close/>
                  <a:moveTo>
                    <a:pt x="115" y="282"/>
                  </a:moveTo>
                  <a:cubicBezTo>
                    <a:pt x="93" y="282"/>
                    <a:pt x="75" y="264"/>
                    <a:pt x="75" y="242"/>
                  </a:cubicBezTo>
                  <a:cubicBezTo>
                    <a:pt x="75" y="220"/>
                    <a:pt x="93" y="202"/>
                    <a:pt x="115" y="202"/>
                  </a:cubicBezTo>
                  <a:cubicBezTo>
                    <a:pt x="137" y="202"/>
                    <a:pt x="155" y="220"/>
                    <a:pt x="155" y="242"/>
                  </a:cubicBezTo>
                  <a:cubicBezTo>
                    <a:pt x="155" y="264"/>
                    <a:pt x="137" y="282"/>
                    <a:pt x="115" y="28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97" name="Freeform 174">
              <a:extLst>
                <a:ext uri="{FF2B5EF4-FFF2-40B4-BE49-F238E27FC236}">
                  <a16:creationId xmlns:a16="http://schemas.microsoft.com/office/drawing/2014/main" id="{2219E153-F945-4104-B91E-DCA4E7F5EA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259" y="2646364"/>
              <a:ext cx="182563" cy="327025"/>
            </a:xfrm>
            <a:custGeom>
              <a:avLst/>
              <a:gdLst/>
              <a:ahLst/>
              <a:cxnLst>
                <a:cxn ang="0">
                  <a:pos x="159" y="86"/>
                </a:cxn>
                <a:cxn ang="0">
                  <a:pos x="76" y="86"/>
                </a:cxn>
                <a:cxn ang="0">
                  <a:pos x="76" y="4"/>
                </a:cxn>
                <a:cxn ang="0">
                  <a:pos x="72" y="0"/>
                </a:cxn>
                <a:cxn ang="0">
                  <a:pos x="68" y="4"/>
                </a:cxn>
                <a:cxn ang="0">
                  <a:pos x="68" y="90"/>
                </a:cxn>
                <a:cxn ang="0">
                  <a:pos x="72" y="94"/>
                </a:cxn>
                <a:cxn ang="0">
                  <a:pos x="159" y="94"/>
                </a:cxn>
                <a:cxn ang="0">
                  <a:pos x="163" y="90"/>
                </a:cxn>
                <a:cxn ang="0">
                  <a:pos x="159" y="86"/>
                </a:cxn>
                <a:cxn ang="0">
                  <a:pos x="44" y="202"/>
                </a:cxn>
                <a:cxn ang="0">
                  <a:pos x="0" y="246"/>
                </a:cxn>
                <a:cxn ang="0">
                  <a:pos x="44" y="290"/>
                </a:cxn>
                <a:cxn ang="0">
                  <a:pos x="88" y="246"/>
                </a:cxn>
                <a:cxn ang="0">
                  <a:pos x="44" y="202"/>
                </a:cxn>
                <a:cxn ang="0">
                  <a:pos x="44" y="282"/>
                </a:cxn>
                <a:cxn ang="0">
                  <a:pos x="8" y="246"/>
                </a:cxn>
                <a:cxn ang="0">
                  <a:pos x="44" y="210"/>
                </a:cxn>
                <a:cxn ang="0">
                  <a:pos x="80" y="246"/>
                </a:cxn>
                <a:cxn ang="0">
                  <a:pos x="44" y="282"/>
                </a:cxn>
                <a:cxn ang="0">
                  <a:pos x="122" y="106"/>
                </a:cxn>
                <a:cxn ang="0">
                  <a:pos x="6" y="106"/>
                </a:cxn>
                <a:cxn ang="0">
                  <a:pos x="2" y="110"/>
                </a:cxn>
                <a:cxn ang="0">
                  <a:pos x="6" y="114"/>
                </a:cxn>
                <a:cxn ang="0">
                  <a:pos x="122" y="114"/>
                </a:cxn>
                <a:cxn ang="0">
                  <a:pos x="126" y="110"/>
                </a:cxn>
                <a:cxn ang="0">
                  <a:pos x="122" y="106"/>
                </a:cxn>
                <a:cxn ang="0">
                  <a:pos x="122" y="128"/>
                </a:cxn>
                <a:cxn ang="0">
                  <a:pos x="6" y="128"/>
                </a:cxn>
                <a:cxn ang="0">
                  <a:pos x="2" y="132"/>
                </a:cxn>
                <a:cxn ang="0">
                  <a:pos x="6" y="136"/>
                </a:cxn>
                <a:cxn ang="0">
                  <a:pos x="122" y="136"/>
                </a:cxn>
                <a:cxn ang="0">
                  <a:pos x="126" y="132"/>
                </a:cxn>
                <a:cxn ang="0">
                  <a:pos x="122" y="128"/>
                </a:cxn>
                <a:cxn ang="0">
                  <a:pos x="122" y="149"/>
                </a:cxn>
                <a:cxn ang="0">
                  <a:pos x="6" y="149"/>
                </a:cxn>
                <a:cxn ang="0">
                  <a:pos x="2" y="153"/>
                </a:cxn>
                <a:cxn ang="0">
                  <a:pos x="6" y="157"/>
                </a:cxn>
                <a:cxn ang="0">
                  <a:pos x="122" y="157"/>
                </a:cxn>
                <a:cxn ang="0">
                  <a:pos x="126" y="153"/>
                </a:cxn>
                <a:cxn ang="0">
                  <a:pos x="122" y="149"/>
                </a:cxn>
                <a:cxn ang="0">
                  <a:pos x="104" y="171"/>
                </a:cxn>
                <a:cxn ang="0">
                  <a:pos x="6" y="171"/>
                </a:cxn>
                <a:cxn ang="0">
                  <a:pos x="2" y="175"/>
                </a:cxn>
                <a:cxn ang="0">
                  <a:pos x="6" y="179"/>
                </a:cxn>
                <a:cxn ang="0">
                  <a:pos x="104" y="179"/>
                </a:cxn>
                <a:cxn ang="0">
                  <a:pos x="108" y="175"/>
                </a:cxn>
                <a:cxn ang="0">
                  <a:pos x="104" y="171"/>
                </a:cxn>
              </a:cxnLst>
              <a:rect l="0" t="0" r="r" b="b"/>
              <a:pathLst>
                <a:path w="163" h="290">
                  <a:moveTo>
                    <a:pt x="159" y="86"/>
                  </a:moveTo>
                  <a:cubicBezTo>
                    <a:pt x="76" y="86"/>
                    <a:pt x="76" y="86"/>
                    <a:pt x="76" y="8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4" y="0"/>
                    <a:pt x="72" y="0"/>
                  </a:cubicBezTo>
                  <a:cubicBezTo>
                    <a:pt x="70" y="0"/>
                    <a:pt x="68" y="1"/>
                    <a:pt x="68" y="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2"/>
                    <a:pt x="70" y="94"/>
                    <a:pt x="72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1" y="94"/>
                    <a:pt x="163" y="92"/>
                    <a:pt x="163" y="90"/>
                  </a:cubicBezTo>
                  <a:cubicBezTo>
                    <a:pt x="163" y="88"/>
                    <a:pt x="161" y="86"/>
                    <a:pt x="159" y="86"/>
                  </a:cubicBezTo>
                  <a:close/>
                  <a:moveTo>
                    <a:pt x="44" y="202"/>
                  </a:moveTo>
                  <a:cubicBezTo>
                    <a:pt x="20" y="202"/>
                    <a:pt x="0" y="222"/>
                    <a:pt x="0" y="246"/>
                  </a:cubicBezTo>
                  <a:cubicBezTo>
                    <a:pt x="0" y="270"/>
                    <a:pt x="20" y="290"/>
                    <a:pt x="44" y="290"/>
                  </a:cubicBezTo>
                  <a:cubicBezTo>
                    <a:pt x="68" y="290"/>
                    <a:pt x="88" y="270"/>
                    <a:pt x="88" y="246"/>
                  </a:cubicBezTo>
                  <a:cubicBezTo>
                    <a:pt x="88" y="222"/>
                    <a:pt x="68" y="202"/>
                    <a:pt x="44" y="202"/>
                  </a:cubicBezTo>
                  <a:close/>
                  <a:moveTo>
                    <a:pt x="44" y="282"/>
                  </a:moveTo>
                  <a:cubicBezTo>
                    <a:pt x="24" y="282"/>
                    <a:pt x="8" y="266"/>
                    <a:pt x="8" y="246"/>
                  </a:cubicBezTo>
                  <a:cubicBezTo>
                    <a:pt x="8" y="226"/>
                    <a:pt x="24" y="210"/>
                    <a:pt x="44" y="210"/>
                  </a:cubicBezTo>
                  <a:cubicBezTo>
                    <a:pt x="64" y="210"/>
                    <a:pt x="80" y="226"/>
                    <a:pt x="80" y="246"/>
                  </a:cubicBezTo>
                  <a:cubicBezTo>
                    <a:pt x="80" y="266"/>
                    <a:pt x="64" y="282"/>
                    <a:pt x="44" y="282"/>
                  </a:cubicBezTo>
                  <a:close/>
                  <a:moveTo>
                    <a:pt x="122" y="106"/>
                  </a:moveTo>
                  <a:cubicBezTo>
                    <a:pt x="6" y="106"/>
                    <a:pt x="6" y="106"/>
                    <a:pt x="6" y="106"/>
                  </a:cubicBezTo>
                  <a:cubicBezTo>
                    <a:pt x="4" y="106"/>
                    <a:pt x="2" y="108"/>
                    <a:pt x="2" y="110"/>
                  </a:cubicBezTo>
                  <a:cubicBezTo>
                    <a:pt x="2" y="112"/>
                    <a:pt x="4" y="114"/>
                    <a:pt x="6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4" y="114"/>
                    <a:pt x="126" y="112"/>
                    <a:pt x="126" y="110"/>
                  </a:cubicBezTo>
                  <a:cubicBezTo>
                    <a:pt x="126" y="108"/>
                    <a:pt x="124" y="106"/>
                    <a:pt x="122" y="106"/>
                  </a:cubicBezTo>
                  <a:close/>
                  <a:moveTo>
                    <a:pt x="122" y="128"/>
                  </a:moveTo>
                  <a:cubicBezTo>
                    <a:pt x="6" y="128"/>
                    <a:pt x="6" y="128"/>
                    <a:pt x="6" y="128"/>
                  </a:cubicBezTo>
                  <a:cubicBezTo>
                    <a:pt x="4" y="128"/>
                    <a:pt x="2" y="129"/>
                    <a:pt x="2" y="132"/>
                  </a:cubicBezTo>
                  <a:cubicBezTo>
                    <a:pt x="2" y="134"/>
                    <a:pt x="4" y="136"/>
                    <a:pt x="6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4" y="136"/>
                    <a:pt x="126" y="134"/>
                    <a:pt x="126" y="132"/>
                  </a:cubicBezTo>
                  <a:cubicBezTo>
                    <a:pt x="126" y="129"/>
                    <a:pt x="124" y="128"/>
                    <a:pt x="122" y="128"/>
                  </a:cubicBezTo>
                  <a:close/>
                  <a:moveTo>
                    <a:pt x="122" y="149"/>
                  </a:moveTo>
                  <a:cubicBezTo>
                    <a:pt x="6" y="149"/>
                    <a:pt x="6" y="149"/>
                    <a:pt x="6" y="149"/>
                  </a:cubicBezTo>
                  <a:cubicBezTo>
                    <a:pt x="4" y="149"/>
                    <a:pt x="2" y="151"/>
                    <a:pt x="2" y="153"/>
                  </a:cubicBezTo>
                  <a:cubicBezTo>
                    <a:pt x="2" y="155"/>
                    <a:pt x="4" y="157"/>
                    <a:pt x="6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4" y="157"/>
                    <a:pt x="126" y="155"/>
                    <a:pt x="126" y="153"/>
                  </a:cubicBezTo>
                  <a:cubicBezTo>
                    <a:pt x="126" y="151"/>
                    <a:pt x="124" y="149"/>
                    <a:pt x="122" y="149"/>
                  </a:cubicBezTo>
                  <a:close/>
                  <a:moveTo>
                    <a:pt x="104" y="171"/>
                  </a:moveTo>
                  <a:cubicBezTo>
                    <a:pt x="6" y="171"/>
                    <a:pt x="6" y="171"/>
                    <a:pt x="6" y="171"/>
                  </a:cubicBezTo>
                  <a:cubicBezTo>
                    <a:pt x="4" y="171"/>
                    <a:pt x="2" y="173"/>
                    <a:pt x="2" y="175"/>
                  </a:cubicBezTo>
                  <a:cubicBezTo>
                    <a:pt x="2" y="177"/>
                    <a:pt x="4" y="179"/>
                    <a:pt x="6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6" y="179"/>
                    <a:pt x="108" y="177"/>
                    <a:pt x="108" y="175"/>
                  </a:cubicBezTo>
                  <a:cubicBezTo>
                    <a:pt x="108" y="173"/>
                    <a:pt x="106" y="171"/>
                    <a:pt x="104" y="17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98" name="Freeform 175">
              <a:extLst>
                <a:ext uri="{FF2B5EF4-FFF2-40B4-BE49-F238E27FC236}">
                  <a16:creationId xmlns:a16="http://schemas.microsoft.com/office/drawing/2014/main" id="{D343EACE-02FD-44EF-A77E-5F7F029C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84" y="2906714"/>
              <a:ext cx="52388" cy="41275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0" y="2"/>
                </a:cxn>
                <a:cxn ang="0">
                  <a:pos x="15" y="27"/>
                </a:cxn>
                <a:cxn ang="0">
                  <a:pos x="7" y="20"/>
                </a:cxn>
                <a:cxn ang="0">
                  <a:pos x="1" y="20"/>
                </a:cxn>
                <a:cxn ang="0">
                  <a:pos x="1" y="25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46" y="7"/>
                </a:cxn>
                <a:cxn ang="0">
                  <a:pos x="46" y="2"/>
                </a:cxn>
              </a:cxnLst>
              <a:rect l="0" t="0" r="r" b="b"/>
              <a:pathLst>
                <a:path w="47" h="37">
                  <a:moveTo>
                    <a:pt x="46" y="2"/>
                  </a:moveTo>
                  <a:cubicBezTo>
                    <a:pt x="44" y="0"/>
                    <a:pt x="42" y="0"/>
                    <a:pt x="40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8"/>
                    <a:pt x="3" y="18"/>
                    <a:pt x="1" y="20"/>
                  </a:cubicBezTo>
                  <a:cubicBezTo>
                    <a:pt x="0" y="21"/>
                    <a:pt x="0" y="24"/>
                    <a:pt x="1" y="2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6" y="37"/>
                    <a:pt x="18" y="36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6"/>
                    <a:pt x="47" y="3"/>
                    <a:pt x="46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299" name="Hand with knight">
            <a:extLst>
              <a:ext uri="{FF2B5EF4-FFF2-40B4-BE49-F238E27FC236}">
                <a16:creationId xmlns:a16="http://schemas.microsoft.com/office/drawing/2014/main" id="{DC138F16-38A9-4B96-A511-4BE35E54DFC2}"/>
              </a:ext>
            </a:extLst>
          </p:cNvPr>
          <p:cNvGrpSpPr/>
          <p:nvPr/>
        </p:nvGrpSpPr>
        <p:grpSpPr>
          <a:xfrm>
            <a:off x="3454177" y="3274744"/>
            <a:ext cx="377332" cy="388176"/>
            <a:chOff x="5160975" y="2144714"/>
            <a:chExt cx="303213" cy="352425"/>
          </a:xfrm>
        </p:grpSpPr>
        <p:sp>
          <p:nvSpPr>
            <p:cNvPr id="300" name="Freeform 199">
              <a:extLst>
                <a:ext uri="{FF2B5EF4-FFF2-40B4-BE49-F238E27FC236}">
                  <a16:creationId xmlns:a16="http://schemas.microsoft.com/office/drawing/2014/main" id="{08E3B051-DD68-4A61-93D8-9F988AE6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26" y="2279652"/>
              <a:ext cx="174625" cy="177800"/>
            </a:xfrm>
            <a:custGeom>
              <a:avLst/>
              <a:gdLst/>
              <a:ahLst/>
              <a:cxnLst>
                <a:cxn ang="0">
                  <a:pos x="138" y="157"/>
                </a:cxn>
                <a:cxn ang="0">
                  <a:pos x="93" y="56"/>
                </a:cxn>
                <a:cxn ang="0">
                  <a:pos x="94" y="57"/>
                </a:cxn>
                <a:cxn ang="0">
                  <a:pos x="138" y="88"/>
                </a:cxn>
                <a:cxn ang="0">
                  <a:pos x="155" y="80"/>
                </a:cxn>
                <a:cxn ang="0">
                  <a:pos x="127" y="30"/>
                </a:cxn>
                <a:cxn ang="0">
                  <a:pos x="111" y="18"/>
                </a:cxn>
                <a:cxn ang="0">
                  <a:pos x="111" y="0"/>
                </a:cxn>
                <a:cxn ang="0">
                  <a:pos x="97" y="12"/>
                </a:cxn>
                <a:cxn ang="0">
                  <a:pos x="97" y="12"/>
                </a:cxn>
                <a:cxn ang="0">
                  <a:pos x="32" y="35"/>
                </a:cxn>
                <a:cxn ang="0">
                  <a:pos x="32" y="157"/>
                </a:cxn>
                <a:cxn ang="0">
                  <a:pos x="138" y="157"/>
                </a:cxn>
              </a:cxnLst>
              <a:rect l="0" t="0" r="r" b="b"/>
              <a:pathLst>
                <a:path w="155" h="157">
                  <a:moveTo>
                    <a:pt x="138" y="157"/>
                  </a:moveTo>
                  <a:cubicBezTo>
                    <a:pt x="138" y="106"/>
                    <a:pt x="63" y="95"/>
                    <a:pt x="93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107" y="72"/>
                    <a:pt x="120" y="64"/>
                    <a:pt x="138" y="88"/>
                  </a:cubicBezTo>
                  <a:cubicBezTo>
                    <a:pt x="138" y="88"/>
                    <a:pt x="149" y="83"/>
                    <a:pt x="155" y="80"/>
                  </a:cubicBezTo>
                  <a:cubicBezTo>
                    <a:pt x="152" y="70"/>
                    <a:pt x="141" y="43"/>
                    <a:pt x="127" y="30"/>
                  </a:cubicBezTo>
                  <a:cubicBezTo>
                    <a:pt x="123" y="25"/>
                    <a:pt x="117" y="21"/>
                    <a:pt x="111" y="18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75" y="4"/>
                    <a:pt x="50" y="9"/>
                    <a:pt x="32" y="35"/>
                  </a:cubicBezTo>
                  <a:cubicBezTo>
                    <a:pt x="0" y="80"/>
                    <a:pt x="26" y="141"/>
                    <a:pt x="32" y="157"/>
                  </a:cubicBezTo>
                  <a:lnTo>
                    <a:pt x="138" y="1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01" name="Freeform 200">
              <a:extLst>
                <a:ext uri="{FF2B5EF4-FFF2-40B4-BE49-F238E27FC236}">
                  <a16:creationId xmlns:a16="http://schemas.microsoft.com/office/drawing/2014/main" id="{9DA486BF-4737-4220-8540-56653AE2F8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7338" y="2274889"/>
              <a:ext cx="193675" cy="222250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37" y="182"/>
                </a:cxn>
                <a:cxn ang="0">
                  <a:pos x="140" y="178"/>
                </a:cxn>
                <a:cxn ang="0">
                  <a:pos x="161" y="178"/>
                </a:cxn>
                <a:cxn ang="0">
                  <a:pos x="156" y="162"/>
                </a:cxn>
                <a:cxn ang="0">
                  <a:pos x="152" y="158"/>
                </a:cxn>
                <a:cxn ang="0">
                  <a:pos x="112" y="107"/>
                </a:cxn>
                <a:cxn ang="0">
                  <a:pos x="112" y="77"/>
                </a:cxn>
                <a:cxn ang="0">
                  <a:pos x="142" y="96"/>
                </a:cxn>
                <a:cxn ang="0">
                  <a:pos x="161" y="84"/>
                </a:cxn>
                <a:cxn ang="0">
                  <a:pos x="117" y="20"/>
                </a:cxn>
                <a:cxn ang="0">
                  <a:pos x="115" y="1"/>
                </a:cxn>
                <a:cxn ang="0">
                  <a:pos x="98" y="12"/>
                </a:cxn>
                <a:cxn ang="0">
                  <a:pos x="28" y="158"/>
                </a:cxn>
                <a:cxn ang="0">
                  <a:pos x="16" y="162"/>
                </a:cxn>
                <a:cxn ang="0">
                  <a:pos x="11" y="178"/>
                </a:cxn>
                <a:cxn ang="0">
                  <a:pos x="4" y="198"/>
                </a:cxn>
                <a:cxn ang="0">
                  <a:pos x="172" y="194"/>
                </a:cxn>
                <a:cxn ang="0">
                  <a:pos x="101" y="14"/>
                </a:cxn>
                <a:cxn ang="0">
                  <a:pos x="100" y="13"/>
                </a:cxn>
                <a:cxn ang="0">
                  <a:pos x="95" y="19"/>
                </a:cxn>
                <a:cxn ang="0">
                  <a:pos x="95" y="18"/>
                </a:cxn>
                <a:cxn ang="0">
                  <a:pos x="37" y="42"/>
                </a:cxn>
                <a:cxn ang="0">
                  <a:pos x="97" y="21"/>
                </a:cxn>
                <a:cxn ang="0">
                  <a:pos x="109" y="13"/>
                </a:cxn>
                <a:cxn ang="0">
                  <a:pos x="111" y="26"/>
                </a:cxn>
                <a:cxn ang="0">
                  <a:pos x="152" y="83"/>
                </a:cxn>
                <a:cxn ang="0">
                  <a:pos x="115" y="70"/>
                </a:cxn>
                <a:cxn ang="0">
                  <a:pos x="98" y="55"/>
                </a:cxn>
                <a:cxn ang="0">
                  <a:pos x="100" y="51"/>
                </a:cxn>
                <a:cxn ang="0">
                  <a:pos x="97" y="44"/>
                </a:cxn>
                <a:cxn ang="0">
                  <a:pos x="91" y="61"/>
                </a:cxn>
                <a:cxn ang="0">
                  <a:pos x="136" y="158"/>
                </a:cxn>
                <a:cxn ang="0">
                  <a:pos x="37" y="42"/>
                </a:cxn>
                <a:cxn ang="0">
                  <a:pos x="16" y="184"/>
                </a:cxn>
                <a:cxn ang="0">
                  <a:pos x="24" y="166"/>
                </a:cxn>
                <a:cxn ang="0">
                  <a:pos x="148" y="172"/>
                </a:cxn>
                <a:cxn ang="0">
                  <a:pos x="162" y="190"/>
                </a:cxn>
                <a:cxn ang="0">
                  <a:pos x="125" y="59"/>
                </a:cxn>
                <a:cxn ang="0">
                  <a:pos x="128" y="51"/>
                </a:cxn>
                <a:cxn ang="0">
                  <a:pos x="125" y="59"/>
                </a:cxn>
              </a:cxnLst>
              <a:rect l="0" t="0" r="r" b="b"/>
              <a:pathLst>
                <a:path w="172" h="198">
                  <a:moveTo>
                    <a:pt x="136" y="174"/>
                  </a:moveTo>
                  <a:cubicBezTo>
                    <a:pt x="37" y="174"/>
                    <a:pt x="37" y="174"/>
                    <a:pt x="37" y="174"/>
                  </a:cubicBezTo>
                  <a:cubicBezTo>
                    <a:pt x="35" y="174"/>
                    <a:pt x="33" y="176"/>
                    <a:pt x="33" y="178"/>
                  </a:cubicBezTo>
                  <a:cubicBezTo>
                    <a:pt x="33" y="180"/>
                    <a:pt x="35" y="182"/>
                    <a:pt x="37" y="182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8" y="182"/>
                    <a:pt x="140" y="180"/>
                    <a:pt x="140" y="178"/>
                  </a:cubicBezTo>
                  <a:cubicBezTo>
                    <a:pt x="140" y="176"/>
                    <a:pt x="138" y="174"/>
                    <a:pt x="136" y="174"/>
                  </a:cubicBezTo>
                  <a:close/>
                  <a:moveTo>
                    <a:pt x="161" y="178"/>
                  </a:moveTo>
                  <a:cubicBezTo>
                    <a:pt x="159" y="176"/>
                    <a:pt x="156" y="174"/>
                    <a:pt x="156" y="172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56" y="161"/>
                    <a:pt x="156" y="160"/>
                    <a:pt x="155" y="160"/>
                  </a:cubicBezTo>
                  <a:cubicBezTo>
                    <a:pt x="154" y="159"/>
                    <a:pt x="153" y="158"/>
                    <a:pt x="152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2" y="135"/>
                    <a:pt x="125" y="119"/>
                    <a:pt x="112" y="107"/>
                  </a:cubicBezTo>
                  <a:cubicBezTo>
                    <a:pt x="95" y="92"/>
                    <a:pt x="87" y="82"/>
                    <a:pt x="96" y="68"/>
                  </a:cubicBezTo>
                  <a:cubicBezTo>
                    <a:pt x="101" y="73"/>
                    <a:pt x="107" y="75"/>
                    <a:pt x="112" y="77"/>
                  </a:cubicBezTo>
                  <a:cubicBezTo>
                    <a:pt x="120" y="80"/>
                    <a:pt x="127" y="83"/>
                    <a:pt x="137" y="95"/>
                  </a:cubicBezTo>
                  <a:cubicBezTo>
                    <a:pt x="138" y="96"/>
                    <a:pt x="140" y="97"/>
                    <a:pt x="142" y="96"/>
                  </a:cubicBezTo>
                  <a:cubicBezTo>
                    <a:pt x="142" y="96"/>
                    <a:pt x="152" y="92"/>
                    <a:pt x="158" y="89"/>
                  </a:cubicBezTo>
                  <a:cubicBezTo>
                    <a:pt x="160" y="88"/>
                    <a:pt x="161" y="86"/>
                    <a:pt x="161" y="84"/>
                  </a:cubicBezTo>
                  <a:cubicBezTo>
                    <a:pt x="158" y="75"/>
                    <a:pt x="147" y="46"/>
                    <a:pt x="132" y="32"/>
                  </a:cubicBezTo>
                  <a:cubicBezTo>
                    <a:pt x="128" y="28"/>
                    <a:pt x="123" y="24"/>
                    <a:pt x="117" y="20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3"/>
                    <a:pt x="116" y="2"/>
                    <a:pt x="115" y="1"/>
                  </a:cubicBezTo>
                  <a:cubicBezTo>
                    <a:pt x="113" y="0"/>
                    <a:pt x="111" y="0"/>
                    <a:pt x="110" y="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73" y="4"/>
                    <a:pt x="48" y="14"/>
                    <a:pt x="31" y="38"/>
                  </a:cubicBezTo>
                  <a:cubicBezTo>
                    <a:pt x="9" y="68"/>
                    <a:pt x="9" y="108"/>
                    <a:pt x="28" y="158"/>
                  </a:cubicBezTo>
                  <a:cubicBezTo>
                    <a:pt x="20" y="158"/>
                    <a:pt x="20" y="158"/>
                    <a:pt x="20" y="158"/>
                  </a:cubicBezTo>
                  <a:cubicBezTo>
                    <a:pt x="18" y="158"/>
                    <a:pt x="16" y="160"/>
                    <a:pt x="16" y="16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4"/>
                    <a:pt x="13" y="176"/>
                    <a:pt x="11" y="178"/>
                  </a:cubicBezTo>
                  <a:cubicBezTo>
                    <a:pt x="6" y="182"/>
                    <a:pt x="0" y="187"/>
                    <a:pt x="0" y="194"/>
                  </a:cubicBezTo>
                  <a:cubicBezTo>
                    <a:pt x="0" y="196"/>
                    <a:pt x="2" y="198"/>
                    <a:pt x="4" y="198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70" y="198"/>
                    <a:pt x="172" y="196"/>
                    <a:pt x="172" y="194"/>
                  </a:cubicBezTo>
                  <a:cubicBezTo>
                    <a:pt x="172" y="187"/>
                    <a:pt x="166" y="182"/>
                    <a:pt x="161" y="178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3"/>
                    <a:pt x="100" y="13"/>
                  </a:cubicBezTo>
                  <a:cubicBezTo>
                    <a:pt x="101" y="13"/>
                    <a:pt x="101" y="14"/>
                    <a:pt x="101" y="14"/>
                  </a:cubicBezTo>
                  <a:close/>
                  <a:moveTo>
                    <a:pt x="95" y="19"/>
                  </a:moveTo>
                  <a:cubicBezTo>
                    <a:pt x="95" y="19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9"/>
                  </a:cubicBezTo>
                  <a:close/>
                  <a:moveTo>
                    <a:pt x="37" y="42"/>
                  </a:moveTo>
                  <a:cubicBezTo>
                    <a:pt x="53" y="21"/>
                    <a:pt x="75" y="13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9" y="21"/>
                    <a:pt x="100" y="21"/>
                    <a:pt x="101" y="2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4"/>
                    <a:pt x="110" y="25"/>
                    <a:pt x="111" y="26"/>
                  </a:cubicBezTo>
                  <a:cubicBezTo>
                    <a:pt x="117" y="29"/>
                    <a:pt x="122" y="33"/>
                    <a:pt x="127" y="38"/>
                  </a:cubicBezTo>
                  <a:cubicBezTo>
                    <a:pt x="138" y="49"/>
                    <a:pt x="148" y="71"/>
                    <a:pt x="152" y="83"/>
                  </a:cubicBezTo>
                  <a:cubicBezTo>
                    <a:pt x="148" y="85"/>
                    <a:pt x="144" y="87"/>
                    <a:pt x="141" y="88"/>
                  </a:cubicBezTo>
                  <a:cubicBezTo>
                    <a:pt x="131" y="76"/>
                    <a:pt x="123" y="72"/>
                    <a:pt x="115" y="70"/>
                  </a:cubicBezTo>
                  <a:cubicBezTo>
                    <a:pt x="109" y="67"/>
                    <a:pt x="104" y="66"/>
                    <a:pt x="100" y="60"/>
                  </a:cubicBezTo>
                  <a:cubicBezTo>
                    <a:pt x="98" y="58"/>
                    <a:pt x="98" y="56"/>
                    <a:pt x="98" y="55"/>
                  </a:cubicBezTo>
                  <a:cubicBezTo>
                    <a:pt x="98" y="53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2" y="50"/>
                    <a:pt x="103" y="47"/>
                    <a:pt x="102" y="45"/>
                  </a:cubicBezTo>
                  <a:cubicBezTo>
                    <a:pt x="101" y="43"/>
                    <a:pt x="99" y="43"/>
                    <a:pt x="97" y="44"/>
                  </a:cubicBezTo>
                  <a:cubicBezTo>
                    <a:pt x="93" y="45"/>
                    <a:pt x="91" y="50"/>
                    <a:pt x="90" y="53"/>
                  </a:cubicBezTo>
                  <a:cubicBezTo>
                    <a:pt x="90" y="56"/>
                    <a:pt x="90" y="58"/>
                    <a:pt x="91" y="61"/>
                  </a:cubicBezTo>
                  <a:cubicBezTo>
                    <a:pt x="75" y="83"/>
                    <a:pt x="91" y="98"/>
                    <a:pt x="106" y="113"/>
                  </a:cubicBezTo>
                  <a:cubicBezTo>
                    <a:pt x="119" y="125"/>
                    <a:pt x="134" y="138"/>
                    <a:pt x="1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17" y="110"/>
                    <a:pt x="17" y="71"/>
                    <a:pt x="37" y="42"/>
                  </a:cubicBezTo>
                  <a:close/>
                  <a:moveTo>
                    <a:pt x="10" y="190"/>
                  </a:moveTo>
                  <a:cubicBezTo>
                    <a:pt x="11" y="188"/>
                    <a:pt x="13" y="186"/>
                    <a:pt x="16" y="184"/>
                  </a:cubicBezTo>
                  <a:cubicBezTo>
                    <a:pt x="20" y="181"/>
                    <a:pt x="24" y="177"/>
                    <a:pt x="24" y="172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48" y="177"/>
                    <a:pt x="152" y="181"/>
                    <a:pt x="156" y="184"/>
                  </a:cubicBezTo>
                  <a:cubicBezTo>
                    <a:pt x="159" y="186"/>
                    <a:pt x="161" y="188"/>
                    <a:pt x="162" y="190"/>
                  </a:cubicBezTo>
                  <a:lnTo>
                    <a:pt x="10" y="190"/>
                  </a:lnTo>
                  <a:close/>
                  <a:moveTo>
                    <a:pt x="125" y="59"/>
                  </a:moveTo>
                  <a:cubicBezTo>
                    <a:pt x="127" y="60"/>
                    <a:pt x="130" y="59"/>
                    <a:pt x="131" y="56"/>
                  </a:cubicBezTo>
                  <a:cubicBezTo>
                    <a:pt x="132" y="54"/>
                    <a:pt x="130" y="51"/>
                    <a:pt x="128" y="51"/>
                  </a:cubicBezTo>
                  <a:cubicBezTo>
                    <a:pt x="126" y="50"/>
                    <a:pt x="123" y="51"/>
                    <a:pt x="122" y="54"/>
                  </a:cubicBezTo>
                  <a:cubicBezTo>
                    <a:pt x="121" y="56"/>
                    <a:pt x="123" y="58"/>
                    <a:pt x="125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02" name="Rectangle 201">
              <a:extLst>
                <a:ext uri="{FF2B5EF4-FFF2-40B4-BE49-F238E27FC236}">
                  <a16:creationId xmlns:a16="http://schemas.microsoft.com/office/drawing/2014/main" id="{2B850097-5B09-415F-862A-E81F125E6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738" y="2149477"/>
              <a:ext cx="41275" cy="76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03" name="Freeform 202">
              <a:extLst>
                <a:ext uri="{FF2B5EF4-FFF2-40B4-BE49-F238E27FC236}">
                  <a16:creationId xmlns:a16="http://schemas.microsoft.com/office/drawing/2014/main" id="{BADB2487-5D2E-48B8-8F87-D2CAC974F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75" y="2144714"/>
              <a:ext cx="303213" cy="207963"/>
            </a:xfrm>
            <a:custGeom>
              <a:avLst/>
              <a:gdLst/>
              <a:ahLst/>
              <a:cxnLst>
                <a:cxn ang="0">
                  <a:pos x="267" y="134"/>
                </a:cxn>
                <a:cxn ang="0">
                  <a:pos x="179" y="47"/>
                </a:cxn>
                <a:cxn ang="0">
                  <a:pos x="7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37" y="8"/>
                </a:cxn>
                <a:cxn ang="0">
                  <a:pos x="37" y="67"/>
                </a:cxn>
                <a:cxn ang="0">
                  <a:pos x="4" y="67"/>
                </a:cxn>
                <a:cxn ang="0">
                  <a:pos x="0" y="71"/>
                </a:cxn>
                <a:cxn ang="0">
                  <a:pos x="4" y="75"/>
                </a:cxn>
                <a:cxn ang="0">
                  <a:pos x="61" y="75"/>
                </a:cxn>
                <a:cxn ang="0">
                  <a:pos x="85" y="114"/>
                </a:cxn>
                <a:cxn ang="0">
                  <a:pos x="92" y="121"/>
                </a:cxn>
                <a:cxn ang="0">
                  <a:pos x="92" y="181"/>
                </a:cxn>
                <a:cxn ang="0">
                  <a:pos x="96" y="185"/>
                </a:cxn>
                <a:cxn ang="0">
                  <a:pos x="128" y="156"/>
                </a:cxn>
                <a:cxn ang="0">
                  <a:pos x="128" y="112"/>
                </a:cxn>
                <a:cxn ang="0">
                  <a:pos x="137" y="88"/>
                </a:cxn>
                <a:cxn ang="0">
                  <a:pos x="153" y="90"/>
                </a:cxn>
                <a:cxn ang="0">
                  <a:pos x="227" y="137"/>
                </a:cxn>
                <a:cxn ang="0">
                  <a:pos x="237" y="143"/>
                </a:cxn>
                <a:cxn ang="0">
                  <a:pos x="267" y="140"/>
                </a:cxn>
                <a:cxn ang="0">
                  <a:pos x="267" y="134"/>
                </a:cxn>
                <a:cxn ang="0">
                  <a:pos x="241" y="136"/>
                </a:cxn>
                <a:cxn ang="0">
                  <a:pos x="231" y="130"/>
                </a:cxn>
                <a:cxn ang="0">
                  <a:pos x="157" y="83"/>
                </a:cxn>
                <a:cxn ang="0">
                  <a:pos x="133" y="81"/>
                </a:cxn>
                <a:cxn ang="0">
                  <a:pos x="120" y="112"/>
                </a:cxn>
                <a:cxn ang="0">
                  <a:pos x="120" y="156"/>
                </a:cxn>
                <a:cxn ang="0">
                  <a:pos x="100" y="177"/>
                </a:cxn>
                <a:cxn ang="0">
                  <a:pos x="100" y="121"/>
                </a:cxn>
                <a:cxn ang="0">
                  <a:pos x="90" y="108"/>
                </a:cxn>
                <a:cxn ang="0">
                  <a:pos x="68" y="71"/>
                </a:cxn>
                <a:cxn ang="0">
                  <a:pos x="67" y="68"/>
                </a:cxn>
                <a:cxn ang="0">
                  <a:pos x="64" y="67"/>
                </a:cxn>
                <a:cxn ang="0">
                  <a:pos x="45" y="67"/>
                </a:cxn>
                <a:cxn ang="0">
                  <a:pos x="45" y="8"/>
                </a:cxn>
                <a:cxn ang="0">
                  <a:pos x="72" y="8"/>
                </a:cxn>
                <a:cxn ang="0">
                  <a:pos x="174" y="52"/>
                </a:cxn>
                <a:cxn ang="0">
                  <a:pos x="258" y="137"/>
                </a:cxn>
                <a:cxn ang="0">
                  <a:pos x="241" y="136"/>
                </a:cxn>
                <a:cxn ang="0">
                  <a:pos x="29" y="54"/>
                </a:cxn>
                <a:cxn ang="0">
                  <a:pos x="24" y="49"/>
                </a:cxn>
                <a:cxn ang="0">
                  <a:pos x="19" y="54"/>
                </a:cxn>
                <a:cxn ang="0">
                  <a:pos x="24" y="59"/>
                </a:cxn>
                <a:cxn ang="0">
                  <a:pos x="29" y="54"/>
                </a:cxn>
              </a:cxnLst>
              <a:rect l="0" t="0" r="r" b="b"/>
              <a:pathLst>
                <a:path w="269" h="185">
                  <a:moveTo>
                    <a:pt x="267" y="134"/>
                  </a:moveTo>
                  <a:cubicBezTo>
                    <a:pt x="179" y="47"/>
                    <a:pt x="179" y="47"/>
                    <a:pt x="179" y="47"/>
                  </a:cubicBezTo>
                  <a:cubicBezTo>
                    <a:pt x="165" y="33"/>
                    <a:pt x="127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1" y="67"/>
                    <a:pt x="0" y="69"/>
                    <a:pt x="0" y="71"/>
                  </a:cubicBezTo>
                  <a:cubicBezTo>
                    <a:pt x="0" y="73"/>
                    <a:pt x="1" y="75"/>
                    <a:pt x="4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94"/>
                    <a:pt x="76" y="106"/>
                    <a:pt x="85" y="114"/>
                  </a:cubicBezTo>
                  <a:cubicBezTo>
                    <a:pt x="88" y="116"/>
                    <a:pt x="92" y="120"/>
                    <a:pt x="92" y="121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3"/>
                    <a:pt x="94" y="185"/>
                    <a:pt x="96" y="185"/>
                  </a:cubicBezTo>
                  <a:cubicBezTo>
                    <a:pt x="106" y="185"/>
                    <a:pt x="128" y="178"/>
                    <a:pt x="128" y="156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03"/>
                    <a:pt x="131" y="92"/>
                    <a:pt x="137" y="88"/>
                  </a:cubicBezTo>
                  <a:cubicBezTo>
                    <a:pt x="141" y="86"/>
                    <a:pt x="147" y="87"/>
                    <a:pt x="153" y="90"/>
                  </a:cubicBezTo>
                  <a:cubicBezTo>
                    <a:pt x="178" y="105"/>
                    <a:pt x="209" y="125"/>
                    <a:pt x="227" y="137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48" y="150"/>
                    <a:pt x="258" y="149"/>
                    <a:pt x="267" y="140"/>
                  </a:cubicBezTo>
                  <a:cubicBezTo>
                    <a:pt x="269" y="139"/>
                    <a:pt x="269" y="136"/>
                    <a:pt x="267" y="134"/>
                  </a:cubicBezTo>
                  <a:close/>
                  <a:moveTo>
                    <a:pt x="241" y="136"/>
                  </a:moveTo>
                  <a:cubicBezTo>
                    <a:pt x="231" y="130"/>
                    <a:pt x="231" y="130"/>
                    <a:pt x="231" y="130"/>
                  </a:cubicBezTo>
                  <a:cubicBezTo>
                    <a:pt x="213" y="118"/>
                    <a:pt x="182" y="98"/>
                    <a:pt x="157" y="83"/>
                  </a:cubicBezTo>
                  <a:cubicBezTo>
                    <a:pt x="146" y="77"/>
                    <a:pt x="138" y="79"/>
                    <a:pt x="133" y="81"/>
                  </a:cubicBezTo>
                  <a:cubicBezTo>
                    <a:pt x="123" y="87"/>
                    <a:pt x="120" y="101"/>
                    <a:pt x="120" y="112"/>
                  </a:cubicBezTo>
                  <a:cubicBezTo>
                    <a:pt x="120" y="112"/>
                    <a:pt x="120" y="156"/>
                    <a:pt x="120" y="156"/>
                  </a:cubicBezTo>
                  <a:cubicBezTo>
                    <a:pt x="120" y="170"/>
                    <a:pt x="107" y="175"/>
                    <a:pt x="100" y="177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00" y="116"/>
                    <a:pt x="96" y="113"/>
                    <a:pt x="90" y="108"/>
                  </a:cubicBezTo>
                  <a:cubicBezTo>
                    <a:pt x="81" y="100"/>
                    <a:pt x="68" y="89"/>
                    <a:pt x="68" y="71"/>
                  </a:cubicBezTo>
                  <a:cubicBezTo>
                    <a:pt x="68" y="70"/>
                    <a:pt x="68" y="69"/>
                    <a:pt x="67" y="68"/>
                  </a:cubicBezTo>
                  <a:cubicBezTo>
                    <a:pt x="67" y="68"/>
                    <a:pt x="65" y="67"/>
                    <a:pt x="64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124" y="8"/>
                    <a:pt x="160" y="39"/>
                    <a:pt x="174" y="52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53" y="141"/>
                    <a:pt x="247" y="140"/>
                    <a:pt x="241" y="136"/>
                  </a:cubicBezTo>
                  <a:close/>
                  <a:moveTo>
                    <a:pt x="29" y="54"/>
                  </a:moveTo>
                  <a:cubicBezTo>
                    <a:pt x="29" y="51"/>
                    <a:pt x="27" y="49"/>
                    <a:pt x="24" y="49"/>
                  </a:cubicBezTo>
                  <a:cubicBezTo>
                    <a:pt x="21" y="49"/>
                    <a:pt x="19" y="51"/>
                    <a:pt x="19" y="54"/>
                  </a:cubicBezTo>
                  <a:cubicBezTo>
                    <a:pt x="19" y="57"/>
                    <a:pt x="21" y="59"/>
                    <a:pt x="24" y="59"/>
                  </a:cubicBezTo>
                  <a:cubicBezTo>
                    <a:pt x="27" y="59"/>
                    <a:pt x="29" y="57"/>
                    <a:pt x="29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314" name="TextBox 313">
            <a:extLst>
              <a:ext uri="{FF2B5EF4-FFF2-40B4-BE49-F238E27FC236}">
                <a16:creationId xmlns:a16="http://schemas.microsoft.com/office/drawing/2014/main" id="{32E8C692-B979-4D1A-A37F-25CD5D49C491}"/>
              </a:ext>
            </a:extLst>
          </p:cNvPr>
          <p:cNvSpPr txBox="1"/>
          <p:nvPr/>
        </p:nvSpPr>
        <p:spPr>
          <a:xfrm>
            <a:off x="659159" y="198968"/>
            <a:ext cx="684375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and instructions</a:t>
            </a:r>
          </a:p>
        </p:txBody>
      </p:sp>
      <p:sp>
        <p:nvSpPr>
          <p:cNvPr id="315" name="Freeform 5">
            <a:extLst>
              <a:ext uri="{FF2B5EF4-FFF2-40B4-BE49-F238E27FC236}">
                <a16:creationId xmlns:a16="http://schemas.microsoft.com/office/drawing/2014/main" id="{57B8B532-415D-4F62-9F16-836DE62A93F0}"/>
              </a:ext>
            </a:extLst>
          </p:cNvPr>
          <p:cNvSpPr>
            <a:spLocks noEditPoints="1"/>
          </p:cNvSpPr>
          <p:nvPr/>
        </p:nvSpPr>
        <p:spPr bwMode="auto">
          <a:xfrm>
            <a:off x="731765" y="691050"/>
            <a:ext cx="815859" cy="862047"/>
          </a:xfrm>
          <a:custGeom>
            <a:avLst/>
            <a:gdLst>
              <a:gd name="T0" fmla="*/ 25 w 51"/>
              <a:gd name="T1" fmla="*/ 0 h 56"/>
              <a:gd name="T2" fmla="*/ 51 w 51"/>
              <a:gd name="T3" fmla="*/ 25 h 56"/>
              <a:gd name="T4" fmla="*/ 25 w 51"/>
              <a:gd name="T5" fmla="*/ 56 h 56"/>
              <a:gd name="T6" fmla="*/ 0 w 51"/>
              <a:gd name="T7" fmla="*/ 25 h 56"/>
              <a:gd name="T8" fmla="*/ 25 w 51"/>
              <a:gd name="T9" fmla="*/ 0 h 56"/>
              <a:gd name="T10" fmla="*/ 25 w 51"/>
              <a:gd name="T11" fmla="*/ 7 h 56"/>
              <a:gd name="T12" fmla="*/ 43 w 51"/>
              <a:gd name="T13" fmla="*/ 25 h 56"/>
              <a:gd name="T14" fmla="*/ 25 w 51"/>
              <a:gd name="T15" fmla="*/ 42 h 56"/>
              <a:gd name="T16" fmla="*/ 8 w 51"/>
              <a:gd name="T17" fmla="*/ 25 h 56"/>
              <a:gd name="T18" fmla="*/ 25 w 51"/>
              <a:gd name="T19" fmla="*/ 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56">
                <a:moveTo>
                  <a:pt x="25" y="0"/>
                </a:moveTo>
                <a:cubicBezTo>
                  <a:pt x="39" y="0"/>
                  <a:pt x="50" y="11"/>
                  <a:pt x="51" y="25"/>
                </a:cubicBezTo>
                <a:cubicBezTo>
                  <a:pt x="51" y="45"/>
                  <a:pt x="26" y="56"/>
                  <a:pt x="25" y="56"/>
                </a:cubicBezTo>
                <a:cubicBezTo>
                  <a:pt x="25" y="56"/>
                  <a:pt x="0" y="43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25" y="7"/>
                </a:moveTo>
                <a:cubicBezTo>
                  <a:pt x="35" y="7"/>
                  <a:pt x="43" y="15"/>
                  <a:pt x="43" y="25"/>
                </a:cubicBezTo>
                <a:cubicBezTo>
                  <a:pt x="43" y="34"/>
                  <a:pt x="35" y="42"/>
                  <a:pt x="25" y="42"/>
                </a:cubicBezTo>
                <a:cubicBezTo>
                  <a:pt x="16" y="42"/>
                  <a:pt x="8" y="34"/>
                  <a:pt x="8" y="25"/>
                </a:cubicBezTo>
                <a:cubicBezTo>
                  <a:pt x="8" y="15"/>
                  <a:pt x="16" y="7"/>
                  <a:pt x="25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Lato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E809814C-D5D4-41D4-BF3F-D4018A73CBBC}"/>
              </a:ext>
            </a:extLst>
          </p:cNvPr>
          <p:cNvSpPr txBox="1"/>
          <p:nvPr/>
        </p:nvSpPr>
        <p:spPr>
          <a:xfrm>
            <a:off x="252906" y="1457504"/>
            <a:ext cx="206819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 on </a:t>
            </a:r>
            <a:r>
              <a:rPr lang="kk-KZ" sz="2667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sz="2667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667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7" name="Group 20">
            <a:extLst>
              <a:ext uri="{FF2B5EF4-FFF2-40B4-BE49-F238E27FC236}">
                <a16:creationId xmlns:a16="http://schemas.microsoft.com/office/drawing/2014/main" id="{AFE8987F-7E09-4F25-A995-E111E2F48A70}"/>
              </a:ext>
            </a:extLst>
          </p:cNvPr>
          <p:cNvGrpSpPr/>
          <p:nvPr/>
        </p:nvGrpSpPr>
        <p:grpSpPr>
          <a:xfrm>
            <a:off x="926829" y="863865"/>
            <a:ext cx="429511" cy="339339"/>
            <a:chOff x="-1587" y="65088"/>
            <a:chExt cx="862013" cy="762000"/>
          </a:xfrm>
          <a:solidFill>
            <a:schemeClr val="accent1"/>
          </a:solidFill>
        </p:grpSpPr>
        <p:sp>
          <p:nvSpPr>
            <p:cNvPr id="318" name="Freeform 42">
              <a:extLst>
                <a:ext uri="{FF2B5EF4-FFF2-40B4-BE49-F238E27FC236}">
                  <a16:creationId xmlns:a16="http://schemas.microsoft.com/office/drawing/2014/main" id="{3F32051B-0F17-4F87-89CF-9CC3EE80B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19" name="Freeform 43">
              <a:extLst>
                <a:ext uri="{FF2B5EF4-FFF2-40B4-BE49-F238E27FC236}">
                  <a16:creationId xmlns:a16="http://schemas.microsoft.com/office/drawing/2014/main" id="{34BB28C3-E70C-426C-93C8-DCA470D1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0" name="Freeform 44">
              <a:extLst>
                <a:ext uri="{FF2B5EF4-FFF2-40B4-BE49-F238E27FC236}">
                  <a16:creationId xmlns:a16="http://schemas.microsoft.com/office/drawing/2014/main" id="{0F8E0C9F-4FE4-428B-A89B-046739D8A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1" name="Freeform 45">
              <a:extLst>
                <a:ext uri="{FF2B5EF4-FFF2-40B4-BE49-F238E27FC236}">
                  <a16:creationId xmlns:a16="http://schemas.microsoft.com/office/drawing/2014/main" id="{6CF32B29-29C2-4FF9-9D9A-45D545071D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2" name="Freeform 46">
              <a:extLst>
                <a:ext uri="{FF2B5EF4-FFF2-40B4-BE49-F238E27FC236}">
                  <a16:creationId xmlns:a16="http://schemas.microsoft.com/office/drawing/2014/main" id="{E8599429-0CD8-446B-BDF3-DEBFEFB64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3" name="Freeform 47">
              <a:extLst>
                <a:ext uri="{FF2B5EF4-FFF2-40B4-BE49-F238E27FC236}">
                  <a16:creationId xmlns:a16="http://schemas.microsoft.com/office/drawing/2014/main" id="{EBF69841-5F46-4290-BAB4-551E80F2D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324" name="TextBox 04">
            <a:extLst>
              <a:ext uri="{FF2B5EF4-FFF2-40B4-BE49-F238E27FC236}">
                <a16:creationId xmlns:a16="http://schemas.microsoft.com/office/drawing/2014/main" id="{A3E753E4-2148-4AFE-9E85-19B31A212845}"/>
              </a:ext>
            </a:extLst>
          </p:cNvPr>
          <p:cNvSpPr txBox="1"/>
          <p:nvPr/>
        </p:nvSpPr>
        <p:spPr>
          <a:xfrm>
            <a:off x="8491770" y="897542"/>
            <a:ext cx="259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water use from underground sources on the basis of an appropriate permit;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TextBox 04">
            <a:extLst>
              <a:ext uri="{FF2B5EF4-FFF2-40B4-BE49-F238E27FC236}">
                <a16:creationId xmlns:a16="http://schemas.microsoft.com/office/drawing/2014/main" id="{3811F032-97ED-4D98-99B2-ABA009C907A9}"/>
              </a:ext>
            </a:extLst>
          </p:cNvPr>
          <p:cNvSpPr txBox="1"/>
          <p:nvPr/>
        </p:nvSpPr>
        <p:spPr>
          <a:xfrm>
            <a:off x="9068148" y="1845333"/>
            <a:ext cx="250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kk-KZ" sz="120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the distribution of state control of the water fund, including at privately owned facilities.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8" name="Прямая со стрелкой 327">
            <a:extLst>
              <a:ext uri="{FF2B5EF4-FFF2-40B4-BE49-F238E27FC236}">
                <a16:creationId xmlns:a16="http://schemas.microsoft.com/office/drawing/2014/main" id="{D2D4A5F2-A2B6-4566-8A61-619DD5C524AF}"/>
              </a:ext>
            </a:extLst>
          </p:cNvPr>
          <p:cNvCxnSpPr>
            <a:cxnSpLocks/>
          </p:cNvCxnSpPr>
          <p:nvPr/>
        </p:nvCxnSpPr>
        <p:spPr>
          <a:xfrm flipV="1">
            <a:off x="7733369" y="1189558"/>
            <a:ext cx="606779" cy="245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9" name="Прямая со стрелкой 328">
            <a:extLst>
              <a:ext uri="{FF2B5EF4-FFF2-40B4-BE49-F238E27FC236}">
                <a16:creationId xmlns:a16="http://schemas.microsoft.com/office/drawing/2014/main" id="{EDECF8A6-7842-41EA-A401-0462BB0842D6}"/>
              </a:ext>
            </a:extLst>
          </p:cNvPr>
          <p:cNvCxnSpPr>
            <a:cxnSpLocks/>
          </p:cNvCxnSpPr>
          <p:nvPr/>
        </p:nvCxnSpPr>
        <p:spPr>
          <a:xfrm>
            <a:off x="8321275" y="1990984"/>
            <a:ext cx="649085" cy="2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559F1317-3775-4F65-B288-3CF078667C13}"/>
              </a:ext>
            </a:extLst>
          </p:cNvPr>
          <p:cNvSpPr txBox="1"/>
          <p:nvPr/>
        </p:nvSpPr>
        <p:spPr>
          <a:xfrm>
            <a:off x="4300074" y="606944"/>
            <a:ext cx="450213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identified shortcomings</a:t>
            </a:r>
            <a:endParaRPr lang="ru-RU" sz="2133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29DC5B0-E455-49A4-8F80-D83DBDAE9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334" y="262270"/>
            <a:ext cx="877900" cy="8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53" grpId="0" animBg="1"/>
      <p:bldP spid="70" grpId="0" animBg="1"/>
      <p:bldP spid="208" grpId="0" animBg="1"/>
      <p:bldP spid="324" grpId="0"/>
      <p:bldP spid="3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9577" y="1974756"/>
            <a:ext cx="564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6000" b="1" dirty="0">
                <a:solidFill>
                  <a:prstClr val="white"/>
                </a:solidFill>
                <a:latin typeface="Lato"/>
              </a:rPr>
              <a:t>“</a:t>
            </a:r>
          </a:p>
        </p:txBody>
      </p:sp>
      <p:sp>
        <p:nvSpPr>
          <p:cNvPr id="8" name="Map">
            <a:extLst>
              <a:ext uri="{FF2B5EF4-FFF2-40B4-BE49-F238E27FC236}">
                <a16:creationId xmlns:a16="http://schemas.microsoft.com/office/drawing/2014/main" id="{1FE4A0AD-DF40-4678-9678-357946AABC35}"/>
              </a:ext>
            </a:extLst>
          </p:cNvPr>
          <p:cNvSpPr>
            <a:spLocks noEditPoints="1"/>
          </p:cNvSpPr>
          <p:nvPr/>
        </p:nvSpPr>
        <p:spPr bwMode="auto">
          <a:xfrm>
            <a:off x="3203927" y="2337367"/>
            <a:ext cx="7490884" cy="4000500"/>
          </a:xfrm>
          <a:custGeom>
            <a:avLst/>
            <a:gdLst/>
            <a:ahLst/>
            <a:cxnLst>
              <a:cxn ang="0">
                <a:pos x="1136" y="1240"/>
              </a:cxn>
              <a:cxn ang="0">
                <a:pos x="651" y="981"/>
              </a:cxn>
              <a:cxn ang="0">
                <a:pos x="768" y="829"/>
              </a:cxn>
              <a:cxn ang="0">
                <a:pos x="991" y="648"/>
              </a:cxn>
              <a:cxn ang="0">
                <a:pos x="1276" y="445"/>
              </a:cxn>
              <a:cxn ang="0">
                <a:pos x="948" y="291"/>
              </a:cxn>
              <a:cxn ang="0">
                <a:pos x="534" y="198"/>
              </a:cxn>
              <a:cxn ang="0">
                <a:pos x="58" y="386"/>
              </a:cxn>
              <a:cxn ang="0">
                <a:pos x="429" y="969"/>
              </a:cxn>
              <a:cxn ang="0">
                <a:pos x="841" y="1577"/>
              </a:cxn>
              <a:cxn ang="0">
                <a:pos x="973" y="2051"/>
              </a:cxn>
              <a:cxn ang="0">
                <a:pos x="1309" y="1750"/>
              </a:cxn>
              <a:cxn ang="0">
                <a:pos x="700" y="148"/>
              </a:cxn>
              <a:cxn ang="0">
                <a:pos x="892" y="136"/>
              </a:cxn>
              <a:cxn ang="0">
                <a:pos x="1081" y="77"/>
              </a:cxn>
              <a:cxn ang="0">
                <a:pos x="1316" y="244"/>
              </a:cxn>
              <a:cxn ang="0">
                <a:pos x="1415" y="22"/>
              </a:cxn>
              <a:cxn ang="0">
                <a:pos x="1135" y="39"/>
              </a:cxn>
              <a:cxn ang="0">
                <a:pos x="1435" y="178"/>
              </a:cxn>
              <a:cxn ang="0">
                <a:pos x="1881" y="33"/>
              </a:cxn>
              <a:cxn ang="0">
                <a:pos x="1902" y="445"/>
              </a:cxn>
              <a:cxn ang="0">
                <a:pos x="1933" y="370"/>
              </a:cxn>
              <a:cxn ang="0">
                <a:pos x="3558" y="1181"/>
              </a:cxn>
              <a:cxn ang="0">
                <a:pos x="3735" y="694"/>
              </a:cxn>
              <a:cxn ang="0">
                <a:pos x="3964" y="425"/>
              </a:cxn>
              <a:cxn ang="0">
                <a:pos x="3397" y="161"/>
              </a:cxn>
              <a:cxn ang="0">
                <a:pos x="2802" y="193"/>
              </a:cxn>
              <a:cxn ang="0">
                <a:pos x="2401" y="195"/>
              </a:cxn>
              <a:cxn ang="0">
                <a:pos x="2225" y="327"/>
              </a:cxn>
              <a:cxn ang="0">
                <a:pos x="1981" y="566"/>
              </a:cxn>
              <a:cxn ang="0">
                <a:pos x="2191" y="646"/>
              </a:cxn>
              <a:cxn ang="0">
                <a:pos x="2309" y="664"/>
              </a:cxn>
              <a:cxn ang="0">
                <a:pos x="2399" y="652"/>
              </a:cxn>
              <a:cxn ang="0">
                <a:pos x="2310" y="780"/>
              </a:cxn>
              <a:cxn ang="0">
                <a:pos x="2056" y="714"/>
              </a:cxn>
              <a:cxn ang="0">
                <a:pos x="1739" y="955"/>
              </a:cxn>
              <a:cxn ang="0">
                <a:pos x="1854" y="1266"/>
              </a:cxn>
              <a:cxn ang="0">
                <a:pos x="2119" y="1273"/>
              </a:cxn>
              <a:cxn ang="0">
                <a:pos x="2194" y="1721"/>
              </a:cxn>
              <a:cxn ang="0">
                <a:pos x="2363" y="1915"/>
              </a:cxn>
              <a:cxn ang="0">
                <a:pos x="2500" y="1703"/>
              </a:cxn>
              <a:cxn ang="0">
                <a:pos x="2568" y="1478"/>
              </a:cxn>
              <a:cxn ang="0">
                <a:pos x="2693" y="1280"/>
              </a:cxn>
              <a:cxn ang="0">
                <a:pos x="2554" y="1041"/>
              </a:cxn>
              <a:cxn ang="0">
                <a:pos x="2594" y="1028"/>
              </a:cxn>
              <a:cxn ang="0">
                <a:pos x="2864" y="967"/>
              </a:cxn>
              <a:cxn ang="0">
                <a:pos x="3072" y="1079"/>
              </a:cxn>
              <a:cxn ang="0">
                <a:pos x="2100" y="668"/>
              </a:cxn>
              <a:cxn ang="0">
                <a:pos x="2349" y="747"/>
              </a:cxn>
              <a:cxn ang="0">
                <a:pos x="3198" y="1199"/>
              </a:cxn>
              <a:cxn ang="0">
                <a:pos x="3505" y="1312"/>
              </a:cxn>
              <a:cxn ang="0">
                <a:pos x="3716" y="1479"/>
              </a:cxn>
              <a:cxn ang="0">
                <a:pos x="3755" y="1316"/>
              </a:cxn>
              <a:cxn ang="0">
                <a:pos x="3824" y="1312"/>
              </a:cxn>
              <a:cxn ang="0">
                <a:pos x="3907" y="1390"/>
              </a:cxn>
              <a:cxn ang="0">
                <a:pos x="4042" y="1484"/>
              </a:cxn>
              <a:cxn ang="0">
                <a:pos x="4009" y="1579"/>
              </a:cxn>
              <a:cxn ang="0">
                <a:pos x="4085" y="1608"/>
              </a:cxn>
              <a:cxn ang="0">
                <a:pos x="3691" y="1706"/>
              </a:cxn>
              <a:cxn ang="0">
                <a:pos x="3962" y="1958"/>
              </a:cxn>
              <a:cxn ang="0">
                <a:pos x="4028" y="2037"/>
              </a:cxn>
              <a:cxn ang="0">
                <a:pos x="3881" y="766"/>
              </a:cxn>
              <a:cxn ang="0">
                <a:pos x="2592" y="1468"/>
              </a:cxn>
            </a:cxnLst>
            <a:rect l="0" t="0" r="r" b="b"/>
            <a:pathLst>
              <a:path w="4277" h="2285">
                <a:moveTo>
                  <a:pt x="1038" y="140"/>
                </a:moveTo>
                <a:cubicBezTo>
                  <a:pt x="1045" y="143"/>
                  <a:pt x="1048" y="140"/>
                  <a:pt x="1055" y="139"/>
                </a:cubicBezTo>
                <a:cubicBezTo>
                  <a:pt x="1065" y="139"/>
                  <a:pt x="1077" y="135"/>
                  <a:pt x="1079" y="124"/>
                </a:cubicBezTo>
                <a:cubicBezTo>
                  <a:pt x="1083" y="105"/>
                  <a:pt x="1051" y="122"/>
                  <a:pt x="1044" y="124"/>
                </a:cubicBezTo>
                <a:cubicBezTo>
                  <a:pt x="1040" y="126"/>
                  <a:pt x="1037" y="127"/>
                  <a:pt x="1035" y="131"/>
                </a:cubicBezTo>
                <a:cubicBezTo>
                  <a:pt x="1031" y="136"/>
                  <a:pt x="1034" y="137"/>
                  <a:pt x="1038" y="140"/>
                </a:cubicBezTo>
                <a:close/>
                <a:moveTo>
                  <a:pt x="1452" y="1459"/>
                </a:moveTo>
                <a:cubicBezTo>
                  <a:pt x="1449" y="1451"/>
                  <a:pt x="1453" y="1440"/>
                  <a:pt x="1447" y="1434"/>
                </a:cubicBezTo>
                <a:cubicBezTo>
                  <a:pt x="1447" y="1429"/>
                  <a:pt x="1439" y="1426"/>
                  <a:pt x="1434" y="1427"/>
                </a:cubicBezTo>
                <a:cubicBezTo>
                  <a:pt x="1429" y="1427"/>
                  <a:pt x="1424" y="1429"/>
                  <a:pt x="1419" y="1426"/>
                </a:cubicBezTo>
                <a:cubicBezTo>
                  <a:pt x="1416" y="1424"/>
                  <a:pt x="1415" y="1419"/>
                  <a:pt x="1412" y="1416"/>
                </a:cubicBezTo>
                <a:cubicBezTo>
                  <a:pt x="1407" y="1409"/>
                  <a:pt x="1398" y="1407"/>
                  <a:pt x="1392" y="1401"/>
                </a:cubicBezTo>
                <a:cubicBezTo>
                  <a:pt x="1390" y="1399"/>
                  <a:pt x="1389" y="1396"/>
                  <a:pt x="1387" y="1394"/>
                </a:cubicBezTo>
                <a:cubicBezTo>
                  <a:pt x="1384" y="1392"/>
                  <a:pt x="1380" y="1391"/>
                  <a:pt x="1376" y="1391"/>
                </a:cubicBezTo>
                <a:cubicBezTo>
                  <a:pt x="1369" y="1390"/>
                  <a:pt x="1362" y="1390"/>
                  <a:pt x="1356" y="1391"/>
                </a:cubicBezTo>
                <a:cubicBezTo>
                  <a:pt x="1337" y="1395"/>
                  <a:pt x="1307" y="1390"/>
                  <a:pt x="1292" y="1378"/>
                </a:cubicBezTo>
                <a:cubicBezTo>
                  <a:pt x="1277" y="1367"/>
                  <a:pt x="1266" y="1349"/>
                  <a:pt x="1247" y="1363"/>
                </a:cubicBezTo>
                <a:cubicBezTo>
                  <a:pt x="1246" y="1358"/>
                  <a:pt x="1248" y="1352"/>
                  <a:pt x="1250" y="1347"/>
                </a:cubicBezTo>
                <a:cubicBezTo>
                  <a:pt x="1242" y="1345"/>
                  <a:pt x="1221" y="1349"/>
                  <a:pt x="1217" y="1340"/>
                </a:cubicBezTo>
                <a:cubicBezTo>
                  <a:pt x="1214" y="1334"/>
                  <a:pt x="1223" y="1332"/>
                  <a:pt x="1225" y="1327"/>
                </a:cubicBezTo>
                <a:cubicBezTo>
                  <a:pt x="1229" y="1313"/>
                  <a:pt x="1227" y="1319"/>
                  <a:pt x="1221" y="1308"/>
                </a:cubicBezTo>
                <a:cubicBezTo>
                  <a:pt x="1216" y="1299"/>
                  <a:pt x="1216" y="1293"/>
                  <a:pt x="1213" y="1282"/>
                </a:cubicBezTo>
                <a:cubicBezTo>
                  <a:pt x="1211" y="1278"/>
                  <a:pt x="1208" y="1275"/>
                  <a:pt x="1207" y="1270"/>
                </a:cubicBezTo>
                <a:cubicBezTo>
                  <a:pt x="1207" y="1268"/>
                  <a:pt x="1207" y="1266"/>
                  <a:pt x="1207" y="1264"/>
                </a:cubicBezTo>
                <a:cubicBezTo>
                  <a:pt x="1205" y="1260"/>
                  <a:pt x="1199" y="1261"/>
                  <a:pt x="1194" y="1260"/>
                </a:cubicBezTo>
                <a:cubicBezTo>
                  <a:pt x="1189" y="1258"/>
                  <a:pt x="1186" y="1255"/>
                  <a:pt x="1182" y="1252"/>
                </a:cubicBezTo>
                <a:cubicBezTo>
                  <a:pt x="1169" y="1242"/>
                  <a:pt x="1152" y="1237"/>
                  <a:pt x="1136" y="1240"/>
                </a:cubicBezTo>
                <a:cubicBezTo>
                  <a:pt x="1124" y="1242"/>
                  <a:pt x="1126" y="1243"/>
                  <a:pt x="1117" y="1232"/>
                </a:cubicBezTo>
                <a:cubicBezTo>
                  <a:pt x="1111" y="1225"/>
                  <a:pt x="1107" y="1218"/>
                  <a:pt x="1101" y="1213"/>
                </a:cubicBezTo>
                <a:cubicBezTo>
                  <a:pt x="1097" y="1209"/>
                  <a:pt x="1065" y="1185"/>
                  <a:pt x="1060" y="1195"/>
                </a:cubicBezTo>
                <a:cubicBezTo>
                  <a:pt x="1066" y="1182"/>
                  <a:pt x="1067" y="1178"/>
                  <a:pt x="1053" y="1172"/>
                </a:cubicBezTo>
                <a:cubicBezTo>
                  <a:pt x="1037" y="1166"/>
                  <a:pt x="1026" y="1173"/>
                  <a:pt x="1010" y="1173"/>
                </a:cubicBezTo>
                <a:cubicBezTo>
                  <a:pt x="1000" y="1173"/>
                  <a:pt x="1001" y="1167"/>
                  <a:pt x="992" y="1164"/>
                </a:cubicBezTo>
                <a:cubicBezTo>
                  <a:pt x="981" y="1159"/>
                  <a:pt x="972" y="1164"/>
                  <a:pt x="961" y="1161"/>
                </a:cubicBezTo>
                <a:cubicBezTo>
                  <a:pt x="960" y="1161"/>
                  <a:pt x="960" y="1161"/>
                  <a:pt x="959" y="1160"/>
                </a:cubicBezTo>
                <a:cubicBezTo>
                  <a:pt x="958" y="1159"/>
                  <a:pt x="958" y="1158"/>
                  <a:pt x="958" y="1157"/>
                </a:cubicBezTo>
                <a:cubicBezTo>
                  <a:pt x="956" y="1148"/>
                  <a:pt x="945" y="1149"/>
                  <a:pt x="939" y="1143"/>
                </a:cubicBezTo>
                <a:cubicBezTo>
                  <a:pt x="931" y="1134"/>
                  <a:pt x="937" y="1128"/>
                  <a:pt x="921" y="1133"/>
                </a:cubicBezTo>
                <a:cubicBezTo>
                  <a:pt x="896" y="1141"/>
                  <a:pt x="870" y="1156"/>
                  <a:pt x="848" y="1170"/>
                </a:cubicBezTo>
                <a:cubicBezTo>
                  <a:pt x="837" y="1178"/>
                  <a:pt x="832" y="1189"/>
                  <a:pt x="815" y="1185"/>
                </a:cubicBezTo>
                <a:cubicBezTo>
                  <a:pt x="808" y="1183"/>
                  <a:pt x="806" y="1179"/>
                  <a:pt x="799" y="1177"/>
                </a:cubicBezTo>
                <a:cubicBezTo>
                  <a:pt x="793" y="1175"/>
                  <a:pt x="785" y="1179"/>
                  <a:pt x="779" y="1178"/>
                </a:cubicBezTo>
                <a:cubicBezTo>
                  <a:pt x="763" y="1177"/>
                  <a:pt x="731" y="1163"/>
                  <a:pt x="727" y="1146"/>
                </a:cubicBezTo>
                <a:cubicBezTo>
                  <a:pt x="721" y="1123"/>
                  <a:pt x="756" y="1091"/>
                  <a:pt x="725" y="1073"/>
                </a:cubicBezTo>
                <a:cubicBezTo>
                  <a:pt x="717" y="1068"/>
                  <a:pt x="661" y="1080"/>
                  <a:pt x="661" y="1071"/>
                </a:cubicBezTo>
                <a:cubicBezTo>
                  <a:pt x="661" y="1065"/>
                  <a:pt x="669" y="1064"/>
                  <a:pt x="672" y="1061"/>
                </a:cubicBezTo>
                <a:cubicBezTo>
                  <a:pt x="677" y="1055"/>
                  <a:pt x="679" y="1046"/>
                  <a:pt x="680" y="1039"/>
                </a:cubicBezTo>
                <a:cubicBezTo>
                  <a:pt x="683" y="1026"/>
                  <a:pt x="683" y="1012"/>
                  <a:pt x="690" y="999"/>
                </a:cubicBezTo>
                <a:cubicBezTo>
                  <a:pt x="693" y="993"/>
                  <a:pt x="700" y="987"/>
                  <a:pt x="701" y="980"/>
                </a:cubicBezTo>
                <a:cubicBezTo>
                  <a:pt x="701" y="972"/>
                  <a:pt x="691" y="969"/>
                  <a:pt x="685" y="970"/>
                </a:cubicBezTo>
                <a:cubicBezTo>
                  <a:pt x="678" y="972"/>
                  <a:pt x="672" y="978"/>
                  <a:pt x="665" y="978"/>
                </a:cubicBezTo>
                <a:cubicBezTo>
                  <a:pt x="661" y="978"/>
                  <a:pt x="657" y="976"/>
                  <a:pt x="654" y="978"/>
                </a:cubicBezTo>
                <a:cubicBezTo>
                  <a:pt x="653" y="978"/>
                  <a:pt x="652" y="979"/>
                  <a:pt x="652" y="980"/>
                </a:cubicBezTo>
                <a:cubicBezTo>
                  <a:pt x="652" y="981"/>
                  <a:pt x="652" y="981"/>
                  <a:pt x="651" y="981"/>
                </a:cubicBezTo>
                <a:cubicBezTo>
                  <a:pt x="645" y="993"/>
                  <a:pt x="634" y="1012"/>
                  <a:pt x="621" y="1018"/>
                </a:cubicBezTo>
                <a:cubicBezTo>
                  <a:pt x="608" y="1023"/>
                  <a:pt x="591" y="1027"/>
                  <a:pt x="578" y="1028"/>
                </a:cubicBezTo>
                <a:cubicBezTo>
                  <a:pt x="571" y="1029"/>
                  <a:pt x="570" y="1029"/>
                  <a:pt x="564" y="1025"/>
                </a:cubicBezTo>
                <a:cubicBezTo>
                  <a:pt x="560" y="1022"/>
                  <a:pt x="558" y="1013"/>
                  <a:pt x="554" y="1010"/>
                </a:cubicBezTo>
                <a:cubicBezTo>
                  <a:pt x="553" y="1010"/>
                  <a:pt x="551" y="1009"/>
                  <a:pt x="552" y="1008"/>
                </a:cubicBezTo>
                <a:cubicBezTo>
                  <a:pt x="552" y="1007"/>
                  <a:pt x="553" y="1007"/>
                  <a:pt x="554" y="1007"/>
                </a:cubicBezTo>
                <a:cubicBezTo>
                  <a:pt x="556" y="1006"/>
                  <a:pt x="555" y="1004"/>
                  <a:pt x="555" y="1002"/>
                </a:cubicBezTo>
                <a:cubicBezTo>
                  <a:pt x="553" y="997"/>
                  <a:pt x="552" y="993"/>
                  <a:pt x="549" y="988"/>
                </a:cubicBezTo>
                <a:cubicBezTo>
                  <a:pt x="540" y="973"/>
                  <a:pt x="542" y="954"/>
                  <a:pt x="547" y="937"/>
                </a:cubicBezTo>
                <a:cubicBezTo>
                  <a:pt x="549" y="930"/>
                  <a:pt x="551" y="924"/>
                  <a:pt x="554" y="917"/>
                </a:cubicBezTo>
                <a:cubicBezTo>
                  <a:pt x="555" y="914"/>
                  <a:pt x="557" y="910"/>
                  <a:pt x="560" y="907"/>
                </a:cubicBezTo>
                <a:cubicBezTo>
                  <a:pt x="561" y="906"/>
                  <a:pt x="562" y="905"/>
                  <a:pt x="563" y="903"/>
                </a:cubicBezTo>
                <a:cubicBezTo>
                  <a:pt x="564" y="901"/>
                  <a:pt x="564" y="899"/>
                  <a:pt x="564" y="896"/>
                </a:cubicBezTo>
                <a:cubicBezTo>
                  <a:pt x="563" y="883"/>
                  <a:pt x="570" y="869"/>
                  <a:pt x="581" y="861"/>
                </a:cubicBezTo>
                <a:cubicBezTo>
                  <a:pt x="583" y="859"/>
                  <a:pt x="586" y="858"/>
                  <a:pt x="589" y="856"/>
                </a:cubicBezTo>
                <a:cubicBezTo>
                  <a:pt x="598" y="852"/>
                  <a:pt x="608" y="848"/>
                  <a:pt x="611" y="839"/>
                </a:cubicBezTo>
                <a:cubicBezTo>
                  <a:pt x="612" y="837"/>
                  <a:pt x="613" y="834"/>
                  <a:pt x="615" y="834"/>
                </a:cubicBezTo>
                <a:cubicBezTo>
                  <a:pt x="614" y="837"/>
                  <a:pt x="617" y="839"/>
                  <a:pt x="620" y="839"/>
                </a:cubicBezTo>
                <a:cubicBezTo>
                  <a:pt x="623" y="839"/>
                  <a:pt x="625" y="837"/>
                  <a:pt x="628" y="835"/>
                </a:cubicBezTo>
                <a:cubicBezTo>
                  <a:pt x="630" y="834"/>
                  <a:pt x="633" y="833"/>
                  <a:pt x="635" y="834"/>
                </a:cubicBezTo>
                <a:cubicBezTo>
                  <a:pt x="648" y="844"/>
                  <a:pt x="666" y="843"/>
                  <a:pt x="681" y="836"/>
                </a:cubicBezTo>
                <a:cubicBezTo>
                  <a:pt x="693" y="830"/>
                  <a:pt x="707" y="817"/>
                  <a:pt x="720" y="825"/>
                </a:cubicBezTo>
                <a:cubicBezTo>
                  <a:pt x="728" y="829"/>
                  <a:pt x="738" y="823"/>
                  <a:pt x="746" y="827"/>
                </a:cubicBezTo>
                <a:cubicBezTo>
                  <a:pt x="747" y="827"/>
                  <a:pt x="748" y="828"/>
                  <a:pt x="748" y="829"/>
                </a:cubicBezTo>
                <a:cubicBezTo>
                  <a:pt x="749" y="829"/>
                  <a:pt x="749" y="830"/>
                  <a:pt x="749" y="831"/>
                </a:cubicBezTo>
                <a:cubicBezTo>
                  <a:pt x="752" y="840"/>
                  <a:pt x="759" y="834"/>
                  <a:pt x="763" y="831"/>
                </a:cubicBezTo>
                <a:cubicBezTo>
                  <a:pt x="765" y="830"/>
                  <a:pt x="766" y="829"/>
                  <a:pt x="768" y="829"/>
                </a:cubicBezTo>
                <a:cubicBezTo>
                  <a:pt x="771" y="829"/>
                  <a:pt x="773" y="830"/>
                  <a:pt x="775" y="833"/>
                </a:cubicBezTo>
                <a:cubicBezTo>
                  <a:pt x="776" y="834"/>
                  <a:pt x="776" y="837"/>
                  <a:pt x="777" y="838"/>
                </a:cubicBezTo>
                <a:cubicBezTo>
                  <a:pt x="778" y="840"/>
                  <a:pt x="781" y="842"/>
                  <a:pt x="783" y="844"/>
                </a:cubicBezTo>
                <a:cubicBezTo>
                  <a:pt x="793" y="852"/>
                  <a:pt x="779" y="864"/>
                  <a:pt x="777" y="873"/>
                </a:cubicBezTo>
                <a:cubicBezTo>
                  <a:pt x="776" y="884"/>
                  <a:pt x="786" y="903"/>
                  <a:pt x="797" y="908"/>
                </a:cubicBezTo>
                <a:cubicBezTo>
                  <a:pt x="821" y="919"/>
                  <a:pt x="818" y="865"/>
                  <a:pt x="814" y="854"/>
                </a:cubicBezTo>
                <a:cubicBezTo>
                  <a:pt x="813" y="852"/>
                  <a:pt x="812" y="851"/>
                  <a:pt x="811" y="849"/>
                </a:cubicBezTo>
                <a:cubicBezTo>
                  <a:pt x="810" y="846"/>
                  <a:pt x="811" y="843"/>
                  <a:pt x="811" y="839"/>
                </a:cubicBezTo>
                <a:cubicBezTo>
                  <a:pt x="812" y="835"/>
                  <a:pt x="811" y="831"/>
                  <a:pt x="809" y="828"/>
                </a:cubicBezTo>
                <a:cubicBezTo>
                  <a:pt x="808" y="826"/>
                  <a:pt x="807" y="824"/>
                  <a:pt x="807" y="822"/>
                </a:cubicBezTo>
                <a:cubicBezTo>
                  <a:pt x="808" y="821"/>
                  <a:pt x="808" y="821"/>
                  <a:pt x="808" y="820"/>
                </a:cubicBezTo>
                <a:cubicBezTo>
                  <a:pt x="816" y="805"/>
                  <a:pt x="816" y="805"/>
                  <a:pt x="816" y="805"/>
                </a:cubicBezTo>
                <a:cubicBezTo>
                  <a:pt x="817" y="804"/>
                  <a:pt x="818" y="802"/>
                  <a:pt x="819" y="801"/>
                </a:cubicBezTo>
                <a:cubicBezTo>
                  <a:pt x="821" y="800"/>
                  <a:pt x="823" y="800"/>
                  <a:pt x="825" y="800"/>
                </a:cubicBezTo>
                <a:cubicBezTo>
                  <a:pt x="830" y="798"/>
                  <a:pt x="831" y="791"/>
                  <a:pt x="836" y="788"/>
                </a:cubicBezTo>
                <a:cubicBezTo>
                  <a:pt x="839" y="786"/>
                  <a:pt x="844" y="786"/>
                  <a:pt x="847" y="784"/>
                </a:cubicBezTo>
                <a:cubicBezTo>
                  <a:pt x="853" y="781"/>
                  <a:pt x="854" y="771"/>
                  <a:pt x="861" y="769"/>
                </a:cubicBezTo>
                <a:cubicBezTo>
                  <a:pt x="863" y="769"/>
                  <a:pt x="865" y="769"/>
                  <a:pt x="866" y="768"/>
                </a:cubicBezTo>
                <a:cubicBezTo>
                  <a:pt x="867" y="767"/>
                  <a:pt x="867" y="766"/>
                  <a:pt x="868" y="765"/>
                </a:cubicBezTo>
                <a:cubicBezTo>
                  <a:pt x="870" y="764"/>
                  <a:pt x="871" y="765"/>
                  <a:pt x="873" y="764"/>
                </a:cubicBezTo>
                <a:cubicBezTo>
                  <a:pt x="876" y="763"/>
                  <a:pt x="877" y="760"/>
                  <a:pt x="879" y="758"/>
                </a:cubicBezTo>
                <a:cubicBezTo>
                  <a:pt x="886" y="749"/>
                  <a:pt x="898" y="752"/>
                  <a:pt x="906" y="743"/>
                </a:cubicBezTo>
                <a:cubicBezTo>
                  <a:pt x="912" y="735"/>
                  <a:pt x="915" y="725"/>
                  <a:pt x="920" y="716"/>
                </a:cubicBezTo>
                <a:cubicBezTo>
                  <a:pt x="924" y="709"/>
                  <a:pt x="928" y="701"/>
                  <a:pt x="934" y="696"/>
                </a:cubicBezTo>
                <a:cubicBezTo>
                  <a:pt x="940" y="691"/>
                  <a:pt x="947" y="690"/>
                  <a:pt x="952" y="684"/>
                </a:cubicBezTo>
                <a:cubicBezTo>
                  <a:pt x="959" y="677"/>
                  <a:pt x="962" y="667"/>
                  <a:pt x="968" y="659"/>
                </a:cubicBezTo>
                <a:cubicBezTo>
                  <a:pt x="976" y="650"/>
                  <a:pt x="980" y="652"/>
                  <a:pt x="991" y="648"/>
                </a:cubicBezTo>
                <a:cubicBezTo>
                  <a:pt x="1004" y="644"/>
                  <a:pt x="1003" y="631"/>
                  <a:pt x="1011" y="622"/>
                </a:cubicBezTo>
                <a:cubicBezTo>
                  <a:pt x="1015" y="617"/>
                  <a:pt x="1020" y="618"/>
                  <a:pt x="1025" y="615"/>
                </a:cubicBezTo>
                <a:cubicBezTo>
                  <a:pt x="1030" y="611"/>
                  <a:pt x="1032" y="604"/>
                  <a:pt x="1037" y="600"/>
                </a:cubicBezTo>
                <a:cubicBezTo>
                  <a:pt x="1043" y="597"/>
                  <a:pt x="1052" y="596"/>
                  <a:pt x="1058" y="593"/>
                </a:cubicBezTo>
                <a:cubicBezTo>
                  <a:pt x="1065" y="589"/>
                  <a:pt x="1075" y="578"/>
                  <a:pt x="1083" y="578"/>
                </a:cubicBezTo>
                <a:cubicBezTo>
                  <a:pt x="1096" y="576"/>
                  <a:pt x="1093" y="589"/>
                  <a:pt x="1099" y="596"/>
                </a:cubicBezTo>
                <a:cubicBezTo>
                  <a:pt x="1108" y="608"/>
                  <a:pt x="1107" y="599"/>
                  <a:pt x="1116" y="592"/>
                </a:cubicBezTo>
                <a:cubicBezTo>
                  <a:pt x="1120" y="589"/>
                  <a:pt x="1125" y="590"/>
                  <a:pt x="1130" y="590"/>
                </a:cubicBezTo>
                <a:cubicBezTo>
                  <a:pt x="1145" y="590"/>
                  <a:pt x="1155" y="580"/>
                  <a:pt x="1168" y="576"/>
                </a:cubicBezTo>
                <a:cubicBezTo>
                  <a:pt x="1178" y="573"/>
                  <a:pt x="1186" y="576"/>
                  <a:pt x="1193" y="566"/>
                </a:cubicBezTo>
                <a:cubicBezTo>
                  <a:pt x="1204" y="549"/>
                  <a:pt x="1189" y="538"/>
                  <a:pt x="1175" y="552"/>
                </a:cubicBezTo>
                <a:cubicBezTo>
                  <a:pt x="1169" y="558"/>
                  <a:pt x="1160" y="563"/>
                  <a:pt x="1151" y="563"/>
                </a:cubicBezTo>
                <a:cubicBezTo>
                  <a:pt x="1125" y="563"/>
                  <a:pt x="1128" y="538"/>
                  <a:pt x="1140" y="523"/>
                </a:cubicBezTo>
                <a:cubicBezTo>
                  <a:pt x="1143" y="520"/>
                  <a:pt x="1150" y="518"/>
                  <a:pt x="1151" y="513"/>
                </a:cubicBezTo>
                <a:cubicBezTo>
                  <a:pt x="1151" y="511"/>
                  <a:pt x="1149" y="508"/>
                  <a:pt x="1147" y="507"/>
                </a:cubicBezTo>
                <a:cubicBezTo>
                  <a:pt x="1145" y="506"/>
                  <a:pt x="1143" y="506"/>
                  <a:pt x="1140" y="506"/>
                </a:cubicBezTo>
                <a:cubicBezTo>
                  <a:pt x="1117" y="508"/>
                  <a:pt x="1092" y="516"/>
                  <a:pt x="1073" y="531"/>
                </a:cubicBezTo>
                <a:cubicBezTo>
                  <a:pt x="1068" y="535"/>
                  <a:pt x="1061" y="546"/>
                  <a:pt x="1053" y="545"/>
                </a:cubicBezTo>
                <a:cubicBezTo>
                  <a:pt x="1045" y="543"/>
                  <a:pt x="1043" y="533"/>
                  <a:pt x="1046" y="526"/>
                </a:cubicBezTo>
                <a:cubicBezTo>
                  <a:pt x="1049" y="518"/>
                  <a:pt x="1056" y="512"/>
                  <a:pt x="1064" y="507"/>
                </a:cubicBezTo>
                <a:cubicBezTo>
                  <a:pt x="1075" y="500"/>
                  <a:pt x="1087" y="501"/>
                  <a:pt x="1099" y="498"/>
                </a:cubicBezTo>
                <a:cubicBezTo>
                  <a:pt x="1112" y="494"/>
                  <a:pt x="1124" y="489"/>
                  <a:pt x="1137" y="489"/>
                </a:cubicBezTo>
                <a:cubicBezTo>
                  <a:pt x="1154" y="488"/>
                  <a:pt x="1171" y="488"/>
                  <a:pt x="1187" y="490"/>
                </a:cubicBezTo>
                <a:cubicBezTo>
                  <a:pt x="1194" y="491"/>
                  <a:pt x="1200" y="492"/>
                  <a:pt x="1207" y="491"/>
                </a:cubicBezTo>
                <a:cubicBezTo>
                  <a:pt x="1216" y="490"/>
                  <a:pt x="1224" y="484"/>
                  <a:pt x="1232" y="480"/>
                </a:cubicBezTo>
                <a:cubicBezTo>
                  <a:pt x="1241" y="475"/>
                  <a:pt x="1248" y="475"/>
                  <a:pt x="1257" y="473"/>
                </a:cubicBezTo>
                <a:cubicBezTo>
                  <a:pt x="1273" y="470"/>
                  <a:pt x="1276" y="461"/>
                  <a:pt x="1276" y="445"/>
                </a:cubicBezTo>
                <a:cubicBezTo>
                  <a:pt x="1276" y="425"/>
                  <a:pt x="1269" y="428"/>
                  <a:pt x="1250" y="427"/>
                </a:cubicBezTo>
                <a:cubicBezTo>
                  <a:pt x="1251" y="423"/>
                  <a:pt x="1253" y="418"/>
                  <a:pt x="1252" y="413"/>
                </a:cubicBezTo>
                <a:cubicBezTo>
                  <a:pt x="1251" y="410"/>
                  <a:pt x="1247" y="407"/>
                  <a:pt x="1246" y="403"/>
                </a:cubicBezTo>
                <a:cubicBezTo>
                  <a:pt x="1245" y="400"/>
                  <a:pt x="1246" y="394"/>
                  <a:pt x="1244" y="391"/>
                </a:cubicBezTo>
                <a:cubicBezTo>
                  <a:pt x="1242" y="388"/>
                  <a:pt x="1235" y="386"/>
                  <a:pt x="1233" y="383"/>
                </a:cubicBezTo>
                <a:cubicBezTo>
                  <a:pt x="1231" y="378"/>
                  <a:pt x="1235" y="374"/>
                  <a:pt x="1235" y="370"/>
                </a:cubicBezTo>
                <a:cubicBezTo>
                  <a:pt x="1237" y="362"/>
                  <a:pt x="1243" y="333"/>
                  <a:pt x="1237" y="327"/>
                </a:cubicBezTo>
                <a:cubicBezTo>
                  <a:pt x="1229" y="320"/>
                  <a:pt x="1214" y="345"/>
                  <a:pt x="1207" y="349"/>
                </a:cubicBezTo>
                <a:cubicBezTo>
                  <a:pt x="1196" y="356"/>
                  <a:pt x="1180" y="365"/>
                  <a:pt x="1168" y="357"/>
                </a:cubicBezTo>
                <a:cubicBezTo>
                  <a:pt x="1154" y="349"/>
                  <a:pt x="1164" y="333"/>
                  <a:pt x="1163" y="319"/>
                </a:cubicBezTo>
                <a:cubicBezTo>
                  <a:pt x="1161" y="298"/>
                  <a:pt x="1146" y="299"/>
                  <a:pt x="1129" y="298"/>
                </a:cubicBezTo>
                <a:cubicBezTo>
                  <a:pt x="1124" y="297"/>
                  <a:pt x="1120" y="296"/>
                  <a:pt x="1115" y="294"/>
                </a:cubicBezTo>
                <a:cubicBezTo>
                  <a:pt x="1089" y="288"/>
                  <a:pt x="1082" y="315"/>
                  <a:pt x="1073" y="334"/>
                </a:cubicBezTo>
                <a:cubicBezTo>
                  <a:pt x="1064" y="352"/>
                  <a:pt x="1066" y="379"/>
                  <a:pt x="1050" y="394"/>
                </a:cubicBezTo>
                <a:cubicBezTo>
                  <a:pt x="1036" y="407"/>
                  <a:pt x="1007" y="407"/>
                  <a:pt x="997" y="423"/>
                </a:cubicBezTo>
                <a:cubicBezTo>
                  <a:pt x="988" y="437"/>
                  <a:pt x="997" y="460"/>
                  <a:pt x="985" y="473"/>
                </a:cubicBezTo>
                <a:cubicBezTo>
                  <a:pt x="979" y="480"/>
                  <a:pt x="967" y="478"/>
                  <a:pt x="961" y="472"/>
                </a:cubicBezTo>
                <a:cubicBezTo>
                  <a:pt x="958" y="469"/>
                  <a:pt x="959" y="465"/>
                  <a:pt x="957" y="462"/>
                </a:cubicBezTo>
                <a:cubicBezTo>
                  <a:pt x="956" y="459"/>
                  <a:pt x="952" y="458"/>
                  <a:pt x="951" y="455"/>
                </a:cubicBezTo>
                <a:cubicBezTo>
                  <a:pt x="948" y="443"/>
                  <a:pt x="965" y="425"/>
                  <a:pt x="958" y="415"/>
                </a:cubicBezTo>
                <a:cubicBezTo>
                  <a:pt x="954" y="408"/>
                  <a:pt x="945" y="407"/>
                  <a:pt x="939" y="405"/>
                </a:cubicBezTo>
                <a:cubicBezTo>
                  <a:pt x="924" y="401"/>
                  <a:pt x="910" y="395"/>
                  <a:pt x="897" y="387"/>
                </a:cubicBezTo>
                <a:cubicBezTo>
                  <a:pt x="892" y="384"/>
                  <a:pt x="887" y="380"/>
                  <a:pt x="881" y="379"/>
                </a:cubicBezTo>
                <a:cubicBezTo>
                  <a:pt x="876" y="378"/>
                  <a:pt x="871" y="381"/>
                  <a:pt x="865" y="380"/>
                </a:cubicBezTo>
                <a:cubicBezTo>
                  <a:pt x="865" y="364"/>
                  <a:pt x="864" y="331"/>
                  <a:pt x="879" y="322"/>
                </a:cubicBezTo>
                <a:cubicBezTo>
                  <a:pt x="885" y="319"/>
                  <a:pt x="891" y="315"/>
                  <a:pt x="897" y="312"/>
                </a:cubicBezTo>
                <a:cubicBezTo>
                  <a:pt x="916" y="301"/>
                  <a:pt x="925" y="290"/>
                  <a:pt x="948" y="291"/>
                </a:cubicBezTo>
                <a:cubicBezTo>
                  <a:pt x="971" y="292"/>
                  <a:pt x="970" y="279"/>
                  <a:pt x="984" y="267"/>
                </a:cubicBezTo>
                <a:cubicBezTo>
                  <a:pt x="992" y="260"/>
                  <a:pt x="1001" y="264"/>
                  <a:pt x="1010" y="262"/>
                </a:cubicBezTo>
                <a:cubicBezTo>
                  <a:pt x="1019" y="259"/>
                  <a:pt x="1024" y="250"/>
                  <a:pt x="1033" y="246"/>
                </a:cubicBezTo>
                <a:cubicBezTo>
                  <a:pt x="1044" y="242"/>
                  <a:pt x="1057" y="246"/>
                  <a:pt x="1068" y="245"/>
                </a:cubicBezTo>
                <a:cubicBezTo>
                  <a:pt x="1078" y="244"/>
                  <a:pt x="1107" y="229"/>
                  <a:pt x="1109" y="218"/>
                </a:cubicBezTo>
                <a:cubicBezTo>
                  <a:pt x="1111" y="207"/>
                  <a:pt x="1096" y="199"/>
                  <a:pt x="1087" y="199"/>
                </a:cubicBezTo>
                <a:cubicBezTo>
                  <a:pt x="1074" y="200"/>
                  <a:pt x="1068" y="214"/>
                  <a:pt x="1056" y="215"/>
                </a:cubicBezTo>
                <a:cubicBezTo>
                  <a:pt x="1045" y="216"/>
                  <a:pt x="1047" y="214"/>
                  <a:pt x="1044" y="206"/>
                </a:cubicBezTo>
                <a:cubicBezTo>
                  <a:pt x="1041" y="199"/>
                  <a:pt x="1042" y="196"/>
                  <a:pt x="1038" y="190"/>
                </a:cubicBezTo>
                <a:cubicBezTo>
                  <a:pt x="1035" y="186"/>
                  <a:pt x="1030" y="181"/>
                  <a:pt x="1029" y="177"/>
                </a:cubicBezTo>
                <a:cubicBezTo>
                  <a:pt x="1028" y="171"/>
                  <a:pt x="1033" y="168"/>
                  <a:pt x="1033" y="166"/>
                </a:cubicBezTo>
                <a:cubicBezTo>
                  <a:pt x="1031" y="154"/>
                  <a:pt x="1023" y="156"/>
                  <a:pt x="1014" y="162"/>
                </a:cubicBezTo>
                <a:cubicBezTo>
                  <a:pt x="990" y="175"/>
                  <a:pt x="999" y="208"/>
                  <a:pt x="971" y="217"/>
                </a:cubicBezTo>
                <a:cubicBezTo>
                  <a:pt x="948" y="224"/>
                  <a:pt x="924" y="215"/>
                  <a:pt x="900" y="220"/>
                </a:cubicBezTo>
                <a:cubicBezTo>
                  <a:pt x="887" y="222"/>
                  <a:pt x="878" y="215"/>
                  <a:pt x="864" y="219"/>
                </a:cubicBezTo>
                <a:cubicBezTo>
                  <a:pt x="850" y="222"/>
                  <a:pt x="837" y="230"/>
                  <a:pt x="823" y="232"/>
                </a:cubicBezTo>
                <a:cubicBezTo>
                  <a:pt x="815" y="233"/>
                  <a:pt x="805" y="233"/>
                  <a:pt x="797" y="231"/>
                </a:cubicBezTo>
                <a:cubicBezTo>
                  <a:pt x="788" y="228"/>
                  <a:pt x="782" y="220"/>
                  <a:pt x="772" y="218"/>
                </a:cubicBezTo>
                <a:cubicBezTo>
                  <a:pt x="763" y="217"/>
                  <a:pt x="754" y="221"/>
                  <a:pt x="746" y="215"/>
                </a:cubicBezTo>
                <a:cubicBezTo>
                  <a:pt x="740" y="211"/>
                  <a:pt x="739" y="203"/>
                  <a:pt x="734" y="198"/>
                </a:cubicBezTo>
                <a:cubicBezTo>
                  <a:pt x="726" y="192"/>
                  <a:pt x="717" y="195"/>
                  <a:pt x="708" y="191"/>
                </a:cubicBezTo>
                <a:cubicBezTo>
                  <a:pt x="701" y="188"/>
                  <a:pt x="700" y="183"/>
                  <a:pt x="690" y="183"/>
                </a:cubicBezTo>
                <a:cubicBezTo>
                  <a:pt x="672" y="182"/>
                  <a:pt x="652" y="189"/>
                  <a:pt x="634" y="186"/>
                </a:cubicBezTo>
                <a:cubicBezTo>
                  <a:pt x="626" y="185"/>
                  <a:pt x="620" y="179"/>
                  <a:pt x="611" y="180"/>
                </a:cubicBezTo>
                <a:cubicBezTo>
                  <a:pt x="603" y="182"/>
                  <a:pt x="597" y="187"/>
                  <a:pt x="590" y="189"/>
                </a:cubicBezTo>
                <a:cubicBezTo>
                  <a:pt x="577" y="193"/>
                  <a:pt x="562" y="187"/>
                  <a:pt x="550" y="191"/>
                </a:cubicBezTo>
                <a:cubicBezTo>
                  <a:pt x="544" y="193"/>
                  <a:pt x="539" y="196"/>
                  <a:pt x="534" y="198"/>
                </a:cubicBezTo>
                <a:cubicBezTo>
                  <a:pt x="529" y="200"/>
                  <a:pt x="522" y="200"/>
                  <a:pt x="518" y="196"/>
                </a:cubicBezTo>
                <a:cubicBezTo>
                  <a:pt x="517" y="194"/>
                  <a:pt x="516" y="193"/>
                  <a:pt x="515" y="192"/>
                </a:cubicBezTo>
                <a:cubicBezTo>
                  <a:pt x="513" y="191"/>
                  <a:pt x="512" y="191"/>
                  <a:pt x="511" y="191"/>
                </a:cubicBezTo>
                <a:cubicBezTo>
                  <a:pt x="495" y="188"/>
                  <a:pt x="495" y="188"/>
                  <a:pt x="495" y="188"/>
                </a:cubicBezTo>
                <a:cubicBezTo>
                  <a:pt x="454" y="182"/>
                  <a:pt x="454" y="182"/>
                  <a:pt x="454" y="182"/>
                </a:cubicBezTo>
                <a:cubicBezTo>
                  <a:pt x="435" y="179"/>
                  <a:pt x="416" y="176"/>
                  <a:pt x="398" y="173"/>
                </a:cubicBezTo>
                <a:cubicBezTo>
                  <a:pt x="394" y="173"/>
                  <a:pt x="391" y="172"/>
                  <a:pt x="387" y="172"/>
                </a:cubicBezTo>
                <a:cubicBezTo>
                  <a:pt x="385" y="171"/>
                  <a:pt x="384" y="171"/>
                  <a:pt x="382" y="171"/>
                </a:cubicBezTo>
                <a:cubicBezTo>
                  <a:pt x="368" y="169"/>
                  <a:pt x="354" y="170"/>
                  <a:pt x="341" y="171"/>
                </a:cubicBezTo>
                <a:cubicBezTo>
                  <a:pt x="325" y="173"/>
                  <a:pt x="309" y="174"/>
                  <a:pt x="294" y="175"/>
                </a:cubicBezTo>
                <a:cubicBezTo>
                  <a:pt x="288" y="176"/>
                  <a:pt x="282" y="176"/>
                  <a:pt x="276" y="178"/>
                </a:cubicBezTo>
                <a:cubicBezTo>
                  <a:pt x="268" y="180"/>
                  <a:pt x="260" y="185"/>
                  <a:pt x="252" y="189"/>
                </a:cubicBezTo>
                <a:cubicBezTo>
                  <a:pt x="240" y="195"/>
                  <a:pt x="228" y="198"/>
                  <a:pt x="215" y="199"/>
                </a:cubicBezTo>
                <a:cubicBezTo>
                  <a:pt x="203" y="199"/>
                  <a:pt x="190" y="197"/>
                  <a:pt x="186" y="210"/>
                </a:cubicBezTo>
                <a:cubicBezTo>
                  <a:pt x="183" y="218"/>
                  <a:pt x="190" y="230"/>
                  <a:pt x="181" y="236"/>
                </a:cubicBezTo>
                <a:cubicBezTo>
                  <a:pt x="173" y="241"/>
                  <a:pt x="164" y="234"/>
                  <a:pt x="170" y="231"/>
                </a:cubicBezTo>
                <a:cubicBezTo>
                  <a:pt x="157" y="237"/>
                  <a:pt x="142" y="239"/>
                  <a:pt x="128" y="243"/>
                </a:cubicBezTo>
                <a:cubicBezTo>
                  <a:pt x="122" y="245"/>
                  <a:pt x="118" y="248"/>
                  <a:pt x="114" y="252"/>
                </a:cubicBezTo>
                <a:cubicBezTo>
                  <a:pt x="106" y="262"/>
                  <a:pt x="111" y="261"/>
                  <a:pt x="113" y="270"/>
                </a:cubicBezTo>
                <a:cubicBezTo>
                  <a:pt x="113" y="274"/>
                  <a:pt x="111" y="280"/>
                  <a:pt x="110" y="284"/>
                </a:cubicBezTo>
                <a:cubicBezTo>
                  <a:pt x="102" y="284"/>
                  <a:pt x="93" y="286"/>
                  <a:pt x="86" y="290"/>
                </a:cubicBezTo>
                <a:cubicBezTo>
                  <a:pt x="74" y="297"/>
                  <a:pt x="66" y="294"/>
                  <a:pt x="57" y="307"/>
                </a:cubicBezTo>
                <a:cubicBezTo>
                  <a:pt x="49" y="319"/>
                  <a:pt x="43" y="330"/>
                  <a:pt x="41" y="345"/>
                </a:cubicBezTo>
                <a:cubicBezTo>
                  <a:pt x="40" y="355"/>
                  <a:pt x="44" y="367"/>
                  <a:pt x="37" y="376"/>
                </a:cubicBezTo>
                <a:cubicBezTo>
                  <a:pt x="30" y="385"/>
                  <a:pt x="16" y="385"/>
                  <a:pt x="9" y="395"/>
                </a:cubicBezTo>
                <a:cubicBezTo>
                  <a:pt x="0" y="408"/>
                  <a:pt x="10" y="420"/>
                  <a:pt x="25" y="418"/>
                </a:cubicBezTo>
                <a:cubicBezTo>
                  <a:pt x="41" y="416"/>
                  <a:pt x="47" y="395"/>
                  <a:pt x="58" y="386"/>
                </a:cubicBezTo>
                <a:cubicBezTo>
                  <a:pt x="65" y="380"/>
                  <a:pt x="70" y="382"/>
                  <a:pt x="77" y="379"/>
                </a:cubicBezTo>
                <a:cubicBezTo>
                  <a:pt x="86" y="375"/>
                  <a:pt x="91" y="370"/>
                  <a:pt x="102" y="369"/>
                </a:cubicBezTo>
                <a:cubicBezTo>
                  <a:pt x="115" y="367"/>
                  <a:pt x="131" y="368"/>
                  <a:pt x="144" y="365"/>
                </a:cubicBezTo>
                <a:cubicBezTo>
                  <a:pt x="158" y="360"/>
                  <a:pt x="157" y="349"/>
                  <a:pt x="166" y="339"/>
                </a:cubicBezTo>
                <a:cubicBezTo>
                  <a:pt x="176" y="328"/>
                  <a:pt x="199" y="326"/>
                  <a:pt x="212" y="322"/>
                </a:cubicBezTo>
                <a:cubicBezTo>
                  <a:pt x="237" y="314"/>
                  <a:pt x="265" y="334"/>
                  <a:pt x="290" y="333"/>
                </a:cubicBezTo>
                <a:cubicBezTo>
                  <a:pt x="306" y="332"/>
                  <a:pt x="311" y="334"/>
                  <a:pt x="319" y="346"/>
                </a:cubicBezTo>
                <a:cubicBezTo>
                  <a:pt x="325" y="355"/>
                  <a:pt x="332" y="365"/>
                  <a:pt x="334" y="376"/>
                </a:cubicBezTo>
                <a:cubicBezTo>
                  <a:pt x="336" y="390"/>
                  <a:pt x="338" y="387"/>
                  <a:pt x="348" y="397"/>
                </a:cubicBezTo>
                <a:cubicBezTo>
                  <a:pt x="357" y="407"/>
                  <a:pt x="353" y="408"/>
                  <a:pt x="351" y="417"/>
                </a:cubicBezTo>
                <a:cubicBezTo>
                  <a:pt x="347" y="432"/>
                  <a:pt x="347" y="448"/>
                  <a:pt x="348" y="463"/>
                </a:cubicBezTo>
                <a:cubicBezTo>
                  <a:pt x="348" y="477"/>
                  <a:pt x="355" y="491"/>
                  <a:pt x="353" y="504"/>
                </a:cubicBezTo>
                <a:cubicBezTo>
                  <a:pt x="351" y="530"/>
                  <a:pt x="337" y="546"/>
                  <a:pt x="326" y="568"/>
                </a:cubicBezTo>
                <a:cubicBezTo>
                  <a:pt x="315" y="590"/>
                  <a:pt x="296" y="603"/>
                  <a:pt x="284" y="624"/>
                </a:cubicBezTo>
                <a:cubicBezTo>
                  <a:pt x="272" y="644"/>
                  <a:pt x="265" y="667"/>
                  <a:pt x="263" y="691"/>
                </a:cubicBezTo>
                <a:cubicBezTo>
                  <a:pt x="261" y="709"/>
                  <a:pt x="262" y="730"/>
                  <a:pt x="271" y="746"/>
                </a:cubicBezTo>
                <a:cubicBezTo>
                  <a:pt x="279" y="760"/>
                  <a:pt x="295" y="763"/>
                  <a:pt x="303" y="774"/>
                </a:cubicBezTo>
                <a:cubicBezTo>
                  <a:pt x="311" y="788"/>
                  <a:pt x="303" y="803"/>
                  <a:pt x="304" y="819"/>
                </a:cubicBezTo>
                <a:cubicBezTo>
                  <a:pt x="305" y="839"/>
                  <a:pt x="312" y="859"/>
                  <a:pt x="313" y="879"/>
                </a:cubicBezTo>
                <a:cubicBezTo>
                  <a:pt x="314" y="901"/>
                  <a:pt x="334" y="961"/>
                  <a:pt x="366" y="954"/>
                </a:cubicBezTo>
                <a:cubicBezTo>
                  <a:pt x="368" y="930"/>
                  <a:pt x="355" y="904"/>
                  <a:pt x="347" y="881"/>
                </a:cubicBezTo>
                <a:cubicBezTo>
                  <a:pt x="339" y="857"/>
                  <a:pt x="338" y="835"/>
                  <a:pt x="339" y="810"/>
                </a:cubicBezTo>
                <a:cubicBezTo>
                  <a:pt x="364" y="804"/>
                  <a:pt x="377" y="854"/>
                  <a:pt x="382" y="869"/>
                </a:cubicBezTo>
                <a:cubicBezTo>
                  <a:pt x="387" y="883"/>
                  <a:pt x="390" y="897"/>
                  <a:pt x="395" y="910"/>
                </a:cubicBezTo>
                <a:cubicBezTo>
                  <a:pt x="401" y="925"/>
                  <a:pt x="406" y="930"/>
                  <a:pt x="416" y="945"/>
                </a:cubicBezTo>
                <a:cubicBezTo>
                  <a:pt x="419" y="949"/>
                  <a:pt x="422" y="954"/>
                  <a:pt x="425" y="959"/>
                </a:cubicBezTo>
                <a:cubicBezTo>
                  <a:pt x="427" y="962"/>
                  <a:pt x="428" y="965"/>
                  <a:pt x="429" y="969"/>
                </a:cubicBezTo>
                <a:cubicBezTo>
                  <a:pt x="429" y="971"/>
                  <a:pt x="429" y="972"/>
                  <a:pt x="429" y="974"/>
                </a:cubicBezTo>
                <a:cubicBezTo>
                  <a:pt x="429" y="975"/>
                  <a:pt x="429" y="976"/>
                  <a:pt x="428" y="978"/>
                </a:cubicBezTo>
                <a:cubicBezTo>
                  <a:pt x="427" y="982"/>
                  <a:pt x="426" y="987"/>
                  <a:pt x="425" y="992"/>
                </a:cubicBezTo>
                <a:cubicBezTo>
                  <a:pt x="423" y="993"/>
                  <a:pt x="419" y="991"/>
                  <a:pt x="417" y="993"/>
                </a:cubicBezTo>
                <a:cubicBezTo>
                  <a:pt x="417" y="994"/>
                  <a:pt x="417" y="995"/>
                  <a:pt x="417" y="996"/>
                </a:cubicBezTo>
                <a:cubicBezTo>
                  <a:pt x="417" y="1011"/>
                  <a:pt x="430" y="1011"/>
                  <a:pt x="438" y="1019"/>
                </a:cubicBezTo>
                <a:cubicBezTo>
                  <a:pt x="440" y="1021"/>
                  <a:pt x="441" y="1023"/>
                  <a:pt x="442" y="1024"/>
                </a:cubicBezTo>
                <a:cubicBezTo>
                  <a:pt x="445" y="1029"/>
                  <a:pt x="450" y="1031"/>
                  <a:pt x="455" y="1033"/>
                </a:cubicBezTo>
                <a:cubicBezTo>
                  <a:pt x="462" y="1035"/>
                  <a:pt x="469" y="1038"/>
                  <a:pt x="476" y="1041"/>
                </a:cubicBezTo>
                <a:cubicBezTo>
                  <a:pt x="478" y="1042"/>
                  <a:pt x="481" y="1043"/>
                  <a:pt x="483" y="1044"/>
                </a:cubicBezTo>
                <a:cubicBezTo>
                  <a:pt x="485" y="1046"/>
                  <a:pt x="487" y="1049"/>
                  <a:pt x="489" y="1051"/>
                </a:cubicBezTo>
                <a:cubicBezTo>
                  <a:pt x="507" y="1067"/>
                  <a:pt x="534" y="1065"/>
                  <a:pt x="556" y="1067"/>
                </a:cubicBezTo>
                <a:cubicBezTo>
                  <a:pt x="582" y="1070"/>
                  <a:pt x="608" y="1079"/>
                  <a:pt x="630" y="1095"/>
                </a:cubicBezTo>
                <a:cubicBezTo>
                  <a:pt x="661" y="1117"/>
                  <a:pt x="698" y="1129"/>
                  <a:pt x="719" y="1165"/>
                </a:cubicBezTo>
                <a:cubicBezTo>
                  <a:pt x="728" y="1182"/>
                  <a:pt x="726" y="1195"/>
                  <a:pt x="745" y="1203"/>
                </a:cubicBezTo>
                <a:cubicBezTo>
                  <a:pt x="764" y="1211"/>
                  <a:pt x="786" y="1205"/>
                  <a:pt x="804" y="1215"/>
                </a:cubicBezTo>
                <a:cubicBezTo>
                  <a:pt x="819" y="1224"/>
                  <a:pt x="818" y="1245"/>
                  <a:pt x="815" y="1261"/>
                </a:cubicBezTo>
                <a:cubicBezTo>
                  <a:pt x="814" y="1267"/>
                  <a:pt x="820" y="1271"/>
                  <a:pt x="819" y="1276"/>
                </a:cubicBezTo>
                <a:cubicBezTo>
                  <a:pt x="818" y="1282"/>
                  <a:pt x="813" y="1286"/>
                  <a:pt x="811" y="1290"/>
                </a:cubicBezTo>
                <a:cubicBezTo>
                  <a:pt x="807" y="1298"/>
                  <a:pt x="804" y="1306"/>
                  <a:pt x="800" y="1313"/>
                </a:cubicBezTo>
                <a:cubicBezTo>
                  <a:pt x="790" y="1333"/>
                  <a:pt x="781" y="1350"/>
                  <a:pt x="779" y="1373"/>
                </a:cubicBezTo>
                <a:cubicBezTo>
                  <a:pt x="776" y="1412"/>
                  <a:pt x="758" y="1432"/>
                  <a:pt x="781" y="1467"/>
                </a:cubicBezTo>
                <a:cubicBezTo>
                  <a:pt x="783" y="1471"/>
                  <a:pt x="787" y="1474"/>
                  <a:pt x="790" y="1477"/>
                </a:cubicBezTo>
                <a:cubicBezTo>
                  <a:pt x="793" y="1482"/>
                  <a:pt x="795" y="1487"/>
                  <a:pt x="797" y="1492"/>
                </a:cubicBezTo>
                <a:cubicBezTo>
                  <a:pt x="800" y="1500"/>
                  <a:pt x="803" y="1508"/>
                  <a:pt x="807" y="1516"/>
                </a:cubicBezTo>
                <a:cubicBezTo>
                  <a:pt x="811" y="1525"/>
                  <a:pt x="817" y="1534"/>
                  <a:pt x="823" y="1542"/>
                </a:cubicBezTo>
                <a:cubicBezTo>
                  <a:pt x="832" y="1553"/>
                  <a:pt x="839" y="1564"/>
                  <a:pt x="841" y="1577"/>
                </a:cubicBezTo>
                <a:cubicBezTo>
                  <a:pt x="842" y="1580"/>
                  <a:pt x="842" y="1583"/>
                  <a:pt x="844" y="1586"/>
                </a:cubicBezTo>
                <a:cubicBezTo>
                  <a:pt x="848" y="1595"/>
                  <a:pt x="859" y="1596"/>
                  <a:pt x="867" y="1602"/>
                </a:cubicBezTo>
                <a:cubicBezTo>
                  <a:pt x="873" y="1605"/>
                  <a:pt x="877" y="1611"/>
                  <a:pt x="882" y="1615"/>
                </a:cubicBezTo>
                <a:cubicBezTo>
                  <a:pt x="887" y="1619"/>
                  <a:pt x="894" y="1621"/>
                  <a:pt x="900" y="1623"/>
                </a:cubicBezTo>
                <a:cubicBezTo>
                  <a:pt x="904" y="1623"/>
                  <a:pt x="909" y="1624"/>
                  <a:pt x="912" y="1627"/>
                </a:cubicBezTo>
                <a:cubicBezTo>
                  <a:pt x="915" y="1629"/>
                  <a:pt x="916" y="1632"/>
                  <a:pt x="918" y="1634"/>
                </a:cubicBezTo>
                <a:cubicBezTo>
                  <a:pt x="923" y="1642"/>
                  <a:pt x="929" y="1649"/>
                  <a:pt x="936" y="1655"/>
                </a:cubicBezTo>
                <a:cubicBezTo>
                  <a:pt x="937" y="1655"/>
                  <a:pt x="938" y="1656"/>
                  <a:pt x="939" y="1657"/>
                </a:cubicBezTo>
                <a:cubicBezTo>
                  <a:pt x="940" y="1660"/>
                  <a:pt x="939" y="1664"/>
                  <a:pt x="938" y="1668"/>
                </a:cubicBezTo>
                <a:cubicBezTo>
                  <a:pt x="937" y="1678"/>
                  <a:pt x="949" y="1688"/>
                  <a:pt x="946" y="1699"/>
                </a:cubicBezTo>
                <a:cubicBezTo>
                  <a:pt x="944" y="1708"/>
                  <a:pt x="948" y="1718"/>
                  <a:pt x="949" y="1728"/>
                </a:cubicBezTo>
                <a:cubicBezTo>
                  <a:pt x="950" y="1742"/>
                  <a:pt x="950" y="1756"/>
                  <a:pt x="951" y="1770"/>
                </a:cubicBezTo>
                <a:cubicBezTo>
                  <a:pt x="951" y="1775"/>
                  <a:pt x="952" y="1781"/>
                  <a:pt x="951" y="1786"/>
                </a:cubicBezTo>
                <a:cubicBezTo>
                  <a:pt x="950" y="1790"/>
                  <a:pt x="949" y="1794"/>
                  <a:pt x="949" y="1798"/>
                </a:cubicBezTo>
                <a:cubicBezTo>
                  <a:pt x="949" y="1804"/>
                  <a:pt x="951" y="1810"/>
                  <a:pt x="950" y="1816"/>
                </a:cubicBezTo>
                <a:cubicBezTo>
                  <a:pt x="950" y="1822"/>
                  <a:pt x="947" y="1828"/>
                  <a:pt x="945" y="1833"/>
                </a:cubicBezTo>
                <a:cubicBezTo>
                  <a:pt x="943" y="1843"/>
                  <a:pt x="946" y="1852"/>
                  <a:pt x="948" y="1862"/>
                </a:cubicBezTo>
                <a:cubicBezTo>
                  <a:pt x="952" y="1874"/>
                  <a:pt x="956" y="1887"/>
                  <a:pt x="959" y="1900"/>
                </a:cubicBezTo>
                <a:cubicBezTo>
                  <a:pt x="961" y="1908"/>
                  <a:pt x="964" y="1918"/>
                  <a:pt x="961" y="1926"/>
                </a:cubicBezTo>
                <a:cubicBezTo>
                  <a:pt x="960" y="1928"/>
                  <a:pt x="958" y="1931"/>
                  <a:pt x="958" y="1933"/>
                </a:cubicBezTo>
                <a:cubicBezTo>
                  <a:pt x="957" y="1938"/>
                  <a:pt x="958" y="1943"/>
                  <a:pt x="958" y="1948"/>
                </a:cubicBezTo>
                <a:cubicBezTo>
                  <a:pt x="960" y="1959"/>
                  <a:pt x="959" y="1969"/>
                  <a:pt x="955" y="1979"/>
                </a:cubicBezTo>
                <a:cubicBezTo>
                  <a:pt x="955" y="1981"/>
                  <a:pt x="954" y="1983"/>
                  <a:pt x="954" y="1985"/>
                </a:cubicBezTo>
                <a:cubicBezTo>
                  <a:pt x="954" y="1988"/>
                  <a:pt x="957" y="1990"/>
                  <a:pt x="959" y="1992"/>
                </a:cubicBezTo>
                <a:cubicBezTo>
                  <a:pt x="967" y="2000"/>
                  <a:pt x="974" y="2013"/>
                  <a:pt x="969" y="2023"/>
                </a:cubicBezTo>
                <a:cubicBezTo>
                  <a:pt x="968" y="2026"/>
                  <a:pt x="966" y="2028"/>
                  <a:pt x="965" y="2030"/>
                </a:cubicBezTo>
                <a:cubicBezTo>
                  <a:pt x="962" y="2039"/>
                  <a:pt x="970" y="2044"/>
                  <a:pt x="973" y="2051"/>
                </a:cubicBezTo>
                <a:cubicBezTo>
                  <a:pt x="976" y="2058"/>
                  <a:pt x="975" y="2073"/>
                  <a:pt x="981" y="2077"/>
                </a:cubicBezTo>
                <a:cubicBezTo>
                  <a:pt x="990" y="2083"/>
                  <a:pt x="992" y="2076"/>
                  <a:pt x="1000" y="2070"/>
                </a:cubicBezTo>
                <a:cubicBezTo>
                  <a:pt x="1003" y="2081"/>
                  <a:pt x="999" y="2094"/>
                  <a:pt x="999" y="2105"/>
                </a:cubicBezTo>
                <a:cubicBezTo>
                  <a:pt x="999" y="2119"/>
                  <a:pt x="1003" y="2129"/>
                  <a:pt x="1007" y="2141"/>
                </a:cubicBezTo>
                <a:cubicBezTo>
                  <a:pt x="1010" y="2151"/>
                  <a:pt x="1006" y="2163"/>
                  <a:pt x="1007" y="2173"/>
                </a:cubicBezTo>
                <a:cubicBezTo>
                  <a:pt x="1012" y="2203"/>
                  <a:pt x="1034" y="2220"/>
                  <a:pt x="1058" y="2236"/>
                </a:cubicBezTo>
                <a:cubicBezTo>
                  <a:pt x="1078" y="2248"/>
                  <a:pt x="1105" y="2276"/>
                  <a:pt x="1128" y="2280"/>
                </a:cubicBezTo>
                <a:cubicBezTo>
                  <a:pt x="1152" y="2285"/>
                  <a:pt x="1153" y="2265"/>
                  <a:pt x="1143" y="2249"/>
                </a:cubicBezTo>
                <a:cubicBezTo>
                  <a:pt x="1132" y="2233"/>
                  <a:pt x="1115" y="2221"/>
                  <a:pt x="1104" y="2205"/>
                </a:cubicBezTo>
                <a:cubicBezTo>
                  <a:pt x="1102" y="2202"/>
                  <a:pt x="1100" y="2196"/>
                  <a:pt x="1103" y="2194"/>
                </a:cubicBezTo>
                <a:cubicBezTo>
                  <a:pt x="1106" y="2193"/>
                  <a:pt x="1109" y="2194"/>
                  <a:pt x="1112" y="2192"/>
                </a:cubicBezTo>
                <a:cubicBezTo>
                  <a:pt x="1118" y="2187"/>
                  <a:pt x="1114" y="2155"/>
                  <a:pt x="1110" y="2149"/>
                </a:cubicBezTo>
                <a:cubicBezTo>
                  <a:pt x="1103" y="2139"/>
                  <a:pt x="1087" y="2137"/>
                  <a:pt x="1091" y="2119"/>
                </a:cubicBezTo>
                <a:cubicBezTo>
                  <a:pt x="1094" y="2106"/>
                  <a:pt x="1107" y="2111"/>
                  <a:pt x="1112" y="2100"/>
                </a:cubicBezTo>
                <a:cubicBezTo>
                  <a:pt x="1112" y="2098"/>
                  <a:pt x="1109" y="2086"/>
                  <a:pt x="1111" y="2080"/>
                </a:cubicBezTo>
                <a:cubicBezTo>
                  <a:pt x="1115" y="2064"/>
                  <a:pt x="1126" y="2046"/>
                  <a:pt x="1133" y="2030"/>
                </a:cubicBezTo>
                <a:cubicBezTo>
                  <a:pt x="1138" y="2017"/>
                  <a:pt x="1144" y="2017"/>
                  <a:pt x="1155" y="2012"/>
                </a:cubicBezTo>
                <a:cubicBezTo>
                  <a:pt x="1171" y="2004"/>
                  <a:pt x="1199" y="1982"/>
                  <a:pt x="1189" y="1960"/>
                </a:cubicBezTo>
                <a:cubicBezTo>
                  <a:pt x="1186" y="1955"/>
                  <a:pt x="1180" y="1948"/>
                  <a:pt x="1184" y="1942"/>
                </a:cubicBezTo>
                <a:cubicBezTo>
                  <a:pt x="1188" y="1935"/>
                  <a:pt x="1202" y="1936"/>
                  <a:pt x="1208" y="1932"/>
                </a:cubicBezTo>
                <a:cubicBezTo>
                  <a:pt x="1217" y="1928"/>
                  <a:pt x="1223" y="1920"/>
                  <a:pt x="1229" y="1913"/>
                </a:cubicBezTo>
                <a:cubicBezTo>
                  <a:pt x="1245" y="1892"/>
                  <a:pt x="1258" y="1867"/>
                  <a:pt x="1269" y="1842"/>
                </a:cubicBezTo>
                <a:cubicBezTo>
                  <a:pt x="1272" y="1834"/>
                  <a:pt x="1275" y="1826"/>
                  <a:pt x="1276" y="1818"/>
                </a:cubicBezTo>
                <a:cubicBezTo>
                  <a:pt x="1277" y="1809"/>
                  <a:pt x="1276" y="1801"/>
                  <a:pt x="1275" y="1793"/>
                </a:cubicBezTo>
                <a:cubicBezTo>
                  <a:pt x="1274" y="1788"/>
                  <a:pt x="1273" y="1784"/>
                  <a:pt x="1274" y="1780"/>
                </a:cubicBezTo>
                <a:cubicBezTo>
                  <a:pt x="1275" y="1776"/>
                  <a:pt x="1279" y="1772"/>
                  <a:pt x="1283" y="1769"/>
                </a:cubicBezTo>
                <a:cubicBezTo>
                  <a:pt x="1292" y="1763"/>
                  <a:pt x="1301" y="1756"/>
                  <a:pt x="1309" y="1750"/>
                </a:cubicBezTo>
                <a:cubicBezTo>
                  <a:pt x="1312" y="1748"/>
                  <a:pt x="1315" y="1746"/>
                  <a:pt x="1318" y="1745"/>
                </a:cubicBezTo>
                <a:cubicBezTo>
                  <a:pt x="1321" y="1744"/>
                  <a:pt x="1323" y="1744"/>
                  <a:pt x="1326" y="1743"/>
                </a:cubicBezTo>
                <a:cubicBezTo>
                  <a:pt x="1337" y="1741"/>
                  <a:pt x="1348" y="1731"/>
                  <a:pt x="1359" y="1735"/>
                </a:cubicBezTo>
                <a:cubicBezTo>
                  <a:pt x="1366" y="1738"/>
                  <a:pt x="1367" y="1721"/>
                  <a:pt x="1370" y="1717"/>
                </a:cubicBezTo>
                <a:cubicBezTo>
                  <a:pt x="1374" y="1712"/>
                  <a:pt x="1380" y="1715"/>
                  <a:pt x="1384" y="1707"/>
                </a:cubicBezTo>
                <a:cubicBezTo>
                  <a:pt x="1387" y="1700"/>
                  <a:pt x="1382" y="1690"/>
                  <a:pt x="1384" y="1683"/>
                </a:cubicBezTo>
                <a:cubicBezTo>
                  <a:pt x="1387" y="1675"/>
                  <a:pt x="1395" y="1671"/>
                  <a:pt x="1398" y="1664"/>
                </a:cubicBezTo>
                <a:cubicBezTo>
                  <a:pt x="1403" y="1650"/>
                  <a:pt x="1397" y="1633"/>
                  <a:pt x="1398" y="1619"/>
                </a:cubicBezTo>
                <a:cubicBezTo>
                  <a:pt x="1399" y="1603"/>
                  <a:pt x="1408" y="1593"/>
                  <a:pt x="1412" y="1578"/>
                </a:cubicBezTo>
                <a:cubicBezTo>
                  <a:pt x="1418" y="1558"/>
                  <a:pt x="1422" y="1542"/>
                  <a:pt x="1433" y="1525"/>
                </a:cubicBezTo>
                <a:cubicBezTo>
                  <a:pt x="1442" y="1510"/>
                  <a:pt x="1452" y="1497"/>
                  <a:pt x="1455" y="1480"/>
                </a:cubicBezTo>
                <a:cubicBezTo>
                  <a:pt x="1456" y="1475"/>
                  <a:pt x="1456" y="1471"/>
                  <a:pt x="1455" y="1467"/>
                </a:cubicBezTo>
                <a:cubicBezTo>
                  <a:pt x="1454" y="1464"/>
                  <a:pt x="1453" y="1462"/>
                  <a:pt x="1452" y="1459"/>
                </a:cubicBezTo>
                <a:close/>
                <a:moveTo>
                  <a:pt x="701" y="149"/>
                </a:moveTo>
                <a:cubicBezTo>
                  <a:pt x="709" y="155"/>
                  <a:pt x="721" y="146"/>
                  <a:pt x="729" y="146"/>
                </a:cubicBezTo>
                <a:cubicBezTo>
                  <a:pt x="731" y="146"/>
                  <a:pt x="733" y="147"/>
                  <a:pt x="735" y="145"/>
                </a:cubicBezTo>
                <a:cubicBezTo>
                  <a:pt x="736" y="145"/>
                  <a:pt x="736" y="144"/>
                  <a:pt x="737" y="143"/>
                </a:cubicBezTo>
                <a:cubicBezTo>
                  <a:pt x="740" y="138"/>
                  <a:pt x="750" y="138"/>
                  <a:pt x="756" y="136"/>
                </a:cubicBezTo>
                <a:cubicBezTo>
                  <a:pt x="766" y="132"/>
                  <a:pt x="777" y="127"/>
                  <a:pt x="788" y="126"/>
                </a:cubicBezTo>
                <a:cubicBezTo>
                  <a:pt x="800" y="124"/>
                  <a:pt x="813" y="123"/>
                  <a:pt x="825" y="120"/>
                </a:cubicBezTo>
                <a:cubicBezTo>
                  <a:pt x="821" y="113"/>
                  <a:pt x="812" y="112"/>
                  <a:pt x="805" y="111"/>
                </a:cubicBezTo>
                <a:cubicBezTo>
                  <a:pt x="787" y="108"/>
                  <a:pt x="769" y="105"/>
                  <a:pt x="751" y="106"/>
                </a:cubicBezTo>
                <a:cubicBezTo>
                  <a:pt x="741" y="106"/>
                  <a:pt x="745" y="117"/>
                  <a:pt x="736" y="120"/>
                </a:cubicBezTo>
                <a:cubicBezTo>
                  <a:pt x="735" y="120"/>
                  <a:pt x="734" y="120"/>
                  <a:pt x="733" y="120"/>
                </a:cubicBezTo>
                <a:cubicBezTo>
                  <a:pt x="732" y="121"/>
                  <a:pt x="731" y="121"/>
                  <a:pt x="730" y="122"/>
                </a:cubicBezTo>
                <a:cubicBezTo>
                  <a:pt x="723" y="126"/>
                  <a:pt x="716" y="129"/>
                  <a:pt x="708" y="133"/>
                </a:cubicBezTo>
                <a:cubicBezTo>
                  <a:pt x="701" y="135"/>
                  <a:pt x="694" y="141"/>
                  <a:pt x="700" y="148"/>
                </a:cubicBezTo>
                <a:cubicBezTo>
                  <a:pt x="701" y="148"/>
                  <a:pt x="701" y="149"/>
                  <a:pt x="701" y="149"/>
                </a:cubicBezTo>
                <a:close/>
                <a:moveTo>
                  <a:pt x="810" y="142"/>
                </a:moveTo>
                <a:cubicBezTo>
                  <a:pt x="807" y="142"/>
                  <a:pt x="805" y="143"/>
                  <a:pt x="803" y="143"/>
                </a:cubicBezTo>
                <a:cubicBezTo>
                  <a:pt x="797" y="145"/>
                  <a:pt x="791" y="146"/>
                  <a:pt x="785" y="148"/>
                </a:cubicBezTo>
                <a:cubicBezTo>
                  <a:pt x="783" y="148"/>
                  <a:pt x="781" y="149"/>
                  <a:pt x="779" y="150"/>
                </a:cubicBezTo>
                <a:cubicBezTo>
                  <a:pt x="778" y="152"/>
                  <a:pt x="777" y="154"/>
                  <a:pt x="775" y="155"/>
                </a:cubicBezTo>
                <a:cubicBezTo>
                  <a:pt x="767" y="160"/>
                  <a:pt x="761" y="152"/>
                  <a:pt x="757" y="165"/>
                </a:cubicBezTo>
                <a:cubicBezTo>
                  <a:pt x="755" y="175"/>
                  <a:pt x="742" y="192"/>
                  <a:pt x="760" y="192"/>
                </a:cubicBezTo>
                <a:cubicBezTo>
                  <a:pt x="764" y="193"/>
                  <a:pt x="768" y="192"/>
                  <a:pt x="773" y="193"/>
                </a:cubicBezTo>
                <a:cubicBezTo>
                  <a:pt x="774" y="193"/>
                  <a:pt x="775" y="193"/>
                  <a:pt x="776" y="194"/>
                </a:cubicBezTo>
                <a:cubicBezTo>
                  <a:pt x="776" y="196"/>
                  <a:pt x="776" y="198"/>
                  <a:pt x="775" y="199"/>
                </a:cubicBezTo>
                <a:cubicBezTo>
                  <a:pt x="774" y="201"/>
                  <a:pt x="774" y="203"/>
                  <a:pt x="776" y="203"/>
                </a:cubicBezTo>
                <a:cubicBezTo>
                  <a:pt x="776" y="204"/>
                  <a:pt x="777" y="204"/>
                  <a:pt x="777" y="204"/>
                </a:cubicBezTo>
                <a:cubicBezTo>
                  <a:pt x="786" y="203"/>
                  <a:pt x="794" y="204"/>
                  <a:pt x="803" y="204"/>
                </a:cubicBezTo>
                <a:cubicBezTo>
                  <a:pt x="811" y="205"/>
                  <a:pt x="818" y="204"/>
                  <a:pt x="826" y="201"/>
                </a:cubicBezTo>
                <a:cubicBezTo>
                  <a:pt x="828" y="200"/>
                  <a:pt x="828" y="199"/>
                  <a:pt x="830" y="199"/>
                </a:cubicBezTo>
                <a:cubicBezTo>
                  <a:pt x="841" y="197"/>
                  <a:pt x="852" y="194"/>
                  <a:pt x="863" y="190"/>
                </a:cubicBezTo>
                <a:cubicBezTo>
                  <a:pt x="863" y="192"/>
                  <a:pt x="862" y="194"/>
                  <a:pt x="860" y="195"/>
                </a:cubicBezTo>
                <a:cubicBezTo>
                  <a:pt x="864" y="196"/>
                  <a:pt x="868" y="196"/>
                  <a:pt x="872" y="197"/>
                </a:cubicBezTo>
                <a:cubicBezTo>
                  <a:pt x="872" y="197"/>
                  <a:pt x="873" y="197"/>
                  <a:pt x="873" y="197"/>
                </a:cubicBezTo>
                <a:cubicBezTo>
                  <a:pt x="876" y="198"/>
                  <a:pt x="880" y="198"/>
                  <a:pt x="883" y="199"/>
                </a:cubicBezTo>
                <a:cubicBezTo>
                  <a:pt x="889" y="200"/>
                  <a:pt x="939" y="199"/>
                  <a:pt x="925" y="182"/>
                </a:cubicBezTo>
                <a:cubicBezTo>
                  <a:pt x="923" y="180"/>
                  <a:pt x="900" y="170"/>
                  <a:pt x="909" y="167"/>
                </a:cubicBezTo>
                <a:cubicBezTo>
                  <a:pt x="910" y="166"/>
                  <a:pt x="911" y="166"/>
                  <a:pt x="912" y="166"/>
                </a:cubicBezTo>
                <a:cubicBezTo>
                  <a:pt x="917" y="164"/>
                  <a:pt x="914" y="155"/>
                  <a:pt x="918" y="152"/>
                </a:cubicBezTo>
                <a:cubicBezTo>
                  <a:pt x="919" y="151"/>
                  <a:pt x="920" y="150"/>
                  <a:pt x="921" y="150"/>
                </a:cubicBezTo>
                <a:cubicBezTo>
                  <a:pt x="936" y="140"/>
                  <a:pt x="898" y="136"/>
                  <a:pt x="892" y="136"/>
                </a:cubicBezTo>
                <a:cubicBezTo>
                  <a:pt x="881" y="138"/>
                  <a:pt x="870" y="139"/>
                  <a:pt x="859" y="140"/>
                </a:cubicBezTo>
                <a:cubicBezTo>
                  <a:pt x="842" y="141"/>
                  <a:pt x="827" y="138"/>
                  <a:pt x="810" y="142"/>
                </a:cubicBezTo>
                <a:close/>
                <a:moveTo>
                  <a:pt x="968" y="123"/>
                </a:moveTo>
                <a:cubicBezTo>
                  <a:pt x="962" y="125"/>
                  <a:pt x="955" y="129"/>
                  <a:pt x="951" y="133"/>
                </a:cubicBezTo>
                <a:cubicBezTo>
                  <a:pt x="945" y="141"/>
                  <a:pt x="954" y="155"/>
                  <a:pt x="963" y="156"/>
                </a:cubicBezTo>
                <a:cubicBezTo>
                  <a:pt x="968" y="156"/>
                  <a:pt x="971" y="152"/>
                  <a:pt x="975" y="150"/>
                </a:cubicBezTo>
                <a:cubicBezTo>
                  <a:pt x="981" y="148"/>
                  <a:pt x="988" y="149"/>
                  <a:pt x="993" y="143"/>
                </a:cubicBezTo>
                <a:cubicBezTo>
                  <a:pt x="996" y="140"/>
                  <a:pt x="997" y="135"/>
                  <a:pt x="1000" y="131"/>
                </a:cubicBezTo>
                <a:cubicBezTo>
                  <a:pt x="1004" y="128"/>
                  <a:pt x="1008" y="127"/>
                  <a:pt x="1011" y="123"/>
                </a:cubicBezTo>
                <a:cubicBezTo>
                  <a:pt x="1013" y="122"/>
                  <a:pt x="1017" y="122"/>
                  <a:pt x="1016" y="119"/>
                </a:cubicBezTo>
                <a:cubicBezTo>
                  <a:pt x="1015" y="117"/>
                  <a:pt x="1004" y="118"/>
                  <a:pt x="1002" y="118"/>
                </a:cubicBezTo>
                <a:cubicBezTo>
                  <a:pt x="1000" y="118"/>
                  <a:pt x="998" y="120"/>
                  <a:pt x="996" y="120"/>
                </a:cubicBezTo>
                <a:cubicBezTo>
                  <a:pt x="995" y="120"/>
                  <a:pt x="994" y="119"/>
                  <a:pt x="993" y="119"/>
                </a:cubicBezTo>
                <a:cubicBezTo>
                  <a:pt x="988" y="119"/>
                  <a:pt x="979" y="121"/>
                  <a:pt x="974" y="122"/>
                </a:cubicBezTo>
                <a:cubicBezTo>
                  <a:pt x="972" y="122"/>
                  <a:pt x="970" y="122"/>
                  <a:pt x="968" y="123"/>
                </a:cubicBezTo>
                <a:close/>
                <a:moveTo>
                  <a:pt x="1081" y="78"/>
                </a:moveTo>
                <a:cubicBezTo>
                  <a:pt x="1074" y="89"/>
                  <a:pt x="1081" y="104"/>
                  <a:pt x="1094" y="106"/>
                </a:cubicBezTo>
                <a:cubicBezTo>
                  <a:pt x="1110" y="109"/>
                  <a:pt x="1129" y="108"/>
                  <a:pt x="1144" y="107"/>
                </a:cubicBezTo>
                <a:cubicBezTo>
                  <a:pt x="1147" y="106"/>
                  <a:pt x="1149" y="104"/>
                  <a:pt x="1152" y="104"/>
                </a:cubicBezTo>
                <a:cubicBezTo>
                  <a:pt x="1155" y="104"/>
                  <a:pt x="1157" y="105"/>
                  <a:pt x="1160" y="106"/>
                </a:cubicBezTo>
                <a:cubicBezTo>
                  <a:pt x="1162" y="106"/>
                  <a:pt x="1166" y="107"/>
                  <a:pt x="1169" y="106"/>
                </a:cubicBezTo>
                <a:cubicBezTo>
                  <a:pt x="1173" y="105"/>
                  <a:pt x="1170" y="106"/>
                  <a:pt x="1173" y="102"/>
                </a:cubicBezTo>
                <a:cubicBezTo>
                  <a:pt x="1177" y="97"/>
                  <a:pt x="1176" y="89"/>
                  <a:pt x="1168" y="88"/>
                </a:cubicBezTo>
                <a:cubicBezTo>
                  <a:pt x="1162" y="87"/>
                  <a:pt x="1156" y="89"/>
                  <a:pt x="1151" y="90"/>
                </a:cubicBezTo>
                <a:cubicBezTo>
                  <a:pt x="1144" y="91"/>
                  <a:pt x="1137" y="90"/>
                  <a:pt x="1130" y="90"/>
                </a:cubicBezTo>
                <a:cubicBezTo>
                  <a:pt x="1124" y="90"/>
                  <a:pt x="1121" y="87"/>
                  <a:pt x="1116" y="84"/>
                </a:cubicBezTo>
                <a:cubicBezTo>
                  <a:pt x="1107" y="78"/>
                  <a:pt x="1090" y="65"/>
                  <a:pt x="1081" y="77"/>
                </a:cubicBezTo>
                <a:cubicBezTo>
                  <a:pt x="1081" y="77"/>
                  <a:pt x="1081" y="78"/>
                  <a:pt x="1081" y="78"/>
                </a:cubicBezTo>
                <a:close/>
                <a:moveTo>
                  <a:pt x="1116" y="132"/>
                </a:moveTo>
                <a:cubicBezTo>
                  <a:pt x="1107" y="134"/>
                  <a:pt x="1100" y="145"/>
                  <a:pt x="1092" y="149"/>
                </a:cubicBezTo>
                <a:cubicBezTo>
                  <a:pt x="1086" y="152"/>
                  <a:pt x="1081" y="151"/>
                  <a:pt x="1076" y="156"/>
                </a:cubicBezTo>
                <a:cubicBezTo>
                  <a:pt x="1063" y="167"/>
                  <a:pt x="1077" y="173"/>
                  <a:pt x="1086" y="176"/>
                </a:cubicBezTo>
                <a:cubicBezTo>
                  <a:pt x="1097" y="180"/>
                  <a:pt x="1107" y="185"/>
                  <a:pt x="1120" y="187"/>
                </a:cubicBezTo>
                <a:cubicBezTo>
                  <a:pt x="1134" y="189"/>
                  <a:pt x="1148" y="187"/>
                  <a:pt x="1163" y="187"/>
                </a:cubicBezTo>
                <a:cubicBezTo>
                  <a:pt x="1176" y="186"/>
                  <a:pt x="1182" y="188"/>
                  <a:pt x="1194" y="193"/>
                </a:cubicBezTo>
                <a:cubicBezTo>
                  <a:pt x="1200" y="195"/>
                  <a:pt x="1211" y="210"/>
                  <a:pt x="1211" y="217"/>
                </a:cubicBezTo>
                <a:cubicBezTo>
                  <a:pt x="1211" y="225"/>
                  <a:pt x="1201" y="224"/>
                  <a:pt x="1196" y="231"/>
                </a:cubicBezTo>
                <a:cubicBezTo>
                  <a:pt x="1194" y="233"/>
                  <a:pt x="1191" y="232"/>
                  <a:pt x="1188" y="233"/>
                </a:cubicBezTo>
                <a:cubicBezTo>
                  <a:pt x="1186" y="234"/>
                  <a:pt x="1183" y="237"/>
                  <a:pt x="1181" y="239"/>
                </a:cubicBezTo>
                <a:cubicBezTo>
                  <a:pt x="1173" y="245"/>
                  <a:pt x="1167" y="246"/>
                  <a:pt x="1158" y="248"/>
                </a:cubicBezTo>
                <a:cubicBezTo>
                  <a:pt x="1154" y="250"/>
                  <a:pt x="1149" y="256"/>
                  <a:pt x="1149" y="260"/>
                </a:cubicBezTo>
                <a:cubicBezTo>
                  <a:pt x="1149" y="269"/>
                  <a:pt x="1161" y="263"/>
                  <a:pt x="1166" y="266"/>
                </a:cubicBezTo>
                <a:cubicBezTo>
                  <a:pt x="1174" y="271"/>
                  <a:pt x="1173" y="281"/>
                  <a:pt x="1177" y="288"/>
                </a:cubicBezTo>
                <a:cubicBezTo>
                  <a:pt x="1184" y="300"/>
                  <a:pt x="1205" y="312"/>
                  <a:pt x="1219" y="313"/>
                </a:cubicBezTo>
                <a:cubicBezTo>
                  <a:pt x="1226" y="313"/>
                  <a:pt x="1231" y="311"/>
                  <a:pt x="1233" y="304"/>
                </a:cubicBezTo>
                <a:cubicBezTo>
                  <a:pt x="1235" y="300"/>
                  <a:pt x="1233" y="289"/>
                  <a:pt x="1239" y="288"/>
                </a:cubicBezTo>
                <a:cubicBezTo>
                  <a:pt x="1243" y="287"/>
                  <a:pt x="1243" y="293"/>
                  <a:pt x="1246" y="295"/>
                </a:cubicBezTo>
                <a:cubicBezTo>
                  <a:pt x="1258" y="308"/>
                  <a:pt x="1259" y="290"/>
                  <a:pt x="1260" y="281"/>
                </a:cubicBezTo>
                <a:cubicBezTo>
                  <a:pt x="1261" y="274"/>
                  <a:pt x="1262" y="268"/>
                  <a:pt x="1260" y="261"/>
                </a:cubicBezTo>
                <a:cubicBezTo>
                  <a:pt x="1258" y="255"/>
                  <a:pt x="1254" y="253"/>
                  <a:pt x="1257" y="246"/>
                </a:cubicBezTo>
                <a:cubicBezTo>
                  <a:pt x="1259" y="242"/>
                  <a:pt x="1264" y="239"/>
                  <a:pt x="1268" y="240"/>
                </a:cubicBezTo>
                <a:cubicBezTo>
                  <a:pt x="1275" y="242"/>
                  <a:pt x="1272" y="246"/>
                  <a:pt x="1274" y="251"/>
                </a:cubicBezTo>
                <a:cubicBezTo>
                  <a:pt x="1282" y="264"/>
                  <a:pt x="1293" y="257"/>
                  <a:pt x="1300" y="250"/>
                </a:cubicBezTo>
                <a:cubicBezTo>
                  <a:pt x="1305" y="244"/>
                  <a:pt x="1311" y="247"/>
                  <a:pt x="1316" y="244"/>
                </a:cubicBezTo>
                <a:cubicBezTo>
                  <a:pt x="1318" y="242"/>
                  <a:pt x="1319" y="240"/>
                  <a:pt x="1320" y="238"/>
                </a:cubicBezTo>
                <a:cubicBezTo>
                  <a:pt x="1321" y="233"/>
                  <a:pt x="1320" y="227"/>
                  <a:pt x="1317" y="225"/>
                </a:cubicBezTo>
                <a:cubicBezTo>
                  <a:pt x="1315" y="223"/>
                  <a:pt x="1311" y="225"/>
                  <a:pt x="1309" y="224"/>
                </a:cubicBezTo>
                <a:cubicBezTo>
                  <a:pt x="1307" y="224"/>
                  <a:pt x="1305" y="221"/>
                  <a:pt x="1303" y="219"/>
                </a:cubicBezTo>
                <a:cubicBezTo>
                  <a:pt x="1299" y="215"/>
                  <a:pt x="1287" y="207"/>
                  <a:pt x="1288" y="201"/>
                </a:cubicBezTo>
                <a:cubicBezTo>
                  <a:pt x="1288" y="197"/>
                  <a:pt x="1292" y="196"/>
                  <a:pt x="1291" y="194"/>
                </a:cubicBezTo>
                <a:cubicBezTo>
                  <a:pt x="1291" y="191"/>
                  <a:pt x="1288" y="192"/>
                  <a:pt x="1287" y="190"/>
                </a:cubicBezTo>
                <a:cubicBezTo>
                  <a:pt x="1286" y="188"/>
                  <a:pt x="1288" y="185"/>
                  <a:pt x="1287" y="183"/>
                </a:cubicBezTo>
                <a:cubicBezTo>
                  <a:pt x="1285" y="172"/>
                  <a:pt x="1273" y="172"/>
                  <a:pt x="1265" y="166"/>
                </a:cubicBezTo>
                <a:cubicBezTo>
                  <a:pt x="1261" y="164"/>
                  <a:pt x="1261" y="164"/>
                  <a:pt x="1255" y="162"/>
                </a:cubicBezTo>
                <a:cubicBezTo>
                  <a:pt x="1248" y="160"/>
                  <a:pt x="1242" y="162"/>
                  <a:pt x="1236" y="155"/>
                </a:cubicBezTo>
                <a:cubicBezTo>
                  <a:pt x="1231" y="149"/>
                  <a:pt x="1233" y="141"/>
                  <a:pt x="1228" y="136"/>
                </a:cubicBezTo>
                <a:cubicBezTo>
                  <a:pt x="1224" y="130"/>
                  <a:pt x="1219" y="130"/>
                  <a:pt x="1213" y="130"/>
                </a:cubicBezTo>
                <a:cubicBezTo>
                  <a:pt x="1202" y="129"/>
                  <a:pt x="1190" y="127"/>
                  <a:pt x="1180" y="129"/>
                </a:cubicBezTo>
                <a:cubicBezTo>
                  <a:pt x="1158" y="133"/>
                  <a:pt x="1137" y="128"/>
                  <a:pt x="1116" y="132"/>
                </a:cubicBezTo>
                <a:close/>
                <a:moveTo>
                  <a:pt x="1142" y="41"/>
                </a:moveTo>
                <a:cubicBezTo>
                  <a:pt x="1150" y="42"/>
                  <a:pt x="1152" y="40"/>
                  <a:pt x="1159" y="46"/>
                </a:cubicBezTo>
                <a:cubicBezTo>
                  <a:pt x="1163" y="49"/>
                  <a:pt x="1166" y="54"/>
                  <a:pt x="1172" y="56"/>
                </a:cubicBezTo>
                <a:cubicBezTo>
                  <a:pt x="1178" y="58"/>
                  <a:pt x="1186" y="58"/>
                  <a:pt x="1192" y="62"/>
                </a:cubicBezTo>
                <a:cubicBezTo>
                  <a:pt x="1197" y="65"/>
                  <a:pt x="1198" y="70"/>
                  <a:pt x="1202" y="73"/>
                </a:cubicBezTo>
                <a:cubicBezTo>
                  <a:pt x="1210" y="81"/>
                  <a:pt x="1224" y="79"/>
                  <a:pt x="1234" y="79"/>
                </a:cubicBezTo>
                <a:cubicBezTo>
                  <a:pt x="1237" y="79"/>
                  <a:pt x="1251" y="80"/>
                  <a:pt x="1253" y="78"/>
                </a:cubicBezTo>
                <a:cubicBezTo>
                  <a:pt x="1257" y="75"/>
                  <a:pt x="1254" y="69"/>
                  <a:pt x="1258" y="65"/>
                </a:cubicBezTo>
                <a:cubicBezTo>
                  <a:pt x="1265" y="59"/>
                  <a:pt x="1282" y="65"/>
                  <a:pt x="1291" y="62"/>
                </a:cubicBezTo>
                <a:cubicBezTo>
                  <a:pt x="1303" y="58"/>
                  <a:pt x="1312" y="48"/>
                  <a:pt x="1323" y="45"/>
                </a:cubicBezTo>
                <a:cubicBezTo>
                  <a:pt x="1337" y="41"/>
                  <a:pt x="1349" y="37"/>
                  <a:pt x="1363" y="34"/>
                </a:cubicBezTo>
                <a:cubicBezTo>
                  <a:pt x="1381" y="31"/>
                  <a:pt x="1398" y="26"/>
                  <a:pt x="1415" y="22"/>
                </a:cubicBezTo>
                <a:cubicBezTo>
                  <a:pt x="1432" y="18"/>
                  <a:pt x="1450" y="14"/>
                  <a:pt x="1467" y="11"/>
                </a:cubicBezTo>
                <a:cubicBezTo>
                  <a:pt x="1471" y="11"/>
                  <a:pt x="1474" y="10"/>
                  <a:pt x="1478" y="10"/>
                </a:cubicBezTo>
                <a:cubicBezTo>
                  <a:pt x="1480" y="9"/>
                  <a:pt x="1483" y="9"/>
                  <a:pt x="1485" y="9"/>
                </a:cubicBezTo>
                <a:cubicBezTo>
                  <a:pt x="1487" y="8"/>
                  <a:pt x="1489" y="9"/>
                  <a:pt x="1488" y="7"/>
                </a:cubicBezTo>
                <a:cubicBezTo>
                  <a:pt x="1486" y="6"/>
                  <a:pt x="1483" y="5"/>
                  <a:pt x="1481" y="5"/>
                </a:cubicBezTo>
                <a:cubicBezTo>
                  <a:pt x="1480" y="5"/>
                  <a:pt x="1480" y="6"/>
                  <a:pt x="1478" y="6"/>
                </a:cubicBezTo>
                <a:cubicBezTo>
                  <a:pt x="1477" y="5"/>
                  <a:pt x="1477" y="4"/>
                  <a:pt x="1476" y="4"/>
                </a:cubicBezTo>
                <a:cubicBezTo>
                  <a:pt x="1475" y="3"/>
                  <a:pt x="1473" y="3"/>
                  <a:pt x="1472" y="3"/>
                </a:cubicBezTo>
                <a:cubicBezTo>
                  <a:pt x="1470" y="3"/>
                  <a:pt x="1468" y="2"/>
                  <a:pt x="1466" y="2"/>
                </a:cubicBezTo>
                <a:cubicBezTo>
                  <a:pt x="1464" y="1"/>
                  <a:pt x="1462" y="1"/>
                  <a:pt x="1459" y="1"/>
                </a:cubicBezTo>
                <a:cubicBezTo>
                  <a:pt x="1458" y="1"/>
                  <a:pt x="1457" y="2"/>
                  <a:pt x="1456" y="2"/>
                </a:cubicBezTo>
                <a:cubicBezTo>
                  <a:pt x="1455" y="2"/>
                  <a:pt x="1454" y="1"/>
                  <a:pt x="1453" y="1"/>
                </a:cubicBezTo>
                <a:cubicBezTo>
                  <a:pt x="1451" y="0"/>
                  <a:pt x="1450" y="0"/>
                  <a:pt x="1448" y="0"/>
                </a:cubicBezTo>
                <a:cubicBezTo>
                  <a:pt x="1445" y="0"/>
                  <a:pt x="1442" y="1"/>
                  <a:pt x="1439" y="1"/>
                </a:cubicBezTo>
                <a:cubicBezTo>
                  <a:pt x="1436" y="1"/>
                  <a:pt x="1434" y="1"/>
                  <a:pt x="1431" y="0"/>
                </a:cubicBezTo>
                <a:cubicBezTo>
                  <a:pt x="1428" y="0"/>
                  <a:pt x="1425" y="0"/>
                  <a:pt x="1422" y="1"/>
                </a:cubicBezTo>
                <a:cubicBezTo>
                  <a:pt x="1418" y="1"/>
                  <a:pt x="1415" y="1"/>
                  <a:pt x="1411" y="1"/>
                </a:cubicBezTo>
                <a:cubicBezTo>
                  <a:pt x="1404" y="1"/>
                  <a:pt x="1396" y="2"/>
                  <a:pt x="1389" y="1"/>
                </a:cubicBezTo>
                <a:cubicBezTo>
                  <a:pt x="1375" y="1"/>
                  <a:pt x="1361" y="1"/>
                  <a:pt x="1347" y="1"/>
                </a:cubicBezTo>
                <a:cubicBezTo>
                  <a:pt x="1325" y="1"/>
                  <a:pt x="1302" y="4"/>
                  <a:pt x="1280" y="6"/>
                </a:cubicBezTo>
                <a:cubicBezTo>
                  <a:pt x="1262" y="8"/>
                  <a:pt x="1244" y="10"/>
                  <a:pt x="1227" y="12"/>
                </a:cubicBezTo>
                <a:cubicBezTo>
                  <a:pt x="1214" y="13"/>
                  <a:pt x="1201" y="7"/>
                  <a:pt x="1189" y="13"/>
                </a:cubicBezTo>
                <a:cubicBezTo>
                  <a:pt x="1178" y="19"/>
                  <a:pt x="1167" y="23"/>
                  <a:pt x="1154" y="27"/>
                </a:cubicBezTo>
                <a:cubicBezTo>
                  <a:pt x="1151" y="28"/>
                  <a:pt x="1148" y="29"/>
                  <a:pt x="1145" y="30"/>
                </a:cubicBezTo>
                <a:cubicBezTo>
                  <a:pt x="1143" y="31"/>
                  <a:pt x="1141" y="31"/>
                  <a:pt x="1140" y="32"/>
                </a:cubicBezTo>
                <a:cubicBezTo>
                  <a:pt x="1139" y="32"/>
                  <a:pt x="1137" y="33"/>
                  <a:pt x="1136" y="34"/>
                </a:cubicBezTo>
                <a:cubicBezTo>
                  <a:pt x="1135" y="35"/>
                  <a:pt x="1134" y="37"/>
                  <a:pt x="1135" y="39"/>
                </a:cubicBezTo>
                <a:cubicBezTo>
                  <a:pt x="1137" y="41"/>
                  <a:pt x="1140" y="41"/>
                  <a:pt x="1142" y="41"/>
                </a:cubicBezTo>
                <a:close/>
                <a:moveTo>
                  <a:pt x="1854" y="33"/>
                </a:moveTo>
                <a:cubicBezTo>
                  <a:pt x="1854" y="33"/>
                  <a:pt x="1853" y="33"/>
                  <a:pt x="1853" y="33"/>
                </a:cubicBezTo>
                <a:cubicBezTo>
                  <a:pt x="1845" y="34"/>
                  <a:pt x="1837" y="40"/>
                  <a:pt x="1829" y="40"/>
                </a:cubicBezTo>
                <a:cubicBezTo>
                  <a:pt x="1816" y="41"/>
                  <a:pt x="1806" y="28"/>
                  <a:pt x="1799" y="19"/>
                </a:cubicBezTo>
                <a:cubicBezTo>
                  <a:pt x="1794" y="12"/>
                  <a:pt x="1789" y="14"/>
                  <a:pt x="1780" y="14"/>
                </a:cubicBezTo>
                <a:cubicBezTo>
                  <a:pt x="1765" y="14"/>
                  <a:pt x="1750" y="18"/>
                  <a:pt x="1736" y="17"/>
                </a:cubicBezTo>
                <a:cubicBezTo>
                  <a:pt x="1731" y="16"/>
                  <a:pt x="1728" y="15"/>
                  <a:pt x="1723" y="15"/>
                </a:cubicBezTo>
                <a:cubicBezTo>
                  <a:pt x="1721" y="15"/>
                  <a:pt x="1714" y="18"/>
                  <a:pt x="1713" y="18"/>
                </a:cubicBezTo>
                <a:cubicBezTo>
                  <a:pt x="1711" y="17"/>
                  <a:pt x="1708" y="19"/>
                  <a:pt x="1706" y="19"/>
                </a:cubicBezTo>
                <a:cubicBezTo>
                  <a:pt x="1703" y="19"/>
                  <a:pt x="1701" y="18"/>
                  <a:pt x="1699" y="18"/>
                </a:cubicBezTo>
                <a:cubicBezTo>
                  <a:pt x="1682" y="21"/>
                  <a:pt x="1664" y="19"/>
                  <a:pt x="1646" y="19"/>
                </a:cubicBezTo>
                <a:cubicBezTo>
                  <a:pt x="1632" y="19"/>
                  <a:pt x="1620" y="22"/>
                  <a:pt x="1606" y="24"/>
                </a:cubicBezTo>
                <a:cubicBezTo>
                  <a:pt x="1581" y="28"/>
                  <a:pt x="1555" y="27"/>
                  <a:pt x="1530" y="32"/>
                </a:cubicBezTo>
                <a:cubicBezTo>
                  <a:pt x="1520" y="33"/>
                  <a:pt x="1511" y="36"/>
                  <a:pt x="1501" y="36"/>
                </a:cubicBezTo>
                <a:cubicBezTo>
                  <a:pt x="1493" y="36"/>
                  <a:pt x="1486" y="37"/>
                  <a:pt x="1478" y="39"/>
                </a:cubicBezTo>
                <a:cubicBezTo>
                  <a:pt x="1471" y="42"/>
                  <a:pt x="1464" y="43"/>
                  <a:pt x="1456" y="45"/>
                </a:cubicBezTo>
                <a:cubicBezTo>
                  <a:pt x="1448" y="47"/>
                  <a:pt x="1434" y="46"/>
                  <a:pt x="1427" y="52"/>
                </a:cubicBezTo>
                <a:cubicBezTo>
                  <a:pt x="1423" y="54"/>
                  <a:pt x="1425" y="56"/>
                  <a:pt x="1422" y="59"/>
                </a:cubicBezTo>
                <a:cubicBezTo>
                  <a:pt x="1419" y="63"/>
                  <a:pt x="1414" y="62"/>
                  <a:pt x="1409" y="63"/>
                </a:cubicBezTo>
                <a:cubicBezTo>
                  <a:pt x="1396" y="65"/>
                  <a:pt x="1384" y="64"/>
                  <a:pt x="1371" y="66"/>
                </a:cubicBezTo>
                <a:cubicBezTo>
                  <a:pt x="1363" y="66"/>
                  <a:pt x="1347" y="68"/>
                  <a:pt x="1341" y="72"/>
                </a:cubicBezTo>
                <a:cubicBezTo>
                  <a:pt x="1333" y="78"/>
                  <a:pt x="1346" y="83"/>
                  <a:pt x="1338" y="88"/>
                </a:cubicBezTo>
                <a:cubicBezTo>
                  <a:pt x="1338" y="111"/>
                  <a:pt x="1395" y="100"/>
                  <a:pt x="1408" y="98"/>
                </a:cubicBezTo>
                <a:cubicBezTo>
                  <a:pt x="1416" y="97"/>
                  <a:pt x="1434" y="94"/>
                  <a:pt x="1440" y="100"/>
                </a:cubicBezTo>
                <a:cubicBezTo>
                  <a:pt x="1448" y="108"/>
                  <a:pt x="1444" y="128"/>
                  <a:pt x="1442" y="137"/>
                </a:cubicBezTo>
                <a:cubicBezTo>
                  <a:pt x="1439" y="151"/>
                  <a:pt x="1441" y="165"/>
                  <a:pt x="1435" y="178"/>
                </a:cubicBezTo>
                <a:cubicBezTo>
                  <a:pt x="1434" y="181"/>
                  <a:pt x="1432" y="183"/>
                  <a:pt x="1432" y="187"/>
                </a:cubicBezTo>
                <a:cubicBezTo>
                  <a:pt x="1433" y="190"/>
                  <a:pt x="1437" y="193"/>
                  <a:pt x="1437" y="196"/>
                </a:cubicBezTo>
                <a:cubicBezTo>
                  <a:pt x="1437" y="203"/>
                  <a:pt x="1429" y="206"/>
                  <a:pt x="1425" y="210"/>
                </a:cubicBezTo>
                <a:cubicBezTo>
                  <a:pt x="1411" y="222"/>
                  <a:pt x="1411" y="242"/>
                  <a:pt x="1417" y="259"/>
                </a:cubicBezTo>
                <a:cubicBezTo>
                  <a:pt x="1420" y="269"/>
                  <a:pt x="1424" y="278"/>
                  <a:pt x="1427" y="288"/>
                </a:cubicBezTo>
                <a:cubicBezTo>
                  <a:pt x="1430" y="297"/>
                  <a:pt x="1436" y="310"/>
                  <a:pt x="1444" y="315"/>
                </a:cubicBezTo>
                <a:cubicBezTo>
                  <a:pt x="1450" y="318"/>
                  <a:pt x="1461" y="316"/>
                  <a:pt x="1468" y="318"/>
                </a:cubicBezTo>
                <a:cubicBezTo>
                  <a:pt x="1473" y="319"/>
                  <a:pt x="1478" y="322"/>
                  <a:pt x="1483" y="322"/>
                </a:cubicBezTo>
                <a:cubicBezTo>
                  <a:pt x="1504" y="323"/>
                  <a:pt x="1507" y="302"/>
                  <a:pt x="1518" y="290"/>
                </a:cubicBezTo>
                <a:cubicBezTo>
                  <a:pt x="1526" y="280"/>
                  <a:pt x="1540" y="279"/>
                  <a:pt x="1549" y="270"/>
                </a:cubicBezTo>
                <a:cubicBezTo>
                  <a:pt x="1557" y="262"/>
                  <a:pt x="1561" y="257"/>
                  <a:pt x="1572" y="254"/>
                </a:cubicBezTo>
                <a:cubicBezTo>
                  <a:pt x="1583" y="251"/>
                  <a:pt x="1594" y="248"/>
                  <a:pt x="1604" y="243"/>
                </a:cubicBezTo>
                <a:cubicBezTo>
                  <a:pt x="1628" y="230"/>
                  <a:pt x="1654" y="218"/>
                  <a:pt x="1679" y="210"/>
                </a:cubicBezTo>
                <a:cubicBezTo>
                  <a:pt x="1692" y="206"/>
                  <a:pt x="1705" y="201"/>
                  <a:pt x="1718" y="197"/>
                </a:cubicBezTo>
                <a:cubicBezTo>
                  <a:pt x="1719" y="197"/>
                  <a:pt x="1721" y="196"/>
                  <a:pt x="1723" y="196"/>
                </a:cubicBezTo>
                <a:cubicBezTo>
                  <a:pt x="1732" y="192"/>
                  <a:pt x="1742" y="189"/>
                  <a:pt x="1752" y="189"/>
                </a:cubicBezTo>
                <a:cubicBezTo>
                  <a:pt x="1765" y="189"/>
                  <a:pt x="1776" y="189"/>
                  <a:pt x="1784" y="177"/>
                </a:cubicBezTo>
                <a:cubicBezTo>
                  <a:pt x="1788" y="171"/>
                  <a:pt x="1787" y="163"/>
                  <a:pt x="1788" y="155"/>
                </a:cubicBezTo>
                <a:cubicBezTo>
                  <a:pt x="1789" y="148"/>
                  <a:pt x="1795" y="142"/>
                  <a:pt x="1802" y="139"/>
                </a:cubicBezTo>
                <a:cubicBezTo>
                  <a:pt x="1812" y="134"/>
                  <a:pt x="1821" y="134"/>
                  <a:pt x="1828" y="126"/>
                </a:cubicBezTo>
                <a:cubicBezTo>
                  <a:pt x="1835" y="117"/>
                  <a:pt x="1829" y="113"/>
                  <a:pt x="1832" y="104"/>
                </a:cubicBezTo>
                <a:cubicBezTo>
                  <a:pt x="1836" y="96"/>
                  <a:pt x="1848" y="105"/>
                  <a:pt x="1850" y="96"/>
                </a:cubicBezTo>
                <a:cubicBezTo>
                  <a:pt x="1853" y="85"/>
                  <a:pt x="1837" y="85"/>
                  <a:pt x="1834" y="78"/>
                </a:cubicBezTo>
                <a:cubicBezTo>
                  <a:pt x="1829" y="66"/>
                  <a:pt x="1847" y="63"/>
                  <a:pt x="1854" y="61"/>
                </a:cubicBezTo>
                <a:cubicBezTo>
                  <a:pt x="1868" y="58"/>
                  <a:pt x="1879" y="49"/>
                  <a:pt x="1892" y="44"/>
                </a:cubicBezTo>
                <a:cubicBezTo>
                  <a:pt x="1894" y="43"/>
                  <a:pt x="1909" y="34"/>
                  <a:pt x="1908" y="33"/>
                </a:cubicBezTo>
                <a:cubicBezTo>
                  <a:pt x="1899" y="31"/>
                  <a:pt x="1889" y="32"/>
                  <a:pt x="1881" y="33"/>
                </a:cubicBezTo>
                <a:cubicBezTo>
                  <a:pt x="1872" y="35"/>
                  <a:pt x="1863" y="32"/>
                  <a:pt x="1854" y="33"/>
                </a:cubicBezTo>
                <a:close/>
                <a:moveTo>
                  <a:pt x="1755" y="269"/>
                </a:moveTo>
                <a:cubicBezTo>
                  <a:pt x="1755" y="273"/>
                  <a:pt x="1757" y="277"/>
                  <a:pt x="1763" y="280"/>
                </a:cubicBezTo>
                <a:cubicBezTo>
                  <a:pt x="1776" y="287"/>
                  <a:pt x="1808" y="281"/>
                  <a:pt x="1821" y="274"/>
                </a:cubicBezTo>
                <a:cubicBezTo>
                  <a:pt x="1823" y="273"/>
                  <a:pt x="1825" y="272"/>
                  <a:pt x="1827" y="272"/>
                </a:cubicBezTo>
                <a:cubicBezTo>
                  <a:pt x="1831" y="272"/>
                  <a:pt x="1835" y="272"/>
                  <a:pt x="1838" y="270"/>
                </a:cubicBezTo>
                <a:cubicBezTo>
                  <a:pt x="1841" y="268"/>
                  <a:pt x="1842" y="266"/>
                  <a:pt x="1844" y="265"/>
                </a:cubicBezTo>
                <a:cubicBezTo>
                  <a:pt x="1852" y="261"/>
                  <a:pt x="1861" y="262"/>
                  <a:pt x="1855" y="250"/>
                </a:cubicBezTo>
                <a:cubicBezTo>
                  <a:pt x="1852" y="245"/>
                  <a:pt x="1835" y="241"/>
                  <a:pt x="1829" y="240"/>
                </a:cubicBezTo>
                <a:cubicBezTo>
                  <a:pt x="1809" y="236"/>
                  <a:pt x="1785" y="242"/>
                  <a:pt x="1767" y="252"/>
                </a:cubicBezTo>
                <a:cubicBezTo>
                  <a:pt x="1760" y="255"/>
                  <a:pt x="1754" y="262"/>
                  <a:pt x="1755" y="269"/>
                </a:cubicBezTo>
                <a:close/>
                <a:moveTo>
                  <a:pt x="2136" y="60"/>
                </a:moveTo>
                <a:cubicBezTo>
                  <a:pt x="2138" y="67"/>
                  <a:pt x="2147" y="79"/>
                  <a:pt x="2150" y="80"/>
                </a:cubicBezTo>
                <a:cubicBezTo>
                  <a:pt x="2160" y="87"/>
                  <a:pt x="2168" y="86"/>
                  <a:pt x="2179" y="88"/>
                </a:cubicBezTo>
                <a:cubicBezTo>
                  <a:pt x="2186" y="89"/>
                  <a:pt x="2190" y="101"/>
                  <a:pt x="2197" y="93"/>
                </a:cubicBezTo>
                <a:cubicBezTo>
                  <a:pt x="2208" y="82"/>
                  <a:pt x="2237" y="90"/>
                  <a:pt x="2252" y="88"/>
                </a:cubicBezTo>
                <a:cubicBezTo>
                  <a:pt x="2258" y="87"/>
                  <a:pt x="2263" y="86"/>
                  <a:pt x="2266" y="80"/>
                </a:cubicBezTo>
                <a:cubicBezTo>
                  <a:pt x="2269" y="75"/>
                  <a:pt x="2266" y="68"/>
                  <a:pt x="2271" y="64"/>
                </a:cubicBezTo>
                <a:cubicBezTo>
                  <a:pt x="2274" y="60"/>
                  <a:pt x="2298" y="56"/>
                  <a:pt x="2287" y="46"/>
                </a:cubicBezTo>
                <a:cubicBezTo>
                  <a:pt x="2283" y="42"/>
                  <a:pt x="2272" y="42"/>
                  <a:pt x="2267" y="42"/>
                </a:cubicBezTo>
                <a:cubicBezTo>
                  <a:pt x="2255" y="42"/>
                  <a:pt x="2243" y="41"/>
                  <a:pt x="2232" y="40"/>
                </a:cubicBezTo>
                <a:cubicBezTo>
                  <a:pt x="2218" y="40"/>
                  <a:pt x="2209" y="44"/>
                  <a:pt x="2197" y="50"/>
                </a:cubicBezTo>
                <a:cubicBezTo>
                  <a:pt x="2188" y="53"/>
                  <a:pt x="2180" y="58"/>
                  <a:pt x="2170" y="56"/>
                </a:cubicBezTo>
                <a:cubicBezTo>
                  <a:pt x="2162" y="54"/>
                  <a:pt x="2152" y="49"/>
                  <a:pt x="2144" y="53"/>
                </a:cubicBezTo>
                <a:cubicBezTo>
                  <a:pt x="2142" y="54"/>
                  <a:pt x="2140" y="54"/>
                  <a:pt x="2138" y="54"/>
                </a:cubicBezTo>
                <a:cubicBezTo>
                  <a:pt x="2135" y="54"/>
                  <a:pt x="2135" y="56"/>
                  <a:pt x="2136" y="60"/>
                </a:cubicBezTo>
                <a:close/>
                <a:moveTo>
                  <a:pt x="1902" y="445"/>
                </a:moveTo>
                <a:cubicBezTo>
                  <a:pt x="1902" y="444"/>
                  <a:pt x="1902" y="443"/>
                  <a:pt x="1903" y="441"/>
                </a:cubicBezTo>
                <a:cubicBezTo>
                  <a:pt x="1906" y="436"/>
                  <a:pt x="1913" y="433"/>
                  <a:pt x="1911" y="425"/>
                </a:cubicBezTo>
                <a:cubicBezTo>
                  <a:pt x="1909" y="418"/>
                  <a:pt x="1902" y="416"/>
                  <a:pt x="1896" y="414"/>
                </a:cubicBezTo>
                <a:cubicBezTo>
                  <a:pt x="1881" y="409"/>
                  <a:pt x="1872" y="416"/>
                  <a:pt x="1862" y="424"/>
                </a:cubicBezTo>
                <a:cubicBezTo>
                  <a:pt x="1857" y="428"/>
                  <a:pt x="1851" y="431"/>
                  <a:pt x="1851" y="437"/>
                </a:cubicBezTo>
                <a:cubicBezTo>
                  <a:pt x="1851" y="444"/>
                  <a:pt x="1860" y="446"/>
                  <a:pt x="1860" y="450"/>
                </a:cubicBezTo>
                <a:cubicBezTo>
                  <a:pt x="1860" y="452"/>
                  <a:pt x="1857" y="453"/>
                  <a:pt x="1855" y="454"/>
                </a:cubicBezTo>
                <a:cubicBezTo>
                  <a:pt x="1844" y="460"/>
                  <a:pt x="1818" y="454"/>
                  <a:pt x="1820" y="474"/>
                </a:cubicBezTo>
                <a:cubicBezTo>
                  <a:pt x="1821" y="487"/>
                  <a:pt x="1834" y="481"/>
                  <a:pt x="1843" y="478"/>
                </a:cubicBezTo>
                <a:cubicBezTo>
                  <a:pt x="1856" y="474"/>
                  <a:pt x="1871" y="478"/>
                  <a:pt x="1883" y="472"/>
                </a:cubicBezTo>
                <a:cubicBezTo>
                  <a:pt x="1889" y="470"/>
                  <a:pt x="1893" y="464"/>
                  <a:pt x="1897" y="459"/>
                </a:cubicBezTo>
                <a:cubicBezTo>
                  <a:pt x="1901" y="454"/>
                  <a:pt x="1900" y="450"/>
                  <a:pt x="1902" y="445"/>
                </a:cubicBezTo>
                <a:close/>
                <a:moveTo>
                  <a:pt x="1967" y="460"/>
                </a:moveTo>
                <a:cubicBezTo>
                  <a:pt x="1966" y="471"/>
                  <a:pt x="1973" y="491"/>
                  <a:pt x="1986" y="475"/>
                </a:cubicBezTo>
                <a:cubicBezTo>
                  <a:pt x="1995" y="463"/>
                  <a:pt x="2009" y="468"/>
                  <a:pt x="2021" y="461"/>
                </a:cubicBezTo>
                <a:cubicBezTo>
                  <a:pt x="2025" y="458"/>
                  <a:pt x="2027" y="450"/>
                  <a:pt x="2025" y="446"/>
                </a:cubicBezTo>
                <a:cubicBezTo>
                  <a:pt x="2022" y="440"/>
                  <a:pt x="2014" y="440"/>
                  <a:pt x="2009" y="437"/>
                </a:cubicBezTo>
                <a:cubicBezTo>
                  <a:pt x="2003" y="434"/>
                  <a:pt x="2002" y="432"/>
                  <a:pt x="1999" y="427"/>
                </a:cubicBezTo>
                <a:cubicBezTo>
                  <a:pt x="1997" y="424"/>
                  <a:pt x="1998" y="422"/>
                  <a:pt x="1995" y="419"/>
                </a:cubicBezTo>
                <a:cubicBezTo>
                  <a:pt x="1992" y="416"/>
                  <a:pt x="1986" y="416"/>
                  <a:pt x="1983" y="412"/>
                </a:cubicBezTo>
                <a:cubicBezTo>
                  <a:pt x="1981" y="410"/>
                  <a:pt x="1977" y="399"/>
                  <a:pt x="1976" y="396"/>
                </a:cubicBezTo>
                <a:cubicBezTo>
                  <a:pt x="1975" y="389"/>
                  <a:pt x="1980" y="382"/>
                  <a:pt x="1979" y="375"/>
                </a:cubicBezTo>
                <a:cubicBezTo>
                  <a:pt x="1978" y="370"/>
                  <a:pt x="1971" y="365"/>
                  <a:pt x="1973" y="359"/>
                </a:cubicBezTo>
                <a:cubicBezTo>
                  <a:pt x="1975" y="353"/>
                  <a:pt x="1984" y="351"/>
                  <a:pt x="1976" y="342"/>
                </a:cubicBezTo>
                <a:cubicBezTo>
                  <a:pt x="1970" y="336"/>
                  <a:pt x="1964" y="341"/>
                  <a:pt x="1960" y="347"/>
                </a:cubicBezTo>
                <a:cubicBezTo>
                  <a:pt x="1955" y="357"/>
                  <a:pt x="1958" y="358"/>
                  <a:pt x="1947" y="360"/>
                </a:cubicBezTo>
                <a:cubicBezTo>
                  <a:pt x="1941" y="361"/>
                  <a:pt x="1936" y="365"/>
                  <a:pt x="1933" y="370"/>
                </a:cubicBezTo>
                <a:cubicBezTo>
                  <a:pt x="1927" y="377"/>
                  <a:pt x="1917" y="394"/>
                  <a:pt x="1925" y="401"/>
                </a:cubicBezTo>
                <a:cubicBezTo>
                  <a:pt x="1928" y="403"/>
                  <a:pt x="1936" y="405"/>
                  <a:pt x="1940" y="407"/>
                </a:cubicBezTo>
                <a:cubicBezTo>
                  <a:pt x="1945" y="410"/>
                  <a:pt x="1951" y="412"/>
                  <a:pt x="1956" y="416"/>
                </a:cubicBezTo>
                <a:cubicBezTo>
                  <a:pt x="1958" y="418"/>
                  <a:pt x="1967" y="424"/>
                  <a:pt x="1968" y="427"/>
                </a:cubicBezTo>
                <a:cubicBezTo>
                  <a:pt x="1969" y="429"/>
                  <a:pt x="1965" y="429"/>
                  <a:pt x="1965" y="432"/>
                </a:cubicBezTo>
                <a:cubicBezTo>
                  <a:pt x="1964" y="435"/>
                  <a:pt x="1964" y="438"/>
                  <a:pt x="1965" y="441"/>
                </a:cubicBezTo>
                <a:cubicBezTo>
                  <a:pt x="1965" y="448"/>
                  <a:pt x="1967" y="454"/>
                  <a:pt x="1967" y="460"/>
                </a:cubicBezTo>
                <a:close/>
                <a:moveTo>
                  <a:pt x="3421" y="1064"/>
                </a:moveTo>
                <a:cubicBezTo>
                  <a:pt x="3421" y="1064"/>
                  <a:pt x="3422" y="1064"/>
                  <a:pt x="3423" y="1064"/>
                </a:cubicBezTo>
                <a:cubicBezTo>
                  <a:pt x="3438" y="1067"/>
                  <a:pt x="3442" y="1091"/>
                  <a:pt x="3444" y="1106"/>
                </a:cubicBezTo>
                <a:cubicBezTo>
                  <a:pt x="3445" y="1119"/>
                  <a:pt x="3455" y="1125"/>
                  <a:pt x="3458" y="1137"/>
                </a:cubicBezTo>
                <a:cubicBezTo>
                  <a:pt x="3460" y="1144"/>
                  <a:pt x="3456" y="1148"/>
                  <a:pt x="3454" y="1155"/>
                </a:cubicBezTo>
                <a:cubicBezTo>
                  <a:pt x="3452" y="1161"/>
                  <a:pt x="3452" y="1167"/>
                  <a:pt x="3452" y="1173"/>
                </a:cubicBezTo>
                <a:cubicBezTo>
                  <a:pt x="3451" y="1181"/>
                  <a:pt x="3445" y="1200"/>
                  <a:pt x="3455" y="1204"/>
                </a:cubicBezTo>
                <a:cubicBezTo>
                  <a:pt x="3460" y="1197"/>
                  <a:pt x="3464" y="1209"/>
                  <a:pt x="3465" y="1212"/>
                </a:cubicBezTo>
                <a:cubicBezTo>
                  <a:pt x="3468" y="1220"/>
                  <a:pt x="3475" y="1220"/>
                  <a:pt x="3479" y="1226"/>
                </a:cubicBezTo>
                <a:cubicBezTo>
                  <a:pt x="3483" y="1231"/>
                  <a:pt x="3481" y="1236"/>
                  <a:pt x="3483" y="1241"/>
                </a:cubicBezTo>
                <a:cubicBezTo>
                  <a:pt x="3485" y="1246"/>
                  <a:pt x="3489" y="1249"/>
                  <a:pt x="3490" y="1255"/>
                </a:cubicBezTo>
                <a:cubicBezTo>
                  <a:pt x="3491" y="1261"/>
                  <a:pt x="3492" y="1264"/>
                  <a:pt x="3495" y="1270"/>
                </a:cubicBezTo>
                <a:cubicBezTo>
                  <a:pt x="3497" y="1274"/>
                  <a:pt x="3496" y="1279"/>
                  <a:pt x="3498" y="1283"/>
                </a:cubicBezTo>
                <a:cubicBezTo>
                  <a:pt x="3502" y="1290"/>
                  <a:pt x="3525" y="1307"/>
                  <a:pt x="3534" y="1299"/>
                </a:cubicBezTo>
                <a:cubicBezTo>
                  <a:pt x="3541" y="1293"/>
                  <a:pt x="3532" y="1271"/>
                  <a:pt x="3528" y="1265"/>
                </a:cubicBezTo>
                <a:cubicBezTo>
                  <a:pt x="3524" y="1260"/>
                  <a:pt x="3523" y="1252"/>
                  <a:pt x="3520" y="1246"/>
                </a:cubicBezTo>
                <a:cubicBezTo>
                  <a:pt x="3516" y="1239"/>
                  <a:pt x="3514" y="1236"/>
                  <a:pt x="3511" y="1229"/>
                </a:cubicBezTo>
                <a:cubicBezTo>
                  <a:pt x="3502" y="1204"/>
                  <a:pt x="3473" y="1189"/>
                  <a:pt x="3479" y="1158"/>
                </a:cubicBezTo>
                <a:cubicBezTo>
                  <a:pt x="3482" y="1146"/>
                  <a:pt x="3488" y="1139"/>
                  <a:pt x="3501" y="1139"/>
                </a:cubicBezTo>
                <a:cubicBezTo>
                  <a:pt x="3526" y="1139"/>
                  <a:pt x="3536" y="1176"/>
                  <a:pt x="3558" y="1181"/>
                </a:cubicBezTo>
                <a:cubicBezTo>
                  <a:pt x="3568" y="1183"/>
                  <a:pt x="3601" y="1160"/>
                  <a:pt x="3606" y="1150"/>
                </a:cubicBezTo>
                <a:cubicBezTo>
                  <a:pt x="3607" y="1148"/>
                  <a:pt x="3606" y="1145"/>
                  <a:pt x="3607" y="1143"/>
                </a:cubicBezTo>
                <a:cubicBezTo>
                  <a:pt x="3619" y="1128"/>
                  <a:pt x="3604" y="1091"/>
                  <a:pt x="3593" y="1076"/>
                </a:cubicBezTo>
                <a:cubicBezTo>
                  <a:pt x="3581" y="1061"/>
                  <a:pt x="3566" y="1046"/>
                  <a:pt x="3558" y="1029"/>
                </a:cubicBezTo>
                <a:cubicBezTo>
                  <a:pt x="3552" y="1016"/>
                  <a:pt x="3551" y="995"/>
                  <a:pt x="3563" y="985"/>
                </a:cubicBezTo>
                <a:cubicBezTo>
                  <a:pt x="3575" y="976"/>
                  <a:pt x="3587" y="980"/>
                  <a:pt x="3598" y="988"/>
                </a:cubicBezTo>
                <a:cubicBezTo>
                  <a:pt x="3613" y="998"/>
                  <a:pt x="3607" y="993"/>
                  <a:pt x="3613" y="983"/>
                </a:cubicBezTo>
                <a:cubicBezTo>
                  <a:pt x="3619" y="974"/>
                  <a:pt x="3634" y="970"/>
                  <a:pt x="3636" y="957"/>
                </a:cubicBezTo>
                <a:cubicBezTo>
                  <a:pt x="3641" y="957"/>
                  <a:pt x="3647" y="956"/>
                  <a:pt x="3652" y="956"/>
                </a:cubicBezTo>
                <a:cubicBezTo>
                  <a:pt x="3662" y="955"/>
                  <a:pt x="3678" y="957"/>
                  <a:pt x="3687" y="954"/>
                </a:cubicBezTo>
                <a:cubicBezTo>
                  <a:pt x="3712" y="945"/>
                  <a:pt x="3716" y="922"/>
                  <a:pt x="3726" y="901"/>
                </a:cubicBezTo>
                <a:cubicBezTo>
                  <a:pt x="3731" y="892"/>
                  <a:pt x="3736" y="883"/>
                  <a:pt x="3740" y="873"/>
                </a:cubicBezTo>
                <a:cubicBezTo>
                  <a:pt x="3746" y="863"/>
                  <a:pt x="3753" y="857"/>
                  <a:pt x="3751" y="845"/>
                </a:cubicBezTo>
                <a:cubicBezTo>
                  <a:pt x="3750" y="836"/>
                  <a:pt x="3745" y="834"/>
                  <a:pt x="3741" y="827"/>
                </a:cubicBezTo>
                <a:cubicBezTo>
                  <a:pt x="3735" y="815"/>
                  <a:pt x="3737" y="803"/>
                  <a:pt x="3728" y="791"/>
                </a:cubicBezTo>
                <a:cubicBezTo>
                  <a:pt x="3721" y="783"/>
                  <a:pt x="3714" y="774"/>
                  <a:pt x="3706" y="767"/>
                </a:cubicBezTo>
                <a:cubicBezTo>
                  <a:pt x="3700" y="761"/>
                  <a:pt x="3684" y="755"/>
                  <a:pt x="3680" y="749"/>
                </a:cubicBezTo>
                <a:cubicBezTo>
                  <a:pt x="3669" y="729"/>
                  <a:pt x="3722" y="718"/>
                  <a:pt x="3698" y="702"/>
                </a:cubicBezTo>
                <a:cubicBezTo>
                  <a:pt x="3693" y="699"/>
                  <a:pt x="3684" y="698"/>
                  <a:pt x="3679" y="699"/>
                </a:cubicBezTo>
                <a:cubicBezTo>
                  <a:pt x="3672" y="701"/>
                  <a:pt x="3674" y="703"/>
                  <a:pt x="3668" y="706"/>
                </a:cubicBezTo>
                <a:cubicBezTo>
                  <a:pt x="3657" y="712"/>
                  <a:pt x="3654" y="710"/>
                  <a:pt x="3646" y="700"/>
                </a:cubicBezTo>
                <a:cubicBezTo>
                  <a:pt x="3637" y="691"/>
                  <a:pt x="3632" y="686"/>
                  <a:pt x="3637" y="673"/>
                </a:cubicBezTo>
                <a:cubicBezTo>
                  <a:pt x="3641" y="664"/>
                  <a:pt x="3652" y="646"/>
                  <a:pt x="3662" y="644"/>
                </a:cubicBezTo>
                <a:cubicBezTo>
                  <a:pt x="3675" y="642"/>
                  <a:pt x="3674" y="655"/>
                  <a:pt x="3679" y="663"/>
                </a:cubicBezTo>
                <a:cubicBezTo>
                  <a:pt x="3682" y="668"/>
                  <a:pt x="3684" y="671"/>
                  <a:pt x="3690" y="672"/>
                </a:cubicBezTo>
                <a:cubicBezTo>
                  <a:pt x="3700" y="675"/>
                  <a:pt x="3708" y="663"/>
                  <a:pt x="3716" y="665"/>
                </a:cubicBezTo>
                <a:cubicBezTo>
                  <a:pt x="3727" y="667"/>
                  <a:pt x="3724" y="688"/>
                  <a:pt x="3735" y="694"/>
                </a:cubicBezTo>
                <a:cubicBezTo>
                  <a:pt x="3744" y="699"/>
                  <a:pt x="3753" y="695"/>
                  <a:pt x="3761" y="704"/>
                </a:cubicBezTo>
                <a:cubicBezTo>
                  <a:pt x="3768" y="711"/>
                  <a:pt x="3770" y="721"/>
                  <a:pt x="3774" y="730"/>
                </a:cubicBezTo>
                <a:cubicBezTo>
                  <a:pt x="3778" y="738"/>
                  <a:pt x="3788" y="754"/>
                  <a:pt x="3798" y="753"/>
                </a:cubicBezTo>
                <a:cubicBezTo>
                  <a:pt x="3811" y="752"/>
                  <a:pt x="3814" y="731"/>
                  <a:pt x="3814" y="721"/>
                </a:cubicBezTo>
                <a:cubicBezTo>
                  <a:pt x="3813" y="703"/>
                  <a:pt x="3802" y="678"/>
                  <a:pt x="3788" y="667"/>
                </a:cubicBezTo>
                <a:cubicBezTo>
                  <a:pt x="3778" y="660"/>
                  <a:pt x="3770" y="665"/>
                  <a:pt x="3771" y="650"/>
                </a:cubicBezTo>
                <a:cubicBezTo>
                  <a:pt x="3771" y="642"/>
                  <a:pt x="3775" y="621"/>
                  <a:pt x="3781" y="616"/>
                </a:cubicBezTo>
                <a:cubicBezTo>
                  <a:pt x="3796" y="604"/>
                  <a:pt x="3819" y="622"/>
                  <a:pt x="3831" y="601"/>
                </a:cubicBezTo>
                <a:cubicBezTo>
                  <a:pt x="3833" y="598"/>
                  <a:pt x="3831" y="592"/>
                  <a:pt x="3831" y="588"/>
                </a:cubicBezTo>
                <a:cubicBezTo>
                  <a:pt x="3831" y="583"/>
                  <a:pt x="3836" y="583"/>
                  <a:pt x="3838" y="579"/>
                </a:cubicBezTo>
                <a:cubicBezTo>
                  <a:pt x="3839" y="575"/>
                  <a:pt x="3839" y="569"/>
                  <a:pt x="3840" y="565"/>
                </a:cubicBezTo>
                <a:cubicBezTo>
                  <a:pt x="3841" y="554"/>
                  <a:pt x="3842" y="542"/>
                  <a:pt x="3839" y="531"/>
                </a:cubicBezTo>
                <a:cubicBezTo>
                  <a:pt x="3835" y="517"/>
                  <a:pt x="3825" y="505"/>
                  <a:pt x="3819" y="492"/>
                </a:cubicBezTo>
                <a:cubicBezTo>
                  <a:pt x="3810" y="471"/>
                  <a:pt x="3806" y="445"/>
                  <a:pt x="3783" y="434"/>
                </a:cubicBezTo>
                <a:cubicBezTo>
                  <a:pt x="3762" y="425"/>
                  <a:pt x="3737" y="433"/>
                  <a:pt x="3718" y="418"/>
                </a:cubicBezTo>
                <a:cubicBezTo>
                  <a:pt x="3705" y="407"/>
                  <a:pt x="3723" y="350"/>
                  <a:pt x="3739" y="346"/>
                </a:cubicBezTo>
                <a:cubicBezTo>
                  <a:pt x="3753" y="342"/>
                  <a:pt x="3768" y="346"/>
                  <a:pt x="3783" y="342"/>
                </a:cubicBezTo>
                <a:cubicBezTo>
                  <a:pt x="3795" y="339"/>
                  <a:pt x="3808" y="337"/>
                  <a:pt x="3822" y="338"/>
                </a:cubicBezTo>
                <a:cubicBezTo>
                  <a:pt x="3834" y="339"/>
                  <a:pt x="3841" y="347"/>
                  <a:pt x="3854" y="348"/>
                </a:cubicBezTo>
                <a:cubicBezTo>
                  <a:pt x="3871" y="349"/>
                  <a:pt x="3867" y="339"/>
                  <a:pt x="3872" y="326"/>
                </a:cubicBezTo>
                <a:cubicBezTo>
                  <a:pt x="3876" y="317"/>
                  <a:pt x="3881" y="306"/>
                  <a:pt x="3890" y="303"/>
                </a:cubicBezTo>
                <a:cubicBezTo>
                  <a:pt x="3902" y="299"/>
                  <a:pt x="3910" y="309"/>
                  <a:pt x="3920" y="311"/>
                </a:cubicBezTo>
                <a:cubicBezTo>
                  <a:pt x="3936" y="314"/>
                  <a:pt x="3930" y="282"/>
                  <a:pt x="3944" y="301"/>
                </a:cubicBezTo>
                <a:cubicBezTo>
                  <a:pt x="3948" y="306"/>
                  <a:pt x="3955" y="323"/>
                  <a:pt x="3953" y="329"/>
                </a:cubicBezTo>
                <a:cubicBezTo>
                  <a:pt x="3952" y="335"/>
                  <a:pt x="3947" y="337"/>
                  <a:pt x="3945" y="341"/>
                </a:cubicBezTo>
                <a:cubicBezTo>
                  <a:pt x="3941" y="353"/>
                  <a:pt x="3940" y="378"/>
                  <a:pt x="3942" y="391"/>
                </a:cubicBezTo>
                <a:cubicBezTo>
                  <a:pt x="3944" y="406"/>
                  <a:pt x="3954" y="414"/>
                  <a:pt x="3964" y="425"/>
                </a:cubicBezTo>
                <a:cubicBezTo>
                  <a:pt x="3975" y="436"/>
                  <a:pt x="4012" y="475"/>
                  <a:pt x="4032" y="462"/>
                </a:cubicBezTo>
                <a:cubicBezTo>
                  <a:pt x="4041" y="456"/>
                  <a:pt x="4034" y="438"/>
                  <a:pt x="4033" y="431"/>
                </a:cubicBezTo>
                <a:cubicBezTo>
                  <a:pt x="4032" y="419"/>
                  <a:pt x="4036" y="410"/>
                  <a:pt x="4031" y="399"/>
                </a:cubicBezTo>
                <a:cubicBezTo>
                  <a:pt x="4026" y="386"/>
                  <a:pt x="4020" y="378"/>
                  <a:pt x="4007" y="371"/>
                </a:cubicBezTo>
                <a:cubicBezTo>
                  <a:pt x="3997" y="365"/>
                  <a:pt x="3986" y="363"/>
                  <a:pt x="3983" y="350"/>
                </a:cubicBezTo>
                <a:cubicBezTo>
                  <a:pt x="3980" y="336"/>
                  <a:pt x="3991" y="334"/>
                  <a:pt x="4002" y="332"/>
                </a:cubicBezTo>
                <a:cubicBezTo>
                  <a:pt x="4016" y="328"/>
                  <a:pt x="4021" y="324"/>
                  <a:pt x="4035" y="325"/>
                </a:cubicBezTo>
                <a:cubicBezTo>
                  <a:pt x="4049" y="326"/>
                  <a:pt x="4052" y="322"/>
                  <a:pt x="4060" y="311"/>
                </a:cubicBezTo>
                <a:cubicBezTo>
                  <a:pt x="4067" y="303"/>
                  <a:pt x="4098" y="296"/>
                  <a:pt x="4086" y="279"/>
                </a:cubicBezTo>
                <a:cubicBezTo>
                  <a:pt x="4077" y="267"/>
                  <a:pt x="4050" y="279"/>
                  <a:pt x="4040" y="261"/>
                </a:cubicBezTo>
                <a:cubicBezTo>
                  <a:pt x="4047" y="258"/>
                  <a:pt x="4063" y="258"/>
                  <a:pt x="4060" y="246"/>
                </a:cubicBezTo>
                <a:cubicBezTo>
                  <a:pt x="4090" y="236"/>
                  <a:pt x="4126" y="267"/>
                  <a:pt x="4157" y="266"/>
                </a:cubicBezTo>
                <a:cubicBezTo>
                  <a:pt x="4158" y="260"/>
                  <a:pt x="4157" y="254"/>
                  <a:pt x="4157" y="249"/>
                </a:cubicBezTo>
                <a:cubicBezTo>
                  <a:pt x="4158" y="245"/>
                  <a:pt x="4162" y="242"/>
                  <a:pt x="4161" y="238"/>
                </a:cubicBezTo>
                <a:cubicBezTo>
                  <a:pt x="4157" y="224"/>
                  <a:pt x="4126" y="228"/>
                  <a:pt x="4115" y="227"/>
                </a:cubicBezTo>
                <a:cubicBezTo>
                  <a:pt x="4100" y="225"/>
                  <a:pt x="4087" y="221"/>
                  <a:pt x="4074" y="218"/>
                </a:cubicBezTo>
                <a:cubicBezTo>
                  <a:pt x="4041" y="209"/>
                  <a:pt x="4013" y="198"/>
                  <a:pt x="3980" y="193"/>
                </a:cubicBezTo>
                <a:cubicBezTo>
                  <a:pt x="3954" y="190"/>
                  <a:pt x="3929" y="185"/>
                  <a:pt x="3903" y="183"/>
                </a:cubicBezTo>
                <a:cubicBezTo>
                  <a:pt x="3869" y="181"/>
                  <a:pt x="3833" y="184"/>
                  <a:pt x="3799" y="188"/>
                </a:cubicBezTo>
                <a:cubicBezTo>
                  <a:pt x="3795" y="188"/>
                  <a:pt x="3792" y="190"/>
                  <a:pt x="3788" y="190"/>
                </a:cubicBezTo>
                <a:cubicBezTo>
                  <a:pt x="3761" y="190"/>
                  <a:pt x="3733" y="185"/>
                  <a:pt x="3707" y="176"/>
                </a:cubicBezTo>
                <a:cubicBezTo>
                  <a:pt x="3690" y="170"/>
                  <a:pt x="3676" y="172"/>
                  <a:pt x="3658" y="170"/>
                </a:cubicBezTo>
                <a:cubicBezTo>
                  <a:pt x="3616" y="166"/>
                  <a:pt x="3575" y="153"/>
                  <a:pt x="3534" y="148"/>
                </a:cubicBezTo>
                <a:cubicBezTo>
                  <a:pt x="3521" y="146"/>
                  <a:pt x="3500" y="140"/>
                  <a:pt x="3488" y="144"/>
                </a:cubicBezTo>
                <a:cubicBezTo>
                  <a:pt x="3478" y="147"/>
                  <a:pt x="3472" y="156"/>
                  <a:pt x="3461" y="157"/>
                </a:cubicBezTo>
                <a:cubicBezTo>
                  <a:pt x="3450" y="158"/>
                  <a:pt x="3442" y="157"/>
                  <a:pt x="3432" y="160"/>
                </a:cubicBezTo>
                <a:cubicBezTo>
                  <a:pt x="3422" y="163"/>
                  <a:pt x="3408" y="166"/>
                  <a:pt x="3397" y="161"/>
                </a:cubicBezTo>
                <a:cubicBezTo>
                  <a:pt x="3390" y="157"/>
                  <a:pt x="3387" y="149"/>
                  <a:pt x="3380" y="146"/>
                </a:cubicBezTo>
                <a:cubicBezTo>
                  <a:pt x="3374" y="143"/>
                  <a:pt x="3364" y="142"/>
                  <a:pt x="3356" y="141"/>
                </a:cubicBezTo>
                <a:cubicBezTo>
                  <a:pt x="3331" y="138"/>
                  <a:pt x="3304" y="146"/>
                  <a:pt x="3280" y="142"/>
                </a:cubicBezTo>
                <a:cubicBezTo>
                  <a:pt x="3258" y="137"/>
                  <a:pt x="3238" y="127"/>
                  <a:pt x="3215" y="126"/>
                </a:cubicBezTo>
                <a:cubicBezTo>
                  <a:pt x="3202" y="126"/>
                  <a:pt x="3186" y="124"/>
                  <a:pt x="3175" y="116"/>
                </a:cubicBezTo>
                <a:cubicBezTo>
                  <a:pt x="3165" y="110"/>
                  <a:pt x="3156" y="101"/>
                  <a:pt x="3145" y="97"/>
                </a:cubicBezTo>
                <a:cubicBezTo>
                  <a:pt x="3131" y="92"/>
                  <a:pt x="3116" y="96"/>
                  <a:pt x="3102" y="96"/>
                </a:cubicBezTo>
                <a:cubicBezTo>
                  <a:pt x="3087" y="96"/>
                  <a:pt x="3083" y="91"/>
                  <a:pt x="3069" y="85"/>
                </a:cubicBezTo>
                <a:cubicBezTo>
                  <a:pt x="3062" y="82"/>
                  <a:pt x="3044" y="75"/>
                  <a:pt x="3036" y="79"/>
                </a:cubicBezTo>
                <a:cubicBezTo>
                  <a:pt x="3029" y="82"/>
                  <a:pt x="3031" y="87"/>
                  <a:pt x="3027" y="92"/>
                </a:cubicBezTo>
                <a:cubicBezTo>
                  <a:pt x="3022" y="100"/>
                  <a:pt x="3022" y="99"/>
                  <a:pt x="3011" y="102"/>
                </a:cubicBezTo>
                <a:cubicBezTo>
                  <a:pt x="2995" y="107"/>
                  <a:pt x="2982" y="109"/>
                  <a:pt x="2965" y="109"/>
                </a:cubicBezTo>
                <a:cubicBezTo>
                  <a:pt x="2955" y="109"/>
                  <a:pt x="2935" y="105"/>
                  <a:pt x="2926" y="109"/>
                </a:cubicBezTo>
                <a:cubicBezTo>
                  <a:pt x="2921" y="111"/>
                  <a:pt x="2920" y="116"/>
                  <a:pt x="2915" y="119"/>
                </a:cubicBezTo>
                <a:cubicBezTo>
                  <a:pt x="2910" y="123"/>
                  <a:pt x="2904" y="124"/>
                  <a:pt x="2898" y="125"/>
                </a:cubicBezTo>
                <a:cubicBezTo>
                  <a:pt x="2890" y="126"/>
                  <a:pt x="2882" y="128"/>
                  <a:pt x="2874" y="131"/>
                </a:cubicBezTo>
                <a:cubicBezTo>
                  <a:pt x="2869" y="133"/>
                  <a:pt x="2867" y="135"/>
                  <a:pt x="2864" y="139"/>
                </a:cubicBezTo>
                <a:cubicBezTo>
                  <a:pt x="2861" y="143"/>
                  <a:pt x="2862" y="145"/>
                  <a:pt x="2857" y="148"/>
                </a:cubicBezTo>
                <a:cubicBezTo>
                  <a:pt x="2853" y="149"/>
                  <a:pt x="2846" y="149"/>
                  <a:pt x="2842" y="149"/>
                </a:cubicBezTo>
                <a:cubicBezTo>
                  <a:pt x="2839" y="149"/>
                  <a:pt x="2836" y="148"/>
                  <a:pt x="2834" y="149"/>
                </a:cubicBezTo>
                <a:cubicBezTo>
                  <a:pt x="2832" y="149"/>
                  <a:pt x="2829" y="152"/>
                  <a:pt x="2828" y="152"/>
                </a:cubicBezTo>
                <a:cubicBezTo>
                  <a:pt x="2822" y="152"/>
                  <a:pt x="2815" y="141"/>
                  <a:pt x="2810" y="144"/>
                </a:cubicBezTo>
                <a:cubicBezTo>
                  <a:pt x="2805" y="146"/>
                  <a:pt x="2810" y="163"/>
                  <a:pt x="2812" y="168"/>
                </a:cubicBezTo>
                <a:cubicBezTo>
                  <a:pt x="2819" y="178"/>
                  <a:pt x="2828" y="178"/>
                  <a:pt x="2837" y="183"/>
                </a:cubicBezTo>
                <a:cubicBezTo>
                  <a:pt x="2850" y="190"/>
                  <a:pt x="2858" y="225"/>
                  <a:pt x="2839" y="226"/>
                </a:cubicBezTo>
                <a:cubicBezTo>
                  <a:pt x="2827" y="226"/>
                  <a:pt x="2829" y="218"/>
                  <a:pt x="2823" y="210"/>
                </a:cubicBezTo>
                <a:cubicBezTo>
                  <a:pt x="2817" y="203"/>
                  <a:pt x="2808" y="200"/>
                  <a:pt x="2802" y="193"/>
                </a:cubicBezTo>
                <a:cubicBezTo>
                  <a:pt x="2797" y="186"/>
                  <a:pt x="2790" y="173"/>
                  <a:pt x="2787" y="166"/>
                </a:cubicBezTo>
                <a:cubicBezTo>
                  <a:pt x="2784" y="157"/>
                  <a:pt x="2785" y="148"/>
                  <a:pt x="2776" y="143"/>
                </a:cubicBezTo>
                <a:cubicBezTo>
                  <a:pt x="2771" y="141"/>
                  <a:pt x="2763" y="138"/>
                  <a:pt x="2759" y="138"/>
                </a:cubicBezTo>
                <a:cubicBezTo>
                  <a:pt x="2751" y="138"/>
                  <a:pt x="2751" y="139"/>
                  <a:pt x="2748" y="146"/>
                </a:cubicBezTo>
                <a:cubicBezTo>
                  <a:pt x="2743" y="157"/>
                  <a:pt x="2738" y="173"/>
                  <a:pt x="2749" y="182"/>
                </a:cubicBezTo>
                <a:cubicBezTo>
                  <a:pt x="2758" y="190"/>
                  <a:pt x="2774" y="189"/>
                  <a:pt x="2780" y="202"/>
                </a:cubicBezTo>
                <a:cubicBezTo>
                  <a:pt x="2783" y="210"/>
                  <a:pt x="2780" y="221"/>
                  <a:pt x="2772" y="223"/>
                </a:cubicBezTo>
                <a:cubicBezTo>
                  <a:pt x="2758" y="226"/>
                  <a:pt x="2755" y="211"/>
                  <a:pt x="2745" y="205"/>
                </a:cubicBezTo>
                <a:cubicBezTo>
                  <a:pt x="2736" y="199"/>
                  <a:pt x="2725" y="198"/>
                  <a:pt x="2715" y="196"/>
                </a:cubicBezTo>
                <a:cubicBezTo>
                  <a:pt x="2702" y="193"/>
                  <a:pt x="2698" y="196"/>
                  <a:pt x="2686" y="201"/>
                </a:cubicBezTo>
                <a:cubicBezTo>
                  <a:pt x="2680" y="203"/>
                  <a:pt x="2675" y="203"/>
                  <a:pt x="2669" y="203"/>
                </a:cubicBezTo>
                <a:cubicBezTo>
                  <a:pt x="2659" y="203"/>
                  <a:pt x="2650" y="202"/>
                  <a:pt x="2640" y="201"/>
                </a:cubicBezTo>
                <a:cubicBezTo>
                  <a:pt x="2626" y="200"/>
                  <a:pt x="2606" y="197"/>
                  <a:pt x="2593" y="202"/>
                </a:cubicBezTo>
                <a:cubicBezTo>
                  <a:pt x="2589" y="204"/>
                  <a:pt x="2586" y="207"/>
                  <a:pt x="2581" y="209"/>
                </a:cubicBezTo>
                <a:cubicBezTo>
                  <a:pt x="2575" y="212"/>
                  <a:pt x="2568" y="211"/>
                  <a:pt x="2562" y="214"/>
                </a:cubicBezTo>
                <a:cubicBezTo>
                  <a:pt x="2549" y="219"/>
                  <a:pt x="2547" y="220"/>
                  <a:pt x="2536" y="210"/>
                </a:cubicBezTo>
                <a:cubicBezTo>
                  <a:pt x="2529" y="204"/>
                  <a:pt x="2509" y="195"/>
                  <a:pt x="2499" y="200"/>
                </a:cubicBezTo>
                <a:cubicBezTo>
                  <a:pt x="2489" y="204"/>
                  <a:pt x="2493" y="213"/>
                  <a:pt x="2499" y="218"/>
                </a:cubicBezTo>
                <a:cubicBezTo>
                  <a:pt x="2506" y="223"/>
                  <a:pt x="2519" y="228"/>
                  <a:pt x="2522" y="237"/>
                </a:cubicBezTo>
                <a:cubicBezTo>
                  <a:pt x="2525" y="247"/>
                  <a:pt x="2515" y="245"/>
                  <a:pt x="2509" y="243"/>
                </a:cubicBezTo>
                <a:cubicBezTo>
                  <a:pt x="2501" y="240"/>
                  <a:pt x="2493" y="239"/>
                  <a:pt x="2484" y="239"/>
                </a:cubicBezTo>
                <a:cubicBezTo>
                  <a:pt x="2475" y="239"/>
                  <a:pt x="2473" y="241"/>
                  <a:pt x="2474" y="233"/>
                </a:cubicBezTo>
                <a:cubicBezTo>
                  <a:pt x="2474" y="226"/>
                  <a:pt x="2479" y="222"/>
                  <a:pt x="2471" y="216"/>
                </a:cubicBezTo>
                <a:cubicBezTo>
                  <a:pt x="2468" y="214"/>
                  <a:pt x="2462" y="215"/>
                  <a:pt x="2459" y="212"/>
                </a:cubicBezTo>
                <a:cubicBezTo>
                  <a:pt x="2457" y="211"/>
                  <a:pt x="2457" y="209"/>
                  <a:pt x="2456" y="208"/>
                </a:cubicBezTo>
                <a:cubicBezTo>
                  <a:pt x="2452" y="205"/>
                  <a:pt x="2438" y="204"/>
                  <a:pt x="2433" y="203"/>
                </a:cubicBezTo>
                <a:cubicBezTo>
                  <a:pt x="2422" y="200"/>
                  <a:pt x="2411" y="198"/>
                  <a:pt x="2401" y="195"/>
                </a:cubicBezTo>
                <a:cubicBezTo>
                  <a:pt x="2380" y="190"/>
                  <a:pt x="2360" y="184"/>
                  <a:pt x="2339" y="178"/>
                </a:cubicBezTo>
                <a:cubicBezTo>
                  <a:pt x="2330" y="174"/>
                  <a:pt x="2324" y="172"/>
                  <a:pt x="2314" y="174"/>
                </a:cubicBezTo>
                <a:cubicBezTo>
                  <a:pt x="2309" y="175"/>
                  <a:pt x="2304" y="177"/>
                  <a:pt x="2298" y="176"/>
                </a:cubicBezTo>
                <a:cubicBezTo>
                  <a:pt x="2294" y="175"/>
                  <a:pt x="2290" y="172"/>
                  <a:pt x="2285" y="171"/>
                </a:cubicBezTo>
                <a:cubicBezTo>
                  <a:pt x="2271" y="168"/>
                  <a:pt x="2252" y="170"/>
                  <a:pt x="2239" y="175"/>
                </a:cubicBezTo>
                <a:cubicBezTo>
                  <a:pt x="2226" y="180"/>
                  <a:pt x="2216" y="191"/>
                  <a:pt x="2203" y="194"/>
                </a:cubicBezTo>
                <a:cubicBezTo>
                  <a:pt x="2184" y="200"/>
                  <a:pt x="2168" y="197"/>
                  <a:pt x="2168" y="220"/>
                </a:cubicBezTo>
                <a:cubicBezTo>
                  <a:pt x="2167" y="226"/>
                  <a:pt x="2166" y="232"/>
                  <a:pt x="2162" y="237"/>
                </a:cubicBezTo>
                <a:cubicBezTo>
                  <a:pt x="2160" y="240"/>
                  <a:pt x="2157" y="242"/>
                  <a:pt x="2156" y="245"/>
                </a:cubicBezTo>
                <a:cubicBezTo>
                  <a:pt x="2153" y="252"/>
                  <a:pt x="2152" y="254"/>
                  <a:pt x="2144" y="258"/>
                </a:cubicBezTo>
                <a:cubicBezTo>
                  <a:pt x="2137" y="261"/>
                  <a:pt x="2129" y="262"/>
                  <a:pt x="2122" y="264"/>
                </a:cubicBezTo>
                <a:cubicBezTo>
                  <a:pt x="2108" y="269"/>
                  <a:pt x="2109" y="275"/>
                  <a:pt x="2101" y="285"/>
                </a:cubicBezTo>
                <a:cubicBezTo>
                  <a:pt x="2095" y="293"/>
                  <a:pt x="2083" y="292"/>
                  <a:pt x="2075" y="295"/>
                </a:cubicBezTo>
                <a:cubicBezTo>
                  <a:pt x="2064" y="300"/>
                  <a:pt x="2065" y="309"/>
                  <a:pt x="2065" y="319"/>
                </a:cubicBezTo>
                <a:cubicBezTo>
                  <a:pt x="2065" y="340"/>
                  <a:pt x="2063" y="361"/>
                  <a:pt x="2089" y="363"/>
                </a:cubicBezTo>
                <a:cubicBezTo>
                  <a:pt x="2100" y="364"/>
                  <a:pt x="2107" y="364"/>
                  <a:pt x="2116" y="358"/>
                </a:cubicBezTo>
                <a:cubicBezTo>
                  <a:pt x="2121" y="355"/>
                  <a:pt x="2130" y="345"/>
                  <a:pt x="2137" y="345"/>
                </a:cubicBezTo>
                <a:cubicBezTo>
                  <a:pt x="2146" y="345"/>
                  <a:pt x="2152" y="358"/>
                  <a:pt x="2155" y="366"/>
                </a:cubicBezTo>
                <a:cubicBezTo>
                  <a:pt x="2157" y="371"/>
                  <a:pt x="2161" y="373"/>
                  <a:pt x="2166" y="377"/>
                </a:cubicBezTo>
                <a:cubicBezTo>
                  <a:pt x="2171" y="382"/>
                  <a:pt x="2171" y="386"/>
                  <a:pt x="2177" y="388"/>
                </a:cubicBezTo>
                <a:cubicBezTo>
                  <a:pt x="2189" y="396"/>
                  <a:pt x="2209" y="402"/>
                  <a:pt x="2210" y="381"/>
                </a:cubicBezTo>
                <a:cubicBezTo>
                  <a:pt x="2210" y="377"/>
                  <a:pt x="2210" y="373"/>
                  <a:pt x="2211" y="370"/>
                </a:cubicBezTo>
                <a:cubicBezTo>
                  <a:pt x="2211" y="367"/>
                  <a:pt x="2211" y="362"/>
                  <a:pt x="2212" y="359"/>
                </a:cubicBezTo>
                <a:cubicBezTo>
                  <a:pt x="2214" y="355"/>
                  <a:pt x="2217" y="357"/>
                  <a:pt x="2221" y="355"/>
                </a:cubicBezTo>
                <a:cubicBezTo>
                  <a:pt x="2224" y="353"/>
                  <a:pt x="2228" y="347"/>
                  <a:pt x="2230" y="345"/>
                </a:cubicBezTo>
                <a:cubicBezTo>
                  <a:pt x="2234" y="340"/>
                  <a:pt x="2234" y="339"/>
                  <a:pt x="2231" y="334"/>
                </a:cubicBezTo>
                <a:cubicBezTo>
                  <a:pt x="2230" y="331"/>
                  <a:pt x="2227" y="329"/>
                  <a:pt x="2225" y="327"/>
                </a:cubicBezTo>
                <a:cubicBezTo>
                  <a:pt x="2223" y="325"/>
                  <a:pt x="2222" y="322"/>
                  <a:pt x="2221" y="321"/>
                </a:cubicBezTo>
                <a:cubicBezTo>
                  <a:pt x="2219" y="320"/>
                  <a:pt x="2216" y="320"/>
                  <a:pt x="2215" y="318"/>
                </a:cubicBezTo>
                <a:cubicBezTo>
                  <a:pt x="2211" y="313"/>
                  <a:pt x="2216" y="300"/>
                  <a:pt x="2220" y="297"/>
                </a:cubicBezTo>
                <a:cubicBezTo>
                  <a:pt x="2227" y="290"/>
                  <a:pt x="2232" y="281"/>
                  <a:pt x="2243" y="282"/>
                </a:cubicBezTo>
                <a:cubicBezTo>
                  <a:pt x="2251" y="283"/>
                  <a:pt x="2259" y="289"/>
                  <a:pt x="2262" y="297"/>
                </a:cubicBezTo>
                <a:cubicBezTo>
                  <a:pt x="2265" y="305"/>
                  <a:pt x="2262" y="320"/>
                  <a:pt x="2267" y="327"/>
                </a:cubicBezTo>
                <a:cubicBezTo>
                  <a:pt x="2272" y="333"/>
                  <a:pt x="2282" y="329"/>
                  <a:pt x="2286" y="336"/>
                </a:cubicBezTo>
                <a:cubicBezTo>
                  <a:pt x="2293" y="347"/>
                  <a:pt x="2279" y="350"/>
                  <a:pt x="2277" y="358"/>
                </a:cubicBezTo>
                <a:cubicBezTo>
                  <a:pt x="2272" y="383"/>
                  <a:pt x="2277" y="418"/>
                  <a:pt x="2245" y="420"/>
                </a:cubicBezTo>
                <a:cubicBezTo>
                  <a:pt x="2234" y="421"/>
                  <a:pt x="2223" y="418"/>
                  <a:pt x="2213" y="421"/>
                </a:cubicBezTo>
                <a:cubicBezTo>
                  <a:pt x="2195" y="426"/>
                  <a:pt x="2178" y="426"/>
                  <a:pt x="2160" y="426"/>
                </a:cubicBezTo>
                <a:cubicBezTo>
                  <a:pt x="2153" y="426"/>
                  <a:pt x="2141" y="426"/>
                  <a:pt x="2136" y="419"/>
                </a:cubicBezTo>
                <a:cubicBezTo>
                  <a:pt x="2133" y="415"/>
                  <a:pt x="2136" y="408"/>
                  <a:pt x="2131" y="403"/>
                </a:cubicBezTo>
                <a:cubicBezTo>
                  <a:pt x="2117" y="391"/>
                  <a:pt x="2114" y="412"/>
                  <a:pt x="2115" y="422"/>
                </a:cubicBezTo>
                <a:cubicBezTo>
                  <a:pt x="2116" y="427"/>
                  <a:pt x="2119" y="431"/>
                  <a:pt x="2114" y="435"/>
                </a:cubicBezTo>
                <a:cubicBezTo>
                  <a:pt x="2111" y="437"/>
                  <a:pt x="2105" y="435"/>
                  <a:pt x="2101" y="435"/>
                </a:cubicBezTo>
                <a:cubicBezTo>
                  <a:pt x="2094" y="435"/>
                  <a:pt x="2086" y="436"/>
                  <a:pt x="2079" y="436"/>
                </a:cubicBezTo>
                <a:cubicBezTo>
                  <a:pt x="2075" y="437"/>
                  <a:pt x="2073" y="436"/>
                  <a:pt x="2069" y="438"/>
                </a:cubicBezTo>
                <a:cubicBezTo>
                  <a:pt x="2064" y="442"/>
                  <a:pt x="2061" y="450"/>
                  <a:pt x="2056" y="454"/>
                </a:cubicBezTo>
                <a:cubicBezTo>
                  <a:pt x="2041" y="466"/>
                  <a:pt x="2027" y="478"/>
                  <a:pt x="2013" y="490"/>
                </a:cubicBezTo>
                <a:cubicBezTo>
                  <a:pt x="2007" y="495"/>
                  <a:pt x="2001" y="500"/>
                  <a:pt x="1993" y="502"/>
                </a:cubicBezTo>
                <a:cubicBezTo>
                  <a:pt x="1990" y="502"/>
                  <a:pt x="1985" y="501"/>
                  <a:pt x="1982" y="502"/>
                </a:cubicBezTo>
                <a:cubicBezTo>
                  <a:pt x="1977" y="504"/>
                  <a:pt x="1979" y="506"/>
                  <a:pt x="1976" y="509"/>
                </a:cubicBezTo>
                <a:cubicBezTo>
                  <a:pt x="1967" y="516"/>
                  <a:pt x="1947" y="509"/>
                  <a:pt x="1942" y="522"/>
                </a:cubicBezTo>
                <a:cubicBezTo>
                  <a:pt x="1939" y="530"/>
                  <a:pt x="1946" y="532"/>
                  <a:pt x="1952" y="535"/>
                </a:cubicBezTo>
                <a:cubicBezTo>
                  <a:pt x="1961" y="539"/>
                  <a:pt x="1972" y="543"/>
                  <a:pt x="1977" y="551"/>
                </a:cubicBezTo>
                <a:cubicBezTo>
                  <a:pt x="1981" y="556"/>
                  <a:pt x="1981" y="561"/>
                  <a:pt x="1981" y="566"/>
                </a:cubicBezTo>
                <a:cubicBezTo>
                  <a:pt x="1979" y="587"/>
                  <a:pt x="1975" y="594"/>
                  <a:pt x="1954" y="597"/>
                </a:cubicBezTo>
                <a:cubicBezTo>
                  <a:pt x="1938" y="599"/>
                  <a:pt x="1922" y="598"/>
                  <a:pt x="1906" y="598"/>
                </a:cubicBezTo>
                <a:cubicBezTo>
                  <a:pt x="1895" y="598"/>
                  <a:pt x="1889" y="601"/>
                  <a:pt x="1879" y="606"/>
                </a:cubicBezTo>
                <a:cubicBezTo>
                  <a:pt x="1869" y="611"/>
                  <a:pt x="1866" y="613"/>
                  <a:pt x="1866" y="624"/>
                </a:cubicBezTo>
                <a:cubicBezTo>
                  <a:pt x="1866" y="629"/>
                  <a:pt x="1867" y="634"/>
                  <a:pt x="1866" y="638"/>
                </a:cubicBezTo>
                <a:cubicBezTo>
                  <a:pt x="1865" y="644"/>
                  <a:pt x="1861" y="649"/>
                  <a:pt x="1859" y="655"/>
                </a:cubicBezTo>
                <a:cubicBezTo>
                  <a:pt x="1857" y="666"/>
                  <a:pt x="1860" y="678"/>
                  <a:pt x="1858" y="688"/>
                </a:cubicBezTo>
                <a:cubicBezTo>
                  <a:pt x="1855" y="700"/>
                  <a:pt x="1852" y="708"/>
                  <a:pt x="1867" y="711"/>
                </a:cubicBezTo>
                <a:cubicBezTo>
                  <a:pt x="1872" y="712"/>
                  <a:pt x="1876" y="711"/>
                  <a:pt x="1880" y="711"/>
                </a:cubicBezTo>
                <a:cubicBezTo>
                  <a:pt x="1894" y="712"/>
                  <a:pt x="1906" y="724"/>
                  <a:pt x="1920" y="721"/>
                </a:cubicBezTo>
                <a:cubicBezTo>
                  <a:pt x="1931" y="719"/>
                  <a:pt x="1942" y="717"/>
                  <a:pt x="1952" y="715"/>
                </a:cubicBezTo>
                <a:cubicBezTo>
                  <a:pt x="1963" y="711"/>
                  <a:pt x="1969" y="704"/>
                  <a:pt x="1979" y="697"/>
                </a:cubicBezTo>
                <a:cubicBezTo>
                  <a:pt x="1984" y="692"/>
                  <a:pt x="1989" y="692"/>
                  <a:pt x="1990" y="684"/>
                </a:cubicBezTo>
                <a:cubicBezTo>
                  <a:pt x="1992" y="679"/>
                  <a:pt x="1989" y="674"/>
                  <a:pt x="1990" y="668"/>
                </a:cubicBezTo>
                <a:cubicBezTo>
                  <a:pt x="1991" y="659"/>
                  <a:pt x="2003" y="647"/>
                  <a:pt x="2011" y="641"/>
                </a:cubicBezTo>
                <a:cubicBezTo>
                  <a:pt x="2017" y="637"/>
                  <a:pt x="2024" y="637"/>
                  <a:pt x="2030" y="632"/>
                </a:cubicBezTo>
                <a:cubicBezTo>
                  <a:pt x="2038" y="625"/>
                  <a:pt x="2029" y="619"/>
                  <a:pt x="2034" y="613"/>
                </a:cubicBezTo>
                <a:cubicBezTo>
                  <a:pt x="2036" y="611"/>
                  <a:pt x="2038" y="608"/>
                  <a:pt x="2040" y="607"/>
                </a:cubicBezTo>
                <a:cubicBezTo>
                  <a:pt x="2044" y="605"/>
                  <a:pt x="2048" y="604"/>
                  <a:pt x="2052" y="604"/>
                </a:cubicBezTo>
                <a:cubicBezTo>
                  <a:pt x="2058" y="604"/>
                  <a:pt x="2062" y="604"/>
                  <a:pt x="2067" y="606"/>
                </a:cubicBezTo>
                <a:cubicBezTo>
                  <a:pt x="2072" y="608"/>
                  <a:pt x="2077" y="609"/>
                  <a:pt x="2082" y="607"/>
                </a:cubicBezTo>
                <a:cubicBezTo>
                  <a:pt x="2086" y="606"/>
                  <a:pt x="2084" y="604"/>
                  <a:pt x="2087" y="601"/>
                </a:cubicBezTo>
                <a:cubicBezTo>
                  <a:pt x="2091" y="598"/>
                  <a:pt x="2091" y="599"/>
                  <a:pt x="2096" y="598"/>
                </a:cubicBezTo>
                <a:cubicBezTo>
                  <a:pt x="2105" y="595"/>
                  <a:pt x="2116" y="590"/>
                  <a:pt x="2126" y="593"/>
                </a:cubicBezTo>
                <a:cubicBezTo>
                  <a:pt x="2133" y="596"/>
                  <a:pt x="2137" y="606"/>
                  <a:pt x="2142" y="612"/>
                </a:cubicBezTo>
                <a:cubicBezTo>
                  <a:pt x="2147" y="620"/>
                  <a:pt x="2156" y="626"/>
                  <a:pt x="2164" y="631"/>
                </a:cubicBezTo>
                <a:cubicBezTo>
                  <a:pt x="2172" y="637"/>
                  <a:pt x="2183" y="640"/>
                  <a:pt x="2191" y="646"/>
                </a:cubicBezTo>
                <a:cubicBezTo>
                  <a:pt x="2195" y="650"/>
                  <a:pt x="2196" y="654"/>
                  <a:pt x="2199" y="658"/>
                </a:cubicBezTo>
                <a:cubicBezTo>
                  <a:pt x="2202" y="663"/>
                  <a:pt x="2207" y="666"/>
                  <a:pt x="2209" y="672"/>
                </a:cubicBezTo>
                <a:cubicBezTo>
                  <a:pt x="2209" y="674"/>
                  <a:pt x="2209" y="679"/>
                  <a:pt x="2209" y="681"/>
                </a:cubicBezTo>
                <a:cubicBezTo>
                  <a:pt x="2209" y="686"/>
                  <a:pt x="2201" y="696"/>
                  <a:pt x="2208" y="699"/>
                </a:cubicBezTo>
                <a:cubicBezTo>
                  <a:pt x="2214" y="701"/>
                  <a:pt x="2216" y="694"/>
                  <a:pt x="2217" y="690"/>
                </a:cubicBezTo>
                <a:cubicBezTo>
                  <a:pt x="2220" y="686"/>
                  <a:pt x="2221" y="684"/>
                  <a:pt x="2224" y="681"/>
                </a:cubicBezTo>
                <a:cubicBezTo>
                  <a:pt x="2233" y="673"/>
                  <a:pt x="2225" y="669"/>
                  <a:pt x="2225" y="659"/>
                </a:cubicBezTo>
                <a:cubicBezTo>
                  <a:pt x="2227" y="659"/>
                  <a:pt x="2230" y="659"/>
                  <a:pt x="2233" y="659"/>
                </a:cubicBezTo>
                <a:cubicBezTo>
                  <a:pt x="2235" y="659"/>
                  <a:pt x="2239" y="661"/>
                  <a:pt x="2241" y="661"/>
                </a:cubicBezTo>
                <a:cubicBezTo>
                  <a:pt x="2246" y="658"/>
                  <a:pt x="2242" y="650"/>
                  <a:pt x="2239" y="647"/>
                </a:cubicBezTo>
                <a:cubicBezTo>
                  <a:pt x="2234" y="643"/>
                  <a:pt x="2227" y="642"/>
                  <a:pt x="2222" y="638"/>
                </a:cubicBezTo>
                <a:cubicBezTo>
                  <a:pt x="2217" y="635"/>
                  <a:pt x="2213" y="631"/>
                  <a:pt x="2208" y="629"/>
                </a:cubicBezTo>
                <a:cubicBezTo>
                  <a:pt x="2203" y="627"/>
                  <a:pt x="2199" y="627"/>
                  <a:pt x="2195" y="624"/>
                </a:cubicBezTo>
                <a:cubicBezTo>
                  <a:pt x="2190" y="620"/>
                  <a:pt x="2184" y="617"/>
                  <a:pt x="2181" y="612"/>
                </a:cubicBezTo>
                <a:cubicBezTo>
                  <a:pt x="2178" y="609"/>
                  <a:pt x="2178" y="605"/>
                  <a:pt x="2175" y="602"/>
                </a:cubicBezTo>
                <a:cubicBezTo>
                  <a:pt x="2170" y="593"/>
                  <a:pt x="2158" y="594"/>
                  <a:pt x="2158" y="582"/>
                </a:cubicBezTo>
                <a:cubicBezTo>
                  <a:pt x="2158" y="580"/>
                  <a:pt x="2160" y="578"/>
                  <a:pt x="2160" y="576"/>
                </a:cubicBezTo>
                <a:cubicBezTo>
                  <a:pt x="2160" y="574"/>
                  <a:pt x="2158" y="570"/>
                  <a:pt x="2158" y="569"/>
                </a:cubicBezTo>
                <a:cubicBezTo>
                  <a:pt x="2162" y="552"/>
                  <a:pt x="2193" y="585"/>
                  <a:pt x="2198" y="590"/>
                </a:cubicBezTo>
                <a:cubicBezTo>
                  <a:pt x="2202" y="595"/>
                  <a:pt x="2206" y="600"/>
                  <a:pt x="2213" y="603"/>
                </a:cubicBezTo>
                <a:cubicBezTo>
                  <a:pt x="2219" y="605"/>
                  <a:pt x="2226" y="605"/>
                  <a:pt x="2232" y="608"/>
                </a:cubicBezTo>
                <a:cubicBezTo>
                  <a:pt x="2238" y="610"/>
                  <a:pt x="2240" y="615"/>
                  <a:pt x="2246" y="618"/>
                </a:cubicBezTo>
                <a:cubicBezTo>
                  <a:pt x="2252" y="620"/>
                  <a:pt x="2257" y="625"/>
                  <a:pt x="2258" y="632"/>
                </a:cubicBezTo>
                <a:cubicBezTo>
                  <a:pt x="2259" y="640"/>
                  <a:pt x="2252" y="646"/>
                  <a:pt x="2258" y="653"/>
                </a:cubicBezTo>
                <a:cubicBezTo>
                  <a:pt x="2263" y="661"/>
                  <a:pt x="2271" y="666"/>
                  <a:pt x="2276" y="674"/>
                </a:cubicBezTo>
                <a:cubicBezTo>
                  <a:pt x="2280" y="678"/>
                  <a:pt x="2282" y="686"/>
                  <a:pt x="2288" y="688"/>
                </a:cubicBezTo>
                <a:cubicBezTo>
                  <a:pt x="2301" y="693"/>
                  <a:pt x="2316" y="676"/>
                  <a:pt x="2309" y="664"/>
                </a:cubicBezTo>
                <a:cubicBezTo>
                  <a:pt x="2308" y="661"/>
                  <a:pt x="2297" y="654"/>
                  <a:pt x="2306" y="651"/>
                </a:cubicBezTo>
                <a:cubicBezTo>
                  <a:pt x="2308" y="650"/>
                  <a:pt x="2311" y="653"/>
                  <a:pt x="2313" y="653"/>
                </a:cubicBezTo>
                <a:cubicBezTo>
                  <a:pt x="2323" y="653"/>
                  <a:pt x="2356" y="646"/>
                  <a:pt x="2363" y="638"/>
                </a:cubicBezTo>
                <a:cubicBezTo>
                  <a:pt x="2378" y="624"/>
                  <a:pt x="2366" y="602"/>
                  <a:pt x="2374" y="586"/>
                </a:cubicBezTo>
                <a:cubicBezTo>
                  <a:pt x="2381" y="574"/>
                  <a:pt x="2393" y="558"/>
                  <a:pt x="2406" y="552"/>
                </a:cubicBezTo>
                <a:cubicBezTo>
                  <a:pt x="2421" y="547"/>
                  <a:pt x="2426" y="560"/>
                  <a:pt x="2437" y="568"/>
                </a:cubicBezTo>
                <a:cubicBezTo>
                  <a:pt x="2441" y="571"/>
                  <a:pt x="2444" y="575"/>
                  <a:pt x="2446" y="579"/>
                </a:cubicBezTo>
                <a:cubicBezTo>
                  <a:pt x="2448" y="583"/>
                  <a:pt x="2448" y="587"/>
                  <a:pt x="2454" y="587"/>
                </a:cubicBezTo>
                <a:cubicBezTo>
                  <a:pt x="2462" y="587"/>
                  <a:pt x="2469" y="577"/>
                  <a:pt x="2466" y="570"/>
                </a:cubicBezTo>
                <a:cubicBezTo>
                  <a:pt x="2464" y="566"/>
                  <a:pt x="2461" y="564"/>
                  <a:pt x="2463" y="560"/>
                </a:cubicBezTo>
                <a:cubicBezTo>
                  <a:pt x="2465" y="556"/>
                  <a:pt x="2469" y="554"/>
                  <a:pt x="2472" y="552"/>
                </a:cubicBezTo>
                <a:cubicBezTo>
                  <a:pt x="2475" y="550"/>
                  <a:pt x="2478" y="549"/>
                  <a:pt x="2482" y="549"/>
                </a:cubicBezTo>
                <a:cubicBezTo>
                  <a:pt x="2486" y="549"/>
                  <a:pt x="2490" y="547"/>
                  <a:pt x="2493" y="548"/>
                </a:cubicBezTo>
                <a:cubicBezTo>
                  <a:pt x="2501" y="548"/>
                  <a:pt x="2505" y="556"/>
                  <a:pt x="2505" y="563"/>
                </a:cubicBezTo>
                <a:cubicBezTo>
                  <a:pt x="2504" y="588"/>
                  <a:pt x="2525" y="586"/>
                  <a:pt x="2540" y="600"/>
                </a:cubicBezTo>
                <a:cubicBezTo>
                  <a:pt x="2543" y="603"/>
                  <a:pt x="2545" y="607"/>
                  <a:pt x="2548" y="611"/>
                </a:cubicBezTo>
                <a:cubicBezTo>
                  <a:pt x="2552" y="617"/>
                  <a:pt x="2560" y="619"/>
                  <a:pt x="2563" y="627"/>
                </a:cubicBezTo>
                <a:cubicBezTo>
                  <a:pt x="2569" y="640"/>
                  <a:pt x="2557" y="636"/>
                  <a:pt x="2552" y="643"/>
                </a:cubicBezTo>
                <a:cubicBezTo>
                  <a:pt x="2545" y="642"/>
                  <a:pt x="2537" y="646"/>
                  <a:pt x="2530" y="646"/>
                </a:cubicBezTo>
                <a:cubicBezTo>
                  <a:pt x="2521" y="646"/>
                  <a:pt x="2513" y="647"/>
                  <a:pt x="2505" y="644"/>
                </a:cubicBezTo>
                <a:cubicBezTo>
                  <a:pt x="2501" y="643"/>
                  <a:pt x="2498" y="641"/>
                  <a:pt x="2495" y="639"/>
                </a:cubicBezTo>
                <a:cubicBezTo>
                  <a:pt x="2493" y="638"/>
                  <a:pt x="2492" y="638"/>
                  <a:pt x="2490" y="637"/>
                </a:cubicBezTo>
                <a:cubicBezTo>
                  <a:pt x="2487" y="635"/>
                  <a:pt x="2487" y="634"/>
                  <a:pt x="2483" y="634"/>
                </a:cubicBezTo>
                <a:cubicBezTo>
                  <a:pt x="2479" y="633"/>
                  <a:pt x="2477" y="634"/>
                  <a:pt x="2474" y="632"/>
                </a:cubicBezTo>
                <a:cubicBezTo>
                  <a:pt x="2470" y="630"/>
                  <a:pt x="2470" y="628"/>
                  <a:pt x="2465" y="627"/>
                </a:cubicBezTo>
                <a:cubicBezTo>
                  <a:pt x="2463" y="627"/>
                  <a:pt x="2459" y="627"/>
                  <a:pt x="2457" y="627"/>
                </a:cubicBezTo>
                <a:cubicBezTo>
                  <a:pt x="2435" y="630"/>
                  <a:pt x="2419" y="643"/>
                  <a:pt x="2399" y="652"/>
                </a:cubicBezTo>
                <a:cubicBezTo>
                  <a:pt x="2389" y="656"/>
                  <a:pt x="2375" y="658"/>
                  <a:pt x="2369" y="667"/>
                </a:cubicBezTo>
                <a:cubicBezTo>
                  <a:pt x="2360" y="679"/>
                  <a:pt x="2368" y="685"/>
                  <a:pt x="2372" y="697"/>
                </a:cubicBezTo>
                <a:cubicBezTo>
                  <a:pt x="2373" y="701"/>
                  <a:pt x="2372" y="704"/>
                  <a:pt x="2375" y="707"/>
                </a:cubicBezTo>
                <a:cubicBezTo>
                  <a:pt x="2380" y="712"/>
                  <a:pt x="2387" y="717"/>
                  <a:pt x="2395" y="720"/>
                </a:cubicBezTo>
                <a:cubicBezTo>
                  <a:pt x="2399" y="721"/>
                  <a:pt x="2404" y="722"/>
                  <a:pt x="2409" y="722"/>
                </a:cubicBezTo>
                <a:cubicBezTo>
                  <a:pt x="2417" y="721"/>
                  <a:pt x="2413" y="720"/>
                  <a:pt x="2419" y="717"/>
                </a:cubicBezTo>
                <a:cubicBezTo>
                  <a:pt x="2424" y="714"/>
                  <a:pt x="2429" y="717"/>
                  <a:pt x="2434" y="720"/>
                </a:cubicBezTo>
                <a:cubicBezTo>
                  <a:pt x="2442" y="723"/>
                  <a:pt x="2454" y="725"/>
                  <a:pt x="2462" y="723"/>
                </a:cubicBezTo>
                <a:cubicBezTo>
                  <a:pt x="2466" y="722"/>
                  <a:pt x="2470" y="717"/>
                  <a:pt x="2474" y="716"/>
                </a:cubicBezTo>
                <a:cubicBezTo>
                  <a:pt x="2479" y="716"/>
                  <a:pt x="2481" y="720"/>
                  <a:pt x="2486" y="719"/>
                </a:cubicBezTo>
                <a:cubicBezTo>
                  <a:pt x="2490" y="718"/>
                  <a:pt x="2493" y="713"/>
                  <a:pt x="2495" y="717"/>
                </a:cubicBezTo>
                <a:cubicBezTo>
                  <a:pt x="2496" y="720"/>
                  <a:pt x="2494" y="728"/>
                  <a:pt x="2494" y="731"/>
                </a:cubicBezTo>
                <a:cubicBezTo>
                  <a:pt x="2495" y="739"/>
                  <a:pt x="2497" y="749"/>
                  <a:pt x="2495" y="756"/>
                </a:cubicBezTo>
                <a:cubicBezTo>
                  <a:pt x="2493" y="765"/>
                  <a:pt x="2488" y="772"/>
                  <a:pt x="2487" y="782"/>
                </a:cubicBezTo>
                <a:cubicBezTo>
                  <a:pt x="2486" y="787"/>
                  <a:pt x="2487" y="791"/>
                  <a:pt x="2485" y="795"/>
                </a:cubicBezTo>
                <a:cubicBezTo>
                  <a:pt x="2483" y="798"/>
                  <a:pt x="2478" y="806"/>
                  <a:pt x="2474" y="808"/>
                </a:cubicBezTo>
                <a:cubicBezTo>
                  <a:pt x="2472" y="809"/>
                  <a:pt x="2466" y="808"/>
                  <a:pt x="2463" y="809"/>
                </a:cubicBezTo>
                <a:cubicBezTo>
                  <a:pt x="2461" y="809"/>
                  <a:pt x="2460" y="811"/>
                  <a:pt x="2457" y="811"/>
                </a:cubicBezTo>
                <a:cubicBezTo>
                  <a:pt x="2450" y="810"/>
                  <a:pt x="2447" y="804"/>
                  <a:pt x="2439" y="804"/>
                </a:cubicBezTo>
                <a:cubicBezTo>
                  <a:pt x="2432" y="805"/>
                  <a:pt x="2423" y="808"/>
                  <a:pt x="2416" y="811"/>
                </a:cubicBezTo>
                <a:cubicBezTo>
                  <a:pt x="2398" y="819"/>
                  <a:pt x="2377" y="806"/>
                  <a:pt x="2358" y="807"/>
                </a:cubicBezTo>
                <a:cubicBezTo>
                  <a:pt x="2348" y="807"/>
                  <a:pt x="2349" y="799"/>
                  <a:pt x="2340" y="796"/>
                </a:cubicBezTo>
                <a:cubicBezTo>
                  <a:pt x="2338" y="795"/>
                  <a:pt x="2335" y="795"/>
                  <a:pt x="2334" y="795"/>
                </a:cubicBezTo>
                <a:cubicBezTo>
                  <a:pt x="2333" y="795"/>
                  <a:pt x="2333" y="793"/>
                  <a:pt x="2331" y="793"/>
                </a:cubicBezTo>
                <a:cubicBezTo>
                  <a:pt x="2330" y="793"/>
                  <a:pt x="2329" y="794"/>
                  <a:pt x="2328" y="794"/>
                </a:cubicBezTo>
                <a:cubicBezTo>
                  <a:pt x="2325" y="794"/>
                  <a:pt x="2320" y="793"/>
                  <a:pt x="2317" y="791"/>
                </a:cubicBezTo>
                <a:cubicBezTo>
                  <a:pt x="2314" y="788"/>
                  <a:pt x="2315" y="782"/>
                  <a:pt x="2310" y="780"/>
                </a:cubicBezTo>
                <a:cubicBezTo>
                  <a:pt x="2307" y="779"/>
                  <a:pt x="2301" y="780"/>
                  <a:pt x="2298" y="781"/>
                </a:cubicBezTo>
                <a:cubicBezTo>
                  <a:pt x="2291" y="782"/>
                  <a:pt x="2285" y="785"/>
                  <a:pt x="2279" y="789"/>
                </a:cubicBezTo>
                <a:cubicBezTo>
                  <a:pt x="2272" y="794"/>
                  <a:pt x="2270" y="802"/>
                  <a:pt x="2272" y="810"/>
                </a:cubicBezTo>
                <a:cubicBezTo>
                  <a:pt x="2273" y="814"/>
                  <a:pt x="2276" y="816"/>
                  <a:pt x="2273" y="821"/>
                </a:cubicBezTo>
                <a:cubicBezTo>
                  <a:pt x="2271" y="824"/>
                  <a:pt x="2267" y="825"/>
                  <a:pt x="2264" y="825"/>
                </a:cubicBezTo>
                <a:cubicBezTo>
                  <a:pt x="2255" y="827"/>
                  <a:pt x="2252" y="822"/>
                  <a:pt x="2246" y="817"/>
                </a:cubicBezTo>
                <a:cubicBezTo>
                  <a:pt x="2235" y="808"/>
                  <a:pt x="2222" y="813"/>
                  <a:pt x="2212" y="806"/>
                </a:cubicBezTo>
                <a:cubicBezTo>
                  <a:pt x="2207" y="803"/>
                  <a:pt x="2206" y="801"/>
                  <a:pt x="2206" y="796"/>
                </a:cubicBezTo>
                <a:cubicBezTo>
                  <a:pt x="2206" y="792"/>
                  <a:pt x="2207" y="790"/>
                  <a:pt x="2203" y="788"/>
                </a:cubicBezTo>
                <a:cubicBezTo>
                  <a:pt x="2200" y="786"/>
                  <a:pt x="2195" y="786"/>
                  <a:pt x="2192" y="785"/>
                </a:cubicBezTo>
                <a:cubicBezTo>
                  <a:pt x="2188" y="784"/>
                  <a:pt x="2184" y="784"/>
                  <a:pt x="2180" y="783"/>
                </a:cubicBezTo>
                <a:cubicBezTo>
                  <a:pt x="2178" y="782"/>
                  <a:pt x="2178" y="781"/>
                  <a:pt x="2176" y="781"/>
                </a:cubicBezTo>
                <a:cubicBezTo>
                  <a:pt x="2174" y="780"/>
                  <a:pt x="2173" y="782"/>
                  <a:pt x="2171" y="782"/>
                </a:cubicBezTo>
                <a:cubicBezTo>
                  <a:pt x="2164" y="782"/>
                  <a:pt x="2156" y="778"/>
                  <a:pt x="2150" y="776"/>
                </a:cubicBezTo>
                <a:cubicBezTo>
                  <a:pt x="2145" y="774"/>
                  <a:pt x="2146" y="773"/>
                  <a:pt x="2145" y="768"/>
                </a:cubicBezTo>
                <a:cubicBezTo>
                  <a:pt x="2145" y="766"/>
                  <a:pt x="2146" y="765"/>
                  <a:pt x="2144" y="764"/>
                </a:cubicBezTo>
                <a:cubicBezTo>
                  <a:pt x="2142" y="763"/>
                  <a:pt x="2140" y="764"/>
                  <a:pt x="2140" y="766"/>
                </a:cubicBezTo>
                <a:cubicBezTo>
                  <a:pt x="2137" y="770"/>
                  <a:pt x="2132" y="766"/>
                  <a:pt x="2131" y="763"/>
                </a:cubicBezTo>
                <a:cubicBezTo>
                  <a:pt x="2129" y="756"/>
                  <a:pt x="2137" y="751"/>
                  <a:pt x="2140" y="746"/>
                </a:cubicBezTo>
                <a:cubicBezTo>
                  <a:pt x="2145" y="737"/>
                  <a:pt x="2140" y="730"/>
                  <a:pt x="2137" y="721"/>
                </a:cubicBezTo>
                <a:cubicBezTo>
                  <a:pt x="2135" y="715"/>
                  <a:pt x="2135" y="708"/>
                  <a:pt x="2127" y="707"/>
                </a:cubicBezTo>
                <a:cubicBezTo>
                  <a:pt x="2122" y="706"/>
                  <a:pt x="2121" y="710"/>
                  <a:pt x="2117" y="711"/>
                </a:cubicBezTo>
                <a:cubicBezTo>
                  <a:pt x="2111" y="714"/>
                  <a:pt x="2108" y="712"/>
                  <a:pt x="2102" y="712"/>
                </a:cubicBezTo>
                <a:cubicBezTo>
                  <a:pt x="2099" y="712"/>
                  <a:pt x="2095" y="712"/>
                  <a:pt x="2092" y="712"/>
                </a:cubicBezTo>
                <a:cubicBezTo>
                  <a:pt x="2088" y="712"/>
                  <a:pt x="2086" y="708"/>
                  <a:pt x="2082" y="708"/>
                </a:cubicBezTo>
                <a:cubicBezTo>
                  <a:pt x="2078" y="708"/>
                  <a:pt x="2076" y="711"/>
                  <a:pt x="2074" y="713"/>
                </a:cubicBezTo>
                <a:cubicBezTo>
                  <a:pt x="2067" y="720"/>
                  <a:pt x="2063" y="715"/>
                  <a:pt x="2056" y="714"/>
                </a:cubicBezTo>
                <a:cubicBezTo>
                  <a:pt x="2053" y="713"/>
                  <a:pt x="2049" y="714"/>
                  <a:pt x="2046" y="713"/>
                </a:cubicBezTo>
                <a:cubicBezTo>
                  <a:pt x="2040" y="713"/>
                  <a:pt x="2040" y="713"/>
                  <a:pt x="2036" y="715"/>
                </a:cubicBezTo>
                <a:cubicBezTo>
                  <a:pt x="2032" y="716"/>
                  <a:pt x="2029" y="715"/>
                  <a:pt x="2025" y="717"/>
                </a:cubicBezTo>
                <a:cubicBezTo>
                  <a:pt x="2022" y="718"/>
                  <a:pt x="2021" y="719"/>
                  <a:pt x="2017" y="719"/>
                </a:cubicBezTo>
                <a:cubicBezTo>
                  <a:pt x="2014" y="719"/>
                  <a:pt x="2010" y="717"/>
                  <a:pt x="2006" y="719"/>
                </a:cubicBezTo>
                <a:cubicBezTo>
                  <a:pt x="2001" y="720"/>
                  <a:pt x="1998" y="725"/>
                  <a:pt x="1994" y="727"/>
                </a:cubicBezTo>
                <a:cubicBezTo>
                  <a:pt x="1989" y="730"/>
                  <a:pt x="1982" y="733"/>
                  <a:pt x="1977" y="734"/>
                </a:cubicBezTo>
                <a:cubicBezTo>
                  <a:pt x="1970" y="736"/>
                  <a:pt x="1967" y="741"/>
                  <a:pt x="1961" y="743"/>
                </a:cubicBezTo>
                <a:cubicBezTo>
                  <a:pt x="1949" y="746"/>
                  <a:pt x="1938" y="744"/>
                  <a:pt x="1926" y="742"/>
                </a:cubicBezTo>
                <a:cubicBezTo>
                  <a:pt x="1918" y="741"/>
                  <a:pt x="1906" y="740"/>
                  <a:pt x="1898" y="743"/>
                </a:cubicBezTo>
                <a:cubicBezTo>
                  <a:pt x="1894" y="745"/>
                  <a:pt x="1894" y="747"/>
                  <a:pt x="1892" y="751"/>
                </a:cubicBezTo>
                <a:cubicBezTo>
                  <a:pt x="1890" y="755"/>
                  <a:pt x="1888" y="760"/>
                  <a:pt x="1885" y="763"/>
                </a:cubicBezTo>
                <a:cubicBezTo>
                  <a:pt x="1883" y="765"/>
                  <a:pt x="1881" y="766"/>
                  <a:pt x="1879" y="767"/>
                </a:cubicBezTo>
                <a:cubicBezTo>
                  <a:pt x="1878" y="769"/>
                  <a:pt x="1877" y="771"/>
                  <a:pt x="1875" y="773"/>
                </a:cubicBezTo>
                <a:cubicBezTo>
                  <a:pt x="1868" y="778"/>
                  <a:pt x="1854" y="777"/>
                  <a:pt x="1850" y="786"/>
                </a:cubicBezTo>
                <a:cubicBezTo>
                  <a:pt x="1849" y="789"/>
                  <a:pt x="1849" y="792"/>
                  <a:pt x="1848" y="795"/>
                </a:cubicBezTo>
                <a:cubicBezTo>
                  <a:pt x="1847" y="798"/>
                  <a:pt x="1844" y="801"/>
                  <a:pt x="1843" y="804"/>
                </a:cubicBezTo>
                <a:cubicBezTo>
                  <a:pt x="1842" y="809"/>
                  <a:pt x="1844" y="817"/>
                  <a:pt x="1846" y="821"/>
                </a:cubicBezTo>
                <a:cubicBezTo>
                  <a:pt x="1845" y="826"/>
                  <a:pt x="1844" y="833"/>
                  <a:pt x="1841" y="837"/>
                </a:cubicBezTo>
                <a:cubicBezTo>
                  <a:pt x="1837" y="843"/>
                  <a:pt x="1829" y="849"/>
                  <a:pt x="1824" y="854"/>
                </a:cubicBezTo>
                <a:cubicBezTo>
                  <a:pt x="1817" y="860"/>
                  <a:pt x="1809" y="863"/>
                  <a:pt x="1800" y="865"/>
                </a:cubicBezTo>
                <a:cubicBezTo>
                  <a:pt x="1791" y="868"/>
                  <a:pt x="1791" y="871"/>
                  <a:pt x="1788" y="880"/>
                </a:cubicBezTo>
                <a:cubicBezTo>
                  <a:pt x="1785" y="885"/>
                  <a:pt x="1783" y="885"/>
                  <a:pt x="1779" y="889"/>
                </a:cubicBezTo>
                <a:cubicBezTo>
                  <a:pt x="1774" y="893"/>
                  <a:pt x="1774" y="898"/>
                  <a:pt x="1771" y="903"/>
                </a:cubicBezTo>
                <a:cubicBezTo>
                  <a:pt x="1767" y="909"/>
                  <a:pt x="1762" y="912"/>
                  <a:pt x="1759" y="919"/>
                </a:cubicBezTo>
                <a:cubicBezTo>
                  <a:pt x="1757" y="925"/>
                  <a:pt x="1754" y="930"/>
                  <a:pt x="1751" y="936"/>
                </a:cubicBezTo>
                <a:cubicBezTo>
                  <a:pt x="1747" y="943"/>
                  <a:pt x="1742" y="948"/>
                  <a:pt x="1739" y="955"/>
                </a:cubicBezTo>
                <a:cubicBezTo>
                  <a:pt x="1737" y="960"/>
                  <a:pt x="1733" y="967"/>
                  <a:pt x="1732" y="973"/>
                </a:cubicBezTo>
                <a:cubicBezTo>
                  <a:pt x="1731" y="981"/>
                  <a:pt x="1733" y="982"/>
                  <a:pt x="1737" y="987"/>
                </a:cubicBezTo>
                <a:cubicBezTo>
                  <a:pt x="1746" y="998"/>
                  <a:pt x="1735" y="1002"/>
                  <a:pt x="1737" y="1012"/>
                </a:cubicBezTo>
                <a:cubicBezTo>
                  <a:pt x="1738" y="1022"/>
                  <a:pt x="1745" y="1028"/>
                  <a:pt x="1741" y="1038"/>
                </a:cubicBezTo>
                <a:cubicBezTo>
                  <a:pt x="1738" y="1047"/>
                  <a:pt x="1735" y="1055"/>
                  <a:pt x="1734" y="1064"/>
                </a:cubicBezTo>
                <a:cubicBezTo>
                  <a:pt x="1732" y="1073"/>
                  <a:pt x="1726" y="1084"/>
                  <a:pt x="1723" y="1093"/>
                </a:cubicBezTo>
                <a:cubicBezTo>
                  <a:pt x="1728" y="1097"/>
                  <a:pt x="1736" y="1098"/>
                  <a:pt x="1735" y="1106"/>
                </a:cubicBezTo>
                <a:cubicBezTo>
                  <a:pt x="1734" y="1114"/>
                  <a:pt x="1727" y="1116"/>
                  <a:pt x="1728" y="1123"/>
                </a:cubicBezTo>
                <a:cubicBezTo>
                  <a:pt x="1728" y="1125"/>
                  <a:pt x="1730" y="1128"/>
                  <a:pt x="1730" y="1130"/>
                </a:cubicBezTo>
                <a:cubicBezTo>
                  <a:pt x="1731" y="1134"/>
                  <a:pt x="1729" y="1135"/>
                  <a:pt x="1733" y="1138"/>
                </a:cubicBezTo>
                <a:cubicBezTo>
                  <a:pt x="1735" y="1139"/>
                  <a:pt x="1739" y="1138"/>
                  <a:pt x="1741" y="1139"/>
                </a:cubicBezTo>
                <a:cubicBezTo>
                  <a:pt x="1746" y="1140"/>
                  <a:pt x="1744" y="1140"/>
                  <a:pt x="1747" y="1143"/>
                </a:cubicBezTo>
                <a:cubicBezTo>
                  <a:pt x="1748" y="1145"/>
                  <a:pt x="1748" y="1146"/>
                  <a:pt x="1750" y="1148"/>
                </a:cubicBezTo>
                <a:cubicBezTo>
                  <a:pt x="1751" y="1149"/>
                  <a:pt x="1753" y="1150"/>
                  <a:pt x="1755" y="1151"/>
                </a:cubicBezTo>
                <a:cubicBezTo>
                  <a:pt x="1760" y="1154"/>
                  <a:pt x="1765" y="1157"/>
                  <a:pt x="1768" y="1162"/>
                </a:cubicBezTo>
                <a:cubicBezTo>
                  <a:pt x="1770" y="1166"/>
                  <a:pt x="1769" y="1170"/>
                  <a:pt x="1773" y="1173"/>
                </a:cubicBezTo>
                <a:cubicBezTo>
                  <a:pt x="1774" y="1174"/>
                  <a:pt x="1778" y="1174"/>
                  <a:pt x="1779" y="1176"/>
                </a:cubicBezTo>
                <a:cubicBezTo>
                  <a:pt x="1782" y="1179"/>
                  <a:pt x="1779" y="1178"/>
                  <a:pt x="1780" y="1182"/>
                </a:cubicBezTo>
                <a:cubicBezTo>
                  <a:pt x="1780" y="1184"/>
                  <a:pt x="1779" y="1186"/>
                  <a:pt x="1781" y="1188"/>
                </a:cubicBezTo>
                <a:cubicBezTo>
                  <a:pt x="1782" y="1190"/>
                  <a:pt x="1786" y="1190"/>
                  <a:pt x="1787" y="1191"/>
                </a:cubicBezTo>
                <a:cubicBezTo>
                  <a:pt x="1789" y="1194"/>
                  <a:pt x="1790" y="1208"/>
                  <a:pt x="1790" y="1212"/>
                </a:cubicBezTo>
                <a:cubicBezTo>
                  <a:pt x="1793" y="1216"/>
                  <a:pt x="1799" y="1217"/>
                  <a:pt x="1803" y="1220"/>
                </a:cubicBezTo>
                <a:cubicBezTo>
                  <a:pt x="1806" y="1223"/>
                  <a:pt x="1807" y="1227"/>
                  <a:pt x="1810" y="1230"/>
                </a:cubicBezTo>
                <a:cubicBezTo>
                  <a:pt x="1813" y="1233"/>
                  <a:pt x="1817" y="1234"/>
                  <a:pt x="1821" y="1237"/>
                </a:cubicBezTo>
                <a:cubicBezTo>
                  <a:pt x="1824" y="1239"/>
                  <a:pt x="1824" y="1243"/>
                  <a:pt x="1826" y="1246"/>
                </a:cubicBezTo>
                <a:cubicBezTo>
                  <a:pt x="1829" y="1249"/>
                  <a:pt x="1835" y="1249"/>
                  <a:pt x="1838" y="1252"/>
                </a:cubicBezTo>
                <a:cubicBezTo>
                  <a:pt x="1844" y="1257"/>
                  <a:pt x="1847" y="1264"/>
                  <a:pt x="1854" y="1266"/>
                </a:cubicBezTo>
                <a:cubicBezTo>
                  <a:pt x="1867" y="1270"/>
                  <a:pt x="1881" y="1260"/>
                  <a:pt x="1892" y="1257"/>
                </a:cubicBezTo>
                <a:cubicBezTo>
                  <a:pt x="1896" y="1257"/>
                  <a:pt x="1900" y="1257"/>
                  <a:pt x="1904" y="1257"/>
                </a:cubicBezTo>
                <a:cubicBezTo>
                  <a:pt x="1909" y="1257"/>
                  <a:pt x="1909" y="1255"/>
                  <a:pt x="1913" y="1254"/>
                </a:cubicBezTo>
                <a:cubicBezTo>
                  <a:pt x="1916" y="1252"/>
                  <a:pt x="1922" y="1252"/>
                  <a:pt x="1926" y="1253"/>
                </a:cubicBezTo>
                <a:cubicBezTo>
                  <a:pt x="1928" y="1254"/>
                  <a:pt x="1930" y="1255"/>
                  <a:pt x="1932" y="1255"/>
                </a:cubicBezTo>
                <a:cubicBezTo>
                  <a:pt x="1934" y="1256"/>
                  <a:pt x="1935" y="1255"/>
                  <a:pt x="1937" y="1256"/>
                </a:cubicBezTo>
                <a:cubicBezTo>
                  <a:pt x="1942" y="1257"/>
                  <a:pt x="1944" y="1262"/>
                  <a:pt x="1949" y="1261"/>
                </a:cubicBezTo>
                <a:cubicBezTo>
                  <a:pt x="1953" y="1261"/>
                  <a:pt x="1954" y="1257"/>
                  <a:pt x="1957" y="1255"/>
                </a:cubicBezTo>
                <a:cubicBezTo>
                  <a:pt x="1960" y="1253"/>
                  <a:pt x="1964" y="1252"/>
                  <a:pt x="1967" y="1251"/>
                </a:cubicBezTo>
                <a:cubicBezTo>
                  <a:pt x="1971" y="1249"/>
                  <a:pt x="1975" y="1250"/>
                  <a:pt x="1978" y="1248"/>
                </a:cubicBezTo>
                <a:cubicBezTo>
                  <a:pt x="1980" y="1247"/>
                  <a:pt x="1981" y="1245"/>
                  <a:pt x="1983" y="1245"/>
                </a:cubicBezTo>
                <a:cubicBezTo>
                  <a:pt x="1985" y="1244"/>
                  <a:pt x="1988" y="1245"/>
                  <a:pt x="1990" y="1245"/>
                </a:cubicBezTo>
                <a:cubicBezTo>
                  <a:pt x="1993" y="1244"/>
                  <a:pt x="1992" y="1242"/>
                  <a:pt x="1994" y="1240"/>
                </a:cubicBezTo>
                <a:cubicBezTo>
                  <a:pt x="1996" y="1238"/>
                  <a:pt x="1997" y="1240"/>
                  <a:pt x="2000" y="1239"/>
                </a:cubicBezTo>
                <a:cubicBezTo>
                  <a:pt x="2004" y="1237"/>
                  <a:pt x="2006" y="1234"/>
                  <a:pt x="2012" y="1234"/>
                </a:cubicBezTo>
                <a:cubicBezTo>
                  <a:pt x="2016" y="1234"/>
                  <a:pt x="2021" y="1236"/>
                  <a:pt x="2025" y="1234"/>
                </a:cubicBezTo>
                <a:cubicBezTo>
                  <a:pt x="2027" y="1233"/>
                  <a:pt x="2028" y="1230"/>
                  <a:pt x="2031" y="1228"/>
                </a:cubicBezTo>
                <a:cubicBezTo>
                  <a:pt x="2035" y="1228"/>
                  <a:pt x="2042" y="1227"/>
                  <a:pt x="2046" y="1229"/>
                </a:cubicBezTo>
                <a:cubicBezTo>
                  <a:pt x="2051" y="1232"/>
                  <a:pt x="2054" y="1245"/>
                  <a:pt x="2057" y="1251"/>
                </a:cubicBezTo>
                <a:cubicBezTo>
                  <a:pt x="2059" y="1255"/>
                  <a:pt x="2061" y="1258"/>
                  <a:pt x="2063" y="1261"/>
                </a:cubicBezTo>
                <a:cubicBezTo>
                  <a:pt x="2065" y="1264"/>
                  <a:pt x="2064" y="1265"/>
                  <a:pt x="2067" y="1266"/>
                </a:cubicBezTo>
                <a:cubicBezTo>
                  <a:pt x="2069" y="1267"/>
                  <a:pt x="2074" y="1266"/>
                  <a:pt x="2076" y="1266"/>
                </a:cubicBezTo>
                <a:cubicBezTo>
                  <a:pt x="2080" y="1266"/>
                  <a:pt x="2084" y="1264"/>
                  <a:pt x="2088" y="1264"/>
                </a:cubicBezTo>
                <a:cubicBezTo>
                  <a:pt x="2093" y="1264"/>
                  <a:pt x="2098" y="1264"/>
                  <a:pt x="2102" y="1264"/>
                </a:cubicBezTo>
                <a:cubicBezTo>
                  <a:pt x="2104" y="1264"/>
                  <a:pt x="2106" y="1264"/>
                  <a:pt x="2108" y="1265"/>
                </a:cubicBezTo>
                <a:cubicBezTo>
                  <a:pt x="2111" y="1266"/>
                  <a:pt x="2110" y="1267"/>
                  <a:pt x="2112" y="1269"/>
                </a:cubicBezTo>
                <a:cubicBezTo>
                  <a:pt x="2114" y="1270"/>
                  <a:pt x="2118" y="1271"/>
                  <a:pt x="2119" y="1273"/>
                </a:cubicBezTo>
                <a:cubicBezTo>
                  <a:pt x="2120" y="1274"/>
                  <a:pt x="2119" y="1276"/>
                  <a:pt x="2119" y="1277"/>
                </a:cubicBezTo>
                <a:cubicBezTo>
                  <a:pt x="2119" y="1282"/>
                  <a:pt x="2123" y="1282"/>
                  <a:pt x="2126" y="1287"/>
                </a:cubicBezTo>
                <a:cubicBezTo>
                  <a:pt x="2127" y="1290"/>
                  <a:pt x="2126" y="1294"/>
                  <a:pt x="2125" y="1297"/>
                </a:cubicBezTo>
                <a:cubicBezTo>
                  <a:pt x="2125" y="1300"/>
                  <a:pt x="2125" y="1302"/>
                  <a:pt x="2124" y="1306"/>
                </a:cubicBezTo>
                <a:cubicBezTo>
                  <a:pt x="2124" y="1310"/>
                  <a:pt x="2120" y="1312"/>
                  <a:pt x="2120" y="1316"/>
                </a:cubicBezTo>
                <a:cubicBezTo>
                  <a:pt x="2119" y="1320"/>
                  <a:pt x="2122" y="1321"/>
                  <a:pt x="2123" y="1324"/>
                </a:cubicBezTo>
                <a:cubicBezTo>
                  <a:pt x="2125" y="1330"/>
                  <a:pt x="2119" y="1330"/>
                  <a:pt x="2118" y="1334"/>
                </a:cubicBezTo>
                <a:cubicBezTo>
                  <a:pt x="2114" y="1341"/>
                  <a:pt x="2125" y="1346"/>
                  <a:pt x="2114" y="1350"/>
                </a:cubicBezTo>
                <a:cubicBezTo>
                  <a:pt x="2104" y="1354"/>
                  <a:pt x="2124" y="1381"/>
                  <a:pt x="2129" y="1385"/>
                </a:cubicBezTo>
                <a:cubicBezTo>
                  <a:pt x="2134" y="1389"/>
                  <a:pt x="2137" y="1392"/>
                  <a:pt x="2140" y="1398"/>
                </a:cubicBezTo>
                <a:cubicBezTo>
                  <a:pt x="2144" y="1405"/>
                  <a:pt x="2151" y="1410"/>
                  <a:pt x="2155" y="1416"/>
                </a:cubicBezTo>
                <a:cubicBezTo>
                  <a:pt x="2162" y="1426"/>
                  <a:pt x="2164" y="1443"/>
                  <a:pt x="2165" y="1455"/>
                </a:cubicBezTo>
                <a:cubicBezTo>
                  <a:pt x="2166" y="1467"/>
                  <a:pt x="2179" y="1474"/>
                  <a:pt x="2178" y="1487"/>
                </a:cubicBezTo>
                <a:cubicBezTo>
                  <a:pt x="2177" y="1494"/>
                  <a:pt x="2174" y="1499"/>
                  <a:pt x="2175" y="1507"/>
                </a:cubicBezTo>
                <a:cubicBezTo>
                  <a:pt x="2176" y="1511"/>
                  <a:pt x="2177" y="1516"/>
                  <a:pt x="2179" y="1521"/>
                </a:cubicBezTo>
                <a:cubicBezTo>
                  <a:pt x="2183" y="1532"/>
                  <a:pt x="2191" y="1541"/>
                  <a:pt x="2181" y="1553"/>
                </a:cubicBezTo>
                <a:cubicBezTo>
                  <a:pt x="2177" y="1559"/>
                  <a:pt x="2174" y="1559"/>
                  <a:pt x="2171" y="1566"/>
                </a:cubicBezTo>
                <a:cubicBezTo>
                  <a:pt x="2170" y="1571"/>
                  <a:pt x="2166" y="1577"/>
                  <a:pt x="2166" y="1582"/>
                </a:cubicBezTo>
                <a:cubicBezTo>
                  <a:pt x="2165" y="1588"/>
                  <a:pt x="2166" y="1594"/>
                  <a:pt x="2163" y="1600"/>
                </a:cubicBezTo>
                <a:cubicBezTo>
                  <a:pt x="2160" y="1606"/>
                  <a:pt x="2157" y="1608"/>
                  <a:pt x="2156" y="1614"/>
                </a:cubicBezTo>
                <a:cubicBezTo>
                  <a:pt x="2156" y="1621"/>
                  <a:pt x="2155" y="1627"/>
                  <a:pt x="2154" y="1633"/>
                </a:cubicBezTo>
                <a:cubicBezTo>
                  <a:pt x="2153" y="1638"/>
                  <a:pt x="2153" y="1645"/>
                  <a:pt x="2156" y="1649"/>
                </a:cubicBezTo>
                <a:cubicBezTo>
                  <a:pt x="2157" y="1652"/>
                  <a:pt x="2160" y="1653"/>
                  <a:pt x="2162" y="1655"/>
                </a:cubicBezTo>
                <a:cubicBezTo>
                  <a:pt x="2164" y="1658"/>
                  <a:pt x="2163" y="1660"/>
                  <a:pt x="2164" y="1663"/>
                </a:cubicBezTo>
                <a:cubicBezTo>
                  <a:pt x="2165" y="1668"/>
                  <a:pt x="2174" y="1675"/>
                  <a:pt x="2171" y="1679"/>
                </a:cubicBezTo>
                <a:cubicBezTo>
                  <a:pt x="2176" y="1687"/>
                  <a:pt x="2175" y="1694"/>
                  <a:pt x="2179" y="1701"/>
                </a:cubicBezTo>
                <a:cubicBezTo>
                  <a:pt x="2183" y="1709"/>
                  <a:pt x="2192" y="1714"/>
                  <a:pt x="2194" y="1721"/>
                </a:cubicBezTo>
                <a:cubicBezTo>
                  <a:pt x="2199" y="1733"/>
                  <a:pt x="2188" y="1743"/>
                  <a:pt x="2194" y="1755"/>
                </a:cubicBezTo>
                <a:cubicBezTo>
                  <a:pt x="2195" y="1757"/>
                  <a:pt x="2198" y="1759"/>
                  <a:pt x="2199" y="1761"/>
                </a:cubicBezTo>
                <a:cubicBezTo>
                  <a:pt x="2201" y="1765"/>
                  <a:pt x="2200" y="1766"/>
                  <a:pt x="2200" y="1771"/>
                </a:cubicBezTo>
                <a:cubicBezTo>
                  <a:pt x="2199" y="1777"/>
                  <a:pt x="2200" y="1783"/>
                  <a:pt x="2201" y="1790"/>
                </a:cubicBezTo>
                <a:cubicBezTo>
                  <a:pt x="2202" y="1797"/>
                  <a:pt x="2203" y="1802"/>
                  <a:pt x="2207" y="1808"/>
                </a:cubicBezTo>
                <a:cubicBezTo>
                  <a:pt x="2210" y="1813"/>
                  <a:pt x="2214" y="1818"/>
                  <a:pt x="2219" y="1822"/>
                </a:cubicBezTo>
                <a:cubicBezTo>
                  <a:pt x="2224" y="1827"/>
                  <a:pt x="2226" y="1830"/>
                  <a:pt x="2227" y="1837"/>
                </a:cubicBezTo>
                <a:cubicBezTo>
                  <a:pt x="2228" y="1844"/>
                  <a:pt x="2234" y="1847"/>
                  <a:pt x="2234" y="1855"/>
                </a:cubicBezTo>
                <a:cubicBezTo>
                  <a:pt x="2234" y="1860"/>
                  <a:pt x="2234" y="1866"/>
                  <a:pt x="2236" y="1871"/>
                </a:cubicBezTo>
                <a:cubicBezTo>
                  <a:pt x="2240" y="1877"/>
                  <a:pt x="2249" y="1882"/>
                  <a:pt x="2249" y="1890"/>
                </a:cubicBezTo>
                <a:cubicBezTo>
                  <a:pt x="2249" y="1892"/>
                  <a:pt x="2249" y="1895"/>
                  <a:pt x="2248" y="1897"/>
                </a:cubicBezTo>
                <a:cubicBezTo>
                  <a:pt x="2247" y="1900"/>
                  <a:pt x="2246" y="1899"/>
                  <a:pt x="2244" y="1901"/>
                </a:cubicBezTo>
                <a:cubicBezTo>
                  <a:pt x="2239" y="1906"/>
                  <a:pt x="2247" y="1911"/>
                  <a:pt x="2249" y="1914"/>
                </a:cubicBezTo>
                <a:cubicBezTo>
                  <a:pt x="2252" y="1918"/>
                  <a:pt x="2249" y="1921"/>
                  <a:pt x="2254" y="1924"/>
                </a:cubicBezTo>
                <a:cubicBezTo>
                  <a:pt x="2256" y="1925"/>
                  <a:pt x="2258" y="1925"/>
                  <a:pt x="2260" y="1927"/>
                </a:cubicBezTo>
                <a:cubicBezTo>
                  <a:pt x="2265" y="1930"/>
                  <a:pt x="2268" y="1936"/>
                  <a:pt x="2275" y="1933"/>
                </a:cubicBezTo>
                <a:cubicBezTo>
                  <a:pt x="2280" y="1931"/>
                  <a:pt x="2282" y="1930"/>
                  <a:pt x="2287" y="1930"/>
                </a:cubicBezTo>
                <a:cubicBezTo>
                  <a:pt x="2290" y="1930"/>
                  <a:pt x="2293" y="1929"/>
                  <a:pt x="2295" y="1927"/>
                </a:cubicBezTo>
                <a:cubicBezTo>
                  <a:pt x="2299" y="1925"/>
                  <a:pt x="2299" y="1921"/>
                  <a:pt x="2304" y="1920"/>
                </a:cubicBezTo>
                <a:cubicBezTo>
                  <a:pt x="2308" y="1920"/>
                  <a:pt x="2312" y="1921"/>
                  <a:pt x="2315" y="1922"/>
                </a:cubicBezTo>
                <a:cubicBezTo>
                  <a:pt x="2317" y="1923"/>
                  <a:pt x="2320" y="1921"/>
                  <a:pt x="2323" y="1921"/>
                </a:cubicBezTo>
                <a:cubicBezTo>
                  <a:pt x="2325" y="1921"/>
                  <a:pt x="2326" y="1922"/>
                  <a:pt x="2329" y="1923"/>
                </a:cubicBezTo>
                <a:cubicBezTo>
                  <a:pt x="2332" y="1924"/>
                  <a:pt x="2332" y="1924"/>
                  <a:pt x="2335" y="1924"/>
                </a:cubicBezTo>
                <a:cubicBezTo>
                  <a:pt x="2337" y="1923"/>
                  <a:pt x="2338" y="1922"/>
                  <a:pt x="2340" y="1922"/>
                </a:cubicBezTo>
                <a:cubicBezTo>
                  <a:pt x="2343" y="1923"/>
                  <a:pt x="2347" y="1925"/>
                  <a:pt x="2349" y="1923"/>
                </a:cubicBezTo>
                <a:cubicBezTo>
                  <a:pt x="2352" y="1922"/>
                  <a:pt x="2351" y="1922"/>
                  <a:pt x="2351" y="1920"/>
                </a:cubicBezTo>
                <a:cubicBezTo>
                  <a:pt x="2353" y="1915"/>
                  <a:pt x="2358" y="1916"/>
                  <a:pt x="2363" y="1915"/>
                </a:cubicBezTo>
                <a:cubicBezTo>
                  <a:pt x="2367" y="1915"/>
                  <a:pt x="2372" y="1915"/>
                  <a:pt x="2375" y="1911"/>
                </a:cubicBezTo>
                <a:cubicBezTo>
                  <a:pt x="2377" y="1910"/>
                  <a:pt x="2377" y="1907"/>
                  <a:pt x="2379" y="1905"/>
                </a:cubicBezTo>
                <a:cubicBezTo>
                  <a:pt x="2380" y="1904"/>
                  <a:pt x="2383" y="1904"/>
                  <a:pt x="2385" y="1903"/>
                </a:cubicBezTo>
                <a:cubicBezTo>
                  <a:pt x="2388" y="1900"/>
                  <a:pt x="2394" y="1897"/>
                  <a:pt x="2397" y="1894"/>
                </a:cubicBezTo>
                <a:cubicBezTo>
                  <a:pt x="2400" y="1889"/>
                  <a:pt x="2402" y="1886"/>
                  <a:pt x="2408" y="1884"/>
                </a:cubicBezTo>
                <a:cubicBezTo>
                  <a:pt x="2412" y="1883"/>
                  <a:pt x="2412" y="1877"/>
                  <a:pt x="2416" y="1874"/>
                </a:cubicBezTo>
                <a:cubicBezTo>
                  <a:pt x="2422" y="1871"/>
                  <a:pt x="2426" y="1867"/>
                  <a:pt x="2427" y="1861"/>
                </a:cubicBezTo>
                <a:cubicBezTo>
                  <a:pt x="2427" y="1858"/>
                  <a:pt x="2429" y="1858"/>
                  <a:pt x="2431" y="1856"/>
                </a:cubicBezTo>
                <a:cubicBezTo>
                  <a:pt x="2433" y="1854"/>
                  <a:pt x="2433" y="1853"/>
                  <a:pt x="2434" y="1851"/>
                </a:cubicBezTo>
                <a:cubicBezTo>
                  <a:pt x="2436" y="1843"/>
                  <a:pt x="2442" y="1839"/>
                  <a:pt x="2448" y="1834"/>
                </a:cubicBezTo>
                <a:cubicBezTo>
                  <a:pt x="2452" y="1830"/>
                  <a:pt x="2454" y="1824"/>
                  <a:pt x="2458" y="1819"/>
                </a:cubicBezTo>
                <a:cubicBezTo>
                  <a:pt x="2462" y="1813"/>
                  <a:pt x="2463" y="1807"/>
                  <a:pt x="2463" y="1800"/>
                </a:cubicBezTo>
                <a:cubicBezTo>
                  <a:pt x="2463" y="1797"/>
                  <a:pt x="2465" y="1795"/>
                  <a:pt x="2465" y="1792"/>
                </a:cubicBezTo>
                <a:cubicBezTo>
                  <a:pt x="2465" y="1788"/>
                  <a:pt x="2462" y="1789"/>
                  <a:pt x="2460" y="1787"/>
                </a:cubicBezTo>
                <a:cubicBezTo>
                  <a:pt x="2461" y="1780"/>
                  <a:pt x="2468" y="1775"/>
                  <a:pt x="2473" y="1771"/>
                </a:cubicBezTo>
                <a:cubicBezTo>
                  <a:pt x="2475" y="1769"/>
                  <a:pt x="2478" y="1769"/>
                  <a:pt x="2481" y="1767"/>
                </a:cubicBezTo>
                <a:cubicBezTo>
                  <a:pt x="2484" y="1765"/>
                  <a:pt x="2486" y="1763"/>
                  <a:pt x="2490" y="1762"/>
                </a:cubicBezTo>
                <a:cubicBezTo>
                  <a:pt x="2492" y="1761"/>
                  <a:pt x="2493" y="1760"/>
                  <a:pt x="2495" y="1758"/>
                </a:cubicBezTo>
                <a:cubicBezTo>
                  <a:pt x="2496" y="1757"/>
                  <a:pt x="2498" y="1756"/>
                  <a:pt x="2500" y="1755"/>
                </a:cubicBezTo>
                <a:cubicBezTo>
                  <a:pt x="2502" y="1753"/>
                  <a:pt x="2503" y="1749"/>
                  <a:pt x="2502" y="1746"/>
                </a:cubicBezTo>
                <a:cubicBezTo>
                  <a:pt x="2501" y="1743"/>
                  <a:pt x="2500" y="1742"/>
                  <a:pt x="2501" y="1739"/>
                </a:cubicBezTo>
                <a:cubicBezTo>
                  <a:pt x="2502" y="1736"/>
                  <a:pt x="2502" y="1734"/>
                  <a:pt x="2502" y="1731"/>
                </a:cubicBezTo>
                <a:cubicBezTo>
                  <a:pt x="2502" y="1730"/>
                  <a:pt x="2501" y="1729"/>
                  <a:pt x="2501" y="1727"/>
                </a:cubicBezTo>
                <a:cubicBezTo>
                  <a:pt x="2501" y="1725"/>
                  <a:pt x="2504" y="1725"/>
                  <a:pt x="2504" y="1723"/>
                </a:cubicBezTo>
                <a:cubicBezTo>
                  <a:pt x="2506" y="1719"/>
                  <a:pt x="2501" y="1719"/>
                  <a:pt x="2502" y="1715"/>
                </a:cubicBezTo>
                <a:cubicBezTo>
                  <a:pt x="2506" y="1714"/>
                  <a:pt x="2504" y="1710"/>
                  <a:pt x="2503" y="1707"/>
                </a:cubicBezTo>
                <a:cubicBezTo>
                  <a:pt x="2503" y="1705"/>
                  <a:pt x="2501" y="1705"/>
                  <a:pt x="2500" y="1703"/>
                </a:cubicBezTo>
                <a:cubicBezTo>
                  <a:pt x="2499" y="1702"/>
                  <a:pt x="2499" y="1701"/>
                  <a:pt x="2499" y="1699"/>
                </a:cubicBezTo>
                <a:cubicBezTo>
                  <a:pt x="2498" y="1695"/>
                  <a:pt x="2492" y="1687"/>
                  <a:pt x="2495" y="1683"/>
                </a:cubicBezTo>
                <a:cubicBezTo>
                  <a:pt x="2495" y="1681"/>
                  <a:pt x="2497" y="1682"/>
                  <a:pt x="2499" y="1681"/>
                </a:cubicBezTo>
                <a:cubicBezTo>
                  <a:pt x="2501" y="1680"/>
                  <a:pt x="2501" y="1680"/>
                  <a:pt x="2502" y="1678"/>
                </a:cubicBezTo>
                <a:cubicBezTo>
                  <a:pt x="2504" y="1674"/>
                  <a:pt x="2506" y="1672"/>
                  <a:pt x="2510" y="1671"/>
                </a:cubicBezTo>
                <a:cubicBezTo>
                  <a:pt x="2516" y="1668"/>
                  <a:pt x="2521" y="1664"/>
                  <a:pt x="2524" y="1658"/>
                </a:cubicBezTo>
                <a:cubicBezTo>
                  <a:pt x="2526" y="1655"/>
                  <a:pt x="2529" y="1645"/>
                  <a:pt x="2534" y="1645"/>
                </a:cubicBezTo>
                <a:cubicBezTo>
                  <a:pt x="2535" y="1642"/>
                  <a:pt x="2534" y="1640"/>
                  <a:pt x="2538" y="1639"/>
                </a:cubicBezTo>
                <a:cubicBezTo>
                  <a:pt x="2541" y="1638"/>
                  <a:pt x="2546" y="1638"/>
                  <a:pt x="2550" y="1637"/>
                </a:cubicBezTo>
                <a:cubicBezTo>
                  <a:pt x="2552" y="1636"/>
                  <a:pt x="2557" y="1634"/>
                  <a:pt x="2559" y="1632"/>
                </a:cubicBezTo>
                <a:cubicBezTo>
                  <a:pt x="2560" y="1629"/>
                  <a:pt x="2559" y="1628"/>
                  <a:pt x="2562" y="1626"/>
                </a:cubicBezTo>
                <a:cubicBezTo>
                  <a:pt x="2568" y="1621"/>
                  <a:pt x="2578" y="1618"/>
                  <a:pt x="2581" y="1611"/>
                </a:cubicBezTo>
                <a:cubicBezTo>
                  <a:pt x="2583" y="1606"/>
                  <a:pt x="2583" y="1599"/>
                  <a:pt x="2583" y="1594"/>
                </a:cubicBezTo>
                <a:cubicBezTo>
                  <a:pt x="2584" y="1591"/>
                  <a:pt x="2585" y="1588"/>
                  <a:pt x="2585" y="1585"/>
                </a:cubicBezTo>
                <a:cubicBezTo>
                  <a:pt x="2586" y="1582"/>
                  <a:pt x="2585" y="1578"/>
                  <a:pt x="2584" y="1575"/>
                </a:cubicBezTo>
                <a:cubicBezTo>
                  <a:pt x="2583" y="1572"/>
                  <a:pt x="2582" y="1570"/>
                  <a:pt x="2582" y="1567"/>
                </a:cubicBezTo>
                <a:cubicBezTo>
                  <a:pt x="2583" y="1563"/>
                  <a:pt x="2585" y="1559"/>
                  <a:pt x="2586" y="1555"/>
                </a:cubicBezTo>
                <a:cubicBezTo>
                  <a:pt x="2586" y="1553"/>
                  <a:pt x="2585" y="1550"/>
                  <a:pt x="2585" y="1548"/>
                </a:cubicBezTo>
                <a:cubicBezTo>
                  <a:pt x="2585" y="1545"/>
                  <a:pt x="2585" y="1541"/>
                  <a:pt x="2585" y="1538"/>
                </a:cubicBezTo>
                <a:cubicBezTo>
                  <a:pt x="2585" y="1534"/>
                  <a:pt x="2584" y="1533"/>
                  <a:pt x="2583" y="1529"/>
                </a:cubicBezTo>
                <a:cubicBezTo>
                  <a:pt x="2581" y="1526"/>
                  <a:pt x="2582" y="1525"/>
                  <a:pt x="2583" y="1522"/>
                </a:cubicBezTo>
                <a:cubicBezTo>
                  <a:pt x="2584" y="1514"/>
                  <a:pt x="2579" y="1514"/>
                  <a:pt x="2575" y="1509"/>
                </a:cubicBezTo>
                <a:cubicBezTo>
                  <a:pt x="2573" y="1506"/>
                  <a:pt x="2572" y="1502"/>
                  <a:pt x="2572" y="1499"/>
                </a:cubicBezTo>
                <a:cubicBezTo>
                  <a:pt x="2572" y="1496"/>
                  <a:pt x="2573" y="1494"/>
                  <a:pt x="2571" y="1491"/>
                </a:cubicBezTo>
                <a:cubicBezTo>
                  <a:pt x="2569" y="1490"/>
                  <a:pt x="2567" y="1491"/>
                  <a:pt x="2567" y="1488"/>
                </a:cubicBezTo>
                <a:cubicBezTo>
                  <a:pt x="2567" y="1487"/>
                  <a:pt x="2568" y="1486"/>
                  <a:pt x="2568" y="1485"/>
                </a:cubicBezTo>
                <a:cubicBezTo>
                  <a:pt x="2568" y="1483"/>
                  <a:pt x="2568" y="1480"/>
                  <a:pt x="2568" y="1478"/>
                </a:cubicBezTo>
                <a:cubicBezTo>
                  <a:pt x="2568" y="1476"/>
                  <a:pt x="2567" y="1474"/>
                  <a:pt x="2567" y="1471"/>
                </a:cubicBezTo>
                <a:cubicBezTo>
                  <a:pt x="2568" y="1468"/>
                  <a:pt x="2570" y="1467"/>
                  <a:pt x="2570" y="1465"/>
                </a:cubicBezTo>
                <a:cubicBezTo>
                  <a:pt x="2571" y="1460"/>
                  <a:pt x="2570" y="1455"/>
                  <a:pt x="2566" y="1453"/>
                </a:cubicBezTo>
                <a:cubicBezTo>
                  <a:pt x="2563" y="1451"/>
                  <a:pt x="2559" y="1450"/>
                  <a:pt x="2560" y="1446"/>
                </a:cubicBezTo>
                <a:cubicBezTo>
                  <a:pt x="2560" y="1443"/>
                  <a:pt x="2563" y="1441"/>
                  <a:pt x="2564" y="1438"/>
                </a:cubicBezTo>
                <a:cubicBezTo>
                  <a:pt x="2564" y="1435"/>
                  <a:pt x="2565" y="1432"/>
                  <a:pt x="2565" y="1430"/>
                </a:cubicBezTo>
                <a:cubicBezTo>
                  <a:pt x="2564" y="1426"/>
                  <a:pt x="2562" y="1424"/>
                  <a:pt x="2566" y="1421"/>
                </a:cubicBezTo>
                <a:cubicBezTo>
                  <a:pt x="2570" y="1419"/>
                  <a:pt x="2572" y="1419"/>
                  <a:pt x="2572" y="1413"/>
                </a:cubicBezTo>
                <a:cubicBezTo>
                  <a:pt x="2573" y="1411"/>
                  <a:pt x="2571" y="1406"/>
                  <a:pt x="2572" y="1405"/>
                </a:cubicBezTo>
                <a:cubicBezTo>
                  <a:pt x="2574" y="1402"/>
                  <a:pt x="2580" y="1405"/>
                  <a:pt x="2581" y="1401"/>
                </a:cubicBezTo>
                <a:cubicBezTo>
                  <a:pt x="2581" y="1399"/>
                  <a:pt x="2579" y="1396"/>
                  <a:pt x="2580" y="1394"/>
                </a:cubicBezTo>
                <a:cubicBezTo>
                  <a:pt x="2581" y="1391"/>
                  <a:pt x="2583" y="1393"/>
                  <a:pt x="2584" y="1391"/>
                </a:cubicBezTo>
                <a:cubicBezTo>
                  <a:pt x="2586" y="1389"/>
                  <a:pt x="2586" y="1386"/>
                  <a:pt x="2586" y="1384"/>
                </a:cubicBezTo>
                <a:cubicBezTo>
                  <a:pt x="2586" y="1379"/>
                  <a:pt x="2587" y="1378"/>
                  <a:pt x="2592" y="1377"/>
                </a:cubicBezTo>
                <a:cubicBezTo>
                  <a:pt x="2596" y="1377"/>
                  <a:pt x="2596" y="1376"/>
                  <a:pt x="2598" y="1373"/>
                </a:cubicBezTo>
                <a:cubicBezTo>
                  <a:pt x="2599" y="1371"/>
                  <a:pt x="2600" y="1369"/>
                  <a:pt x="2602" y="1367"/>
                </a:cubicBezTo>
                <a:cubicBezTo>
                  <a:pt x="2603" y="1366"/>
                  <a:pt x="2604" y="1366"/>
                  <a:pt x="2605" y="1365"/>
                </a:cubicBezTo>
                <a:cubicBezTo>
                  <a:pt x="2606" y="1365"/>
                  <a:pt x="2605" y="1363"/>
                  <a:pt x="2606" y="1363"/>
                </a:cubicBezTo>
                <a:cubicBezTo>
                  <a:pt x="2607" y="1361"/>
                  <a:pt x="2610" y="1361"/>
                  <a:pt x="2611" y="1359"/>
                </a:cubicBezTo>
                <a:cubicBezTo>
                  <a:pt x="2613" y="1358"/>
                  <a:pt x="2613" y="1355"/>
                  <a:pt x="2615" y="1354"/>
                </a:cubicBezTo>
                <a:cubicBezTo>
                  <a:pt x="2617" y="1352"/>
                  <a:pt x="2618" y="1352"/>
                  <a:pt x="2620" y="1349"/>
                </a:cubicBezTo>
                <a:cubicBezTo>
                  <a:pt x="2621" y="1347"/>
                  <a:pt x="2621" y="1346"/>
                  <a:pt x="2623" y="1344"/>
                </a:cubicBezTo>
                <a:cubicBezTo>
                  <a:pt x="2627" y="1342"/>
                  <a:pt x="2628" y="1340"/>
                  <a:pt x="2629" y="1336"/>
                </a:cubicBezTo>
                <a:cubicBezTo>
                  <a:pt x="2632" y="1328"/>
                  <a:pt x="2638" y="1324"/>
                  <a:pt x="2644" y="1319"/>
                </a:cubicBezTo>
                <a:cubicBezTo>
                  <a:pt x="2649" y="1314"/>
                  <a:pt x="2655" y="1310"/>
                  <a:pt x="2661" y="1307"/>
                </a:cubicBezTo>
                <a:cubicBezTo>
                  <a:pt x="2667" y="1302"/>
                  <a:pt x="2673" y="1297"/>
                  <a:pt x="2679" y="1293"/>
                </a:cubicBezTo>
                <a:cubicBezTo>
                  <a:pt x="2684" y="1289"/>
                  <a:pt x="2689" y="1285"/>
                  <a:pt x="2693" y="1280"/>
                </a:cubicBezTo>
                <a:cubicBezTo>
                  <a:pt x="2697" y="1276"/>
                  <a:pt x="2699" y="1270"/>
                  <a:pt x="2702" y="1265"/>
                </a:cubicBezTo>
                <a:cubicBezTo>
                  <a:pt x="2705" y="1261"/>
                  <a:pt x="2708" y="1257"/>
                  <a:pt x="2710" y="1253"/>
                </a:cubicBezTo>
                <a:cubicBezTo>
                  <a:pt x="2711" y="1249"/>
                  <a:pt x="2711" y="1245"/>
                  <a:pt x="2713" y="1242"/>
                </a:cubicBezTo>
                <a:cubicBezTo>
                  <a:pt x="2715" y="1240"/>
                  <a:pt x="2715" y="1238"/>
                  <a:pt x="2716" y="1236"/>
                </a:cubicBezTo>
                <a:cubicBezTo>
                  <a:pt x="2716" y="1233"/>
                  <a:pt x="2717" y="1230"/>
                  <a:pt x="2719" y="1227"/>
                </a:cubicBezTo>
                <a:cubicBezTo>
                  <a:pt x="2720" y="1224"/>
                  <a:pt x="2722" y="1223"/>
                  <a:pt x="2723" y="1220"/>
                </a:cubicBezTo>
                <a:cubicBezTo>
                  <a:pt x="2724" y="1217"/>
                  <a:pt x="2722" y="1212"/>
                  <a:pt x="2724" y="1209"/>
                </a:cubicBezTo>
                <a:cubicBezTo>
                  <a:pt x="2727" y="1205"/>
                  <a:pt x="2731" y="1205"/>
                  <a:pt x="2732" y="1201"/>
                </a:cubicBezTo>
                <a:cubicBezTo>
                  <a:pt x="2733" y="1197"/>
                  <a:pt x="2734" y="1195"/>
                  <a:pt x="2736" y="1192"/>
                </a:cubicBezTo>
                <a:cubicBezTo>
                  <a:pt x="2739" y="1188"/>
                  <a:pt x="2741" y="1187"/>
                  <a:pt x="2740" y="1183"/>
                </a:cubicBezTo>
                <a:cubicBezTo>
                  <a:pt x="2740" y="1179"/>
                  <a:pt x="2741" y="1177"/>
                  <a:pt x="2743" y="1174"/>
                </a:cubicBezTo>
                <a:cubicBezTo>
                  <a:pt x="2744" y="1169"/>
                  <a:pt x="2742" y="1168"/>
                  <a:pt x="2742" y="1164"/>
                </a:cubicBezTo>
                <a:cubicBezTo>
                  <a:pt x="2741" y="1155"/>
                  <a:pt x="2754" y="1149"/>
                  <a:pt x="2747" y="1140"/>
                </a:cubicBezTo>
                <a:cubicBezTo>
                  <a:pt x="2742" y="1133"/>
                  <a:pt x="2738" y="1143"/>
                  <a:pt x="2733" y="1145"/>
                </a:cubicBezTo>
                <a:cubicBezTo>
                  <a:pt x="2728" y="1147"/>
                  <a:pt x="2722" y="1146"/>
                  <a:pt x="2717" y="1147"/>
                </a:cubicBezTo>
                <a:cubicBezTo>
                  <a:pt x="2709" y="1150"/>
                  <a:pt x="2702" y="1150"/>
                  <a:pt x="2694" y="1150"/>
                </a:cubicBezTo>
                <a:cubicBezTo>
                  <a:pt x="2691" y="1150"/>
                  <a:pt x="2691" y="1151"/>
                  <a:pt x="2689" y="1153"/>
                </a:cubicBezTo>
                <a:cubicBezTo>
                  <a:pt x="2686" y="1156"/>
                  <a:pt x="2684" y="1156"/>
                  <a:pt x="2681" y="1157"/>
                </a:cubicBezTo>
                <a:cubicBezTo>
                  <a:pt x="2678" y="1157"/>
                  <a:pt x="2677" y="1159"/>
                  <a:pt x="2673" y="1159"/>
                </a:cubicBezTo>
                <a:cubicBezTo>
                  <a:pt x="2671" y="1159"/>
                  <a:pt x="2668" y="1159"/>
                  <a:pt x="2665" y="1159"/>
                </a:cubicBezTo>
                <a:cubicBezTo>
                  <a:pt x="2662" y="1159"/>
                  <a:pt x="2661" y="1161"/>
                  <a:pt x="2658" y="1162"/>
                </a:cubicBezTo>
                <a:cubicBezTo>
                  <a:pt x="2656" y="1163"/>
                  <a:pt x="2653" y="1163"/>
                  <a:pt x="2650" y="1163"/>
                </a:cubicBezTo>
                <a:cubicBezTo>
                  <a:pt x="2646" y="1162"/>
                  <a:pt x="2642" y="1160"/>
                  <a:pt x="2639" y="1157"/>
                </a:cubicBezTo>
                <a:cubicBezTo>
                  <a:pt x="2631" y="1149"/>
                  <a:pt x="2620" y="1147"/>
                  <a:pt x="2613" y="1140"/>
                </a:cubicBezTo>
                <a:cubicBezTo>
                  <a:pt x="2605" y="1132"/>
                  <a:pt x="2605" y="1116"/>
                  <a:pt x="2599" y="1107"/>
                </a:cubicBezTo>
                <a:cubicBezTo>
                  <a:pt x="2592" y="1096"/>
                  <a:pt x="2580" y="1088"/>
                  <a:pt x="2572" y="1078"/>
                </a:cubicBezTo>
                <a:cubicBezTo>
                  <a:pt x="2563" y="1067"/>
                  <a:pt x="2559" y="1054"/>
                  <a:pt x="2554" y="1041"/>
                </a:cubicBezTo>
                <a:cubicBezTo>
                  <a:pt x="2550" y="1034"/>
                  <a:pt x="2547" y="1033"/>
                  <a:pt x="2541" y="1029"/>
                </a:cubicBezTo>
                <a:cubicBezTo>
                  <a:pt x="2536" y="1026"/>
                  <a:pt x="2536" y="1017"/>
                  <a:pt x="2533" y="1012"/>
                </a:cubicBezTo>
                <a:cubicBezTo>
                  <a:pt x="2528" y="1003"/>
                  <a:pt x="2533" y="994"/>
                  <a:pt x="2530" y="985"/>
                </a:cubicBezTo>
                <a:cubicBezTo>
                  <a:pt x="2529" y="983"/>
                  <a:pt x="2526" y="983"/>
                  <a:pt x="2525" y="980"/>
                </a:cubicBezTo>
                <a:cubicBezTo>
                  <a:pt x="2524" y="978"/>
                  <a:pt x="2524" y="977"/>
                  <a:pt x="2524" y="975"/>
                </a:cubicBezTo>
                <a:cubicBezTo>
                  <a:pt x="2523" y="970"/>
                  <a:pt x="2522" y="967"/>
                  <a:pt x="2518" y="963"/>
                </a:cubicBezTo>
                <a:cubicBezTo>
                  <a:pt x="2514" y="960"/>
                  <a:pt x="2511" y="957"/>
                  <a:pt x="2508" y="952"/>
                </a:cubicBezTo>
                <a:cubicBezTo>
                  <a:pt x="2504" y="948"/>
                  <a:pt x="2504" y="944"/>
                  <a:pt x="2504" y="939"/>
                </a:cubicBezTo>
                <a:cubicBezTo>
                  <a:pt x="2504" y="932"/>
                  <a:pt x="2503" y="932"/>
                  <a:pt x="2499" y="927"/>
                </a:cubicBezTo>
                <a:cubicBezTo>
                  <a:pt x="2494" y="924"/>
                  <a:pt x="2494" y="919"/>
                  <a:pt x="2491" y="914"/>
                </a:cubicBezTo>
                <a:cubicBezTo>
                  <a:pt x="2488" y="909"/>
                  <a:pt x="2484" y="905"/>
                  <a:pt x="2482" y="900"/>
                </a:cubicBezTo>
                <a:cubicBezTo>
                  <a:pt x="2477" y="887"/>
                  <a:pt x="2462" y="870"/>
                  <a:pt x="2486" y="865"/>
                </a:cubicBezTo>
                <a:cubicBezTo>
                  <a:pt x="2497" y="862"/>
                  <a:pt x="2496" y="866"/>
                  <a:pt x="2503" y="873"/>
                </a:cubicBezTo>
                <a:cubicBezTo>
                  <a:pt x="2507" y="877"/>
                  <a:pt x="2508" y="882"/>
                  <a:pt x="2511" y="886"/>
                </a:cubicBezTo>
                <a:cubicBezTo>
                  <a:pt x="2515" y="891"/>
                  <a:pt x="2515" y="896"/>
                  <a:pt x="2518" y="900"/>
                </a:cubicBezTo>
                <a:cubicBezTo>
                  <a:pt x="2521" y="904"/>
                  <a:pt x="2525" y="908"/>
                  <a:pt x="2527" y="912"/>
                </a:cubicBezTo>
                <a:cubicBezTo>
                  <a:pt x="2527" y="914"/>
                  <a:pt x="2527" y="916"/>
                  <a:pt x="2527" y="918"/>
                </a:cubicBezTo>
                <a:cubicBezTo>
                  <a:pt x="2528" y="920"/>
                  <a:pt x="2532" y="921"/>
                  <a:pt x="2532" y="924"/>
                </a:cubicBezTo>
                <a:cubicBezTo>
                  <a:pt x="2534" y="928"/>
                  <a:pt x="2540" y="930"/>
                  <a:pt x="2543" y="932"/>
                </a:cubicBezTo>
                <a:cubicBezTo>
                  <a:pt x="2546" y="934"/>
                  <a:pt x="2549" y="935"/>
                  <a:pt x="2551" y="938"/>
                </a:cubicBezTo>
                <a:cubicBezTo>
                  <a:pt x="2553" y="942"/>
                  <a:pt x="2551" y="947"/>
                  <a:pt x="2552" y="950"/>
                </a:cubicBezTo>
                <a:cubicBezTo>
                  <a:pt x="2554" y="957"/>
                  <a:pt x="2560" y="962"/>
                  <a:pt x="2559" y="969"/>
                </a:cubicBezTo>
                <a:cubicBezTo>
                  <a:pt x="2557" y="977"/>
                  <a:pt x="2551" y="980"/>
                  <a:pt x="2558" y="986"/>
                </a:cubicBezTo>
                <a:cubicBezTo>
                  <a:pt x="2563" y="990"/>
                  <a:pt x="2564" y="994"/>
                  <a:pt x="2570" y="997"/>
                </a:cubicBezTo>
                <a:cubicBezTo>
                  <a:pt x="2573" y="999"/>
                  <a:pt x="2578" y="1002"/>
                  <a:pt x="2581" y="1004"/>
                </a:cubicBezTo>
                <a:cubicBezTo>
                  <a:pt x="2585" y="1008"/>
                  <a:pt x="2588" y="1014"/>
                  <a:pt x="2590" y="1018"/>
                </a:cubicBezTo>
                <a:cubicBezTo>
                  <a:pt x="2591" y="1022"/>
                  <a:pt x="2592" y="1025"/>
                  <a:pt x="2594" y="1028"/>
                </a:cubicBezTo>
                <a:cubicBezTo>
                  <a:pt x="2596" y="1030"/>
                  <a:pt x="2598" y="1030"/>
                  <a:pt x="2600" y="1032"/>
                </a:cubicBezTo>
                <a:cubicBezTo>
                  <a:pt x="2604" y="1036"/>
                  <a:pt x="2605" y="1043"/>
                  <a:pt x="2608" y="1048"/>
                </a:cubicBezTo>
                <a:cubicBezTo>
                  <a:pt x="2611" y="1052"/>
                  <a:pt x="2613" y="1055"/>
                  <a:pt x="2615" y="1060"/>
                </a:cubicBezTo>
                <a:cubicBezTo>
                  <a:pt x="2618" y="1068"/>
                  <a:pt x="2609" y="1073"/>
                  <a:pt x="2613" y="1082"/>
                </a:cubicBezTo>
                <a:cubicBezTo>
                  <a:pt x="2614" y="1085"/>
                  <a:pt x="2619" y="1088"/>
                  <a:pt x="2619" y="1092"/>
                </a:cubicBezTo>
                <a:cubicBezTo>
                  <a:pt x="2620" y="1094"/>
                  <a:pt x="2619" y="1096"/>
                  <a:pt x="2620" y="1098"/>
                </a:cubicBezTo>
                <a:cubicBezTo>
                  <a:pt x="2621" y="1102"/>
                  <a:pt x="2624" y="1104"/>
                  <a:pt x="2625" y="1108"/>
                </a:cubicBezTo>
                <a:cubicBezTo>
                  <a:pt x="2626" y="1112"/>
                  <a:pt x="2623" y="1118"/>
                  <a:pt x="2627" y="1121"/>
                </a:cubicBezTo>
                <a:cubicBezTo>
                  <a:pt x="2630" y="1124"/>
                  <a:pt x="2637" y="1124"/>
                  <a:pt x="2642" y="1124"/>
                </a:cubicBezTo>
                <a:cubicBezTo>
                  <a:pt x="2648" y="1123"/>
                  <a:pt x="2652" y="1121"/>
                  <a:pt x="2657" y="1118"/>
                </a:cubicBezTo>
                <a:cubicBezTo>
                  <a:pt x="2661" y="1115"/>
                  <a:pt x="2664" y="1114"/>
                  <a:pt x="2669" y="1113"/>
                </a:cubicBezTo>
                <a:cubicBezTo>
                  <a:pt x="2674" y="1112"/>
                  <a:pt x="2680" y="1114"/>
                  <a:pt x="2685" y="1110"/>
                </a:cubicBezTo>
                <a:cubicBezTo>
                  <a:pt x="2688" y="1106"/>
                  <a:pt x="2689" y="1104"/>
                  <a:pt x="2694" y="1104"/>
                </a:cubicBezTo>
                <a:cubicBezTo>
                  <a:pt x="2698" y="1104"/>
                  <a:pt x="2703" y="1106"/>
                  <a:pt x="2707" y="1103"/>
                </a:cubicBezTo>
                <a:cubicBezTo>
                  <a:pt x="2707" y="1103"/>
                  <a:pt x="2707" y="1102"/>
                  <a:pt x="2708" y="1102"/>
                </a:cubicBezTo>
                <a:cubicBezTo>
                  <a:pt x="2708" y="1101"/>
                  <a:pt x="2709" y="1101"/>
                  <a:pt x="2709" y="1100"/>
                </a:cubicBezTo>
                <a:cubicBezTo>
                  <a:pt x="2711" y="1099"/>
                  <a:pt x="2711" y="1099"/>
                  <a:pt x="2712" y="1097"/>
                </a:cubicBezTo>
                <a:cubicBezTo>
                  <a:pt x="2712" y="1096"/>
                  <a:pt x="2713" y="1095"/>
                  <a:pt x="2713" y="1095"/>
                </a:cubicBezTo>
                <a:cubicBezTo>
                  <a:pt x="2715" y="1093"/>
                  <a:pt x="2716" y="1094"/>
                  <a:pt x="2717" y="1093"/>
                </a:cubicBezTo>
                <a:cubicBezTo>
                  <a:pt x="2718" y="1092"/>
                  <a:pt x="2718" y="1091"/>
                  <a:pt x="2719" y="1091"/>
                </a:cubicBezTo>
                <a:cubicBezTo>
                  <a:pt x="2720" y="1090"/>
                  <a:pt x="2722" y="1090"/>
                  <a:pt x="2723" y="1089"/>
                </a:cubicBezTo>
                <a:cubicBezTo>
                  <a:pt x="2725" y="1088"/>
                  <a:pt x="2726" y="1088"/>
                  <a:pt x="2727" y="1087"/>
                </a:cubicBezTo>
                <a:cubicBezTo>
                  <a:pt x="2729" y="1085"/>
                  <a:pt x="2731" y="1086"/>
                  <a:pt x="2733" y="1085"/>
                </a:cubicBezTo>
                <a:cubicBezTo>
                  <a:pt x="2750" y="1082"/>
                  <a:pt x="2755" y="1068"/>
                  <a:pt x="2770" y="1064"/>
                </a:cubicBezTo>
                <a:cubicBezTo>
                  <a:pt x="2795" y="1057"/>
                  <a:pt x="2819" y="1047"/>
                  <a:pt x="2842" y="1032"/>
                </a:cubicBezTo>
                <a:cubicBezTo>
                  <a:pt x="2854" y="1024"/>
                  <a:pt x="2855" y="1018"/>
                  <a:pt x="2857" y="1004"/>
                </a:cubicBezTo>
                <a:cubicBezTo>
                  <a:pt x="2859" y="993"/>
                  <a:pt x="2867" y="979"/>
                  <a:pt x="2864" y="967"/>
                </a:cubicBezTo>
                <a:cubicBezTo>
                  <a:pt x="2864" y="962"/>
                  <a:pt x="2855" y="944"/>
                  <a:pt x="2851" y="941"/>
                </a:cubicBezTo>
                <a:cubicBezTo>
                  <a:pt x="2847" y="937"/>
                  <a:pt x="2842" y="939"/>
                  <a:pt x="2837" y="937"/>
                </a:cubicBezTo>
                <a:cubicBezTo>
                  <a:pt x="2833" y="935"/>
                  <a:pt x="2830" y="931"/>
                  <a:pt x="2825" y="928"/>
                </a:cubicBezTo>
                <a:cubicBezTo>
                  <a:pt x="2804" y="916"/>
                  <a:pt x="2789" y="924"/>
                  <a:pt x="2772" y="931"/>
                </a:cubicBezTo>
                <a:cubicBezTo>
                  <a:pt x="2769" y="932"/>
                  <a:pt x="2766" y="930"/>
                  <a:pt x="2763" y="930"/>
                </a:cubicBezTo>
                <a:cubicBezTo>
                  <a:pt x="2753" y="931"/>
                  <a:pt x="2745" y="933"/>
                  <a:pt x="2738" y="927"/>
                </a:cubicBezTo>
                <a:cubicBezTo>
                  <a:pt x="2731" y="920"/>
                  <a:pt x="2732" y="909"/>
                  <a:pt x="2725" y="901"/>
                </a:cubicBezTo>
                <a:cubicBezTo>
                  <a:pt x="2718" y="893"/>
                  <a:pt x="2711" y="889"/>
                  <a:pt x="2705" y="880"/>
                </a:cubicBezTo>
                <a:cubicBezTo>
                  <a:pt x="2702" y="876"/>
                  <a:pt x="2698" y="874"/>
                  <a:pt x="2696" y="869"/>
                </a:cubicBezTo>
                <a:cubicBezTo>
                  <a:pt x="2694" y="866"/>
                  <a:pt x="2694" y="863"/>
                  <a:pt x="2691" y="859"/>
                </a:cubicBezTo>
                <a:cubicBezTo>
                  <a:pt x="2686" y="850"/>
                  <a:pt x="2680" y="834"/>
                  <a:pt x="2695" y="830"/>
                </a:cubicBezTo>
                <a:cubicBezTo>
                  <a:pt x="2703" y="828"/>
                  <a:pt x="2707" y="827"/>
                  <a:pt x="2712" y="834"/>
                </a:cubicBezTo>
                <a:cubicBezTo>
                  <a:pt x="2724" y="851"/>
                  <a:pt x="2730" y="862"/>
                  <a:pt x="2748" y="874"/>
                </a:cubicBezTo>
                <a:cubicBezTo>
                  <a:pt x="2757" y="880"/>
                  <a:pt x="2769" y="887"/>
                  <a:pt x="2780" y="889"/>
                </a:cubicBezTo>
                <a:cubicBezTo>
                  <a:pt x="2791" y="890"/>
                  <a:pt x="2797" y="885"/>
                  <a:pt x="2806" y="885"/>
                </a:cubicBezTo>
                <a:cubicBezTo>
                  <a:pt x="2818" y="885"/>
                  <a:pt x="2822" y="903"/>
                  <a:pt x="2835" y="906"/>
                </a:cubicBezTo>
                <a:cubicBezTo>
                  <a:pt x="2850" y="909"/>
                  <a:pt x="2865" y="909"/>
                  <a:pt x="2879" y="910"/>
                </a:cubicBezTo>
                <a:cubicBezTo>
                  <a:pt x="2894" y="910"/>
                  <a:pt x="2909" y="914"/>
                  <a:pt x="2923" y="910"/>
                </a:cubicBezTo>
                <a:cubicBezTo>
                  <a:pt x="2932" y="908"/>
                  <a:pt x="2940" y="904"/>
                  <a:pt x="2950" y="905"/>
                </a:cubicBezTo>
                <a:cubicBezTo>
                  <a:pt x="2957" y="906"/>
                  <a:pt x="2957" y="911"/>
                  <a:pt x="2961" y="915"/>
                </a:cubicBezTo>
                <a:cubicBezTo>
                  <a:pt x="2965" y="918"/>
                  <a:pt x="2969" y="924"/>
                  <a:pt x="2971" y="929"/>
                </a:cubicBezTo>
                <a:cubicBezTo>
                  <a:pt x="2974" y="938"/>
                  <a:pt x="2982" y="934"/>
                  <a:pt x="2988" y="940"/>
                </a:cubicBezTo>
                <a:cubicBezTo>
                  <a:pt x="2994" y="946"/>
                  <a:pt x="2995" y="958"/>
                  <a:pt x="3001" y="965"/>
                </a:cubicBezTo>
                <a:cubicBezTo>
                  <a:pt x="3005" y="970"/>
                  <a:pt x="3018" y="986"/>
                  <a:pt x="3025" y="987"/>
                </a:cubicBezTo>
                <a:cubicBezTo>
                  <a:pt x="3035" y="988"/>
                  <a:pt x="3043" y="975"/>
                  <a:pt x="3053" y="982"/>
                </a:cubicBezTo>
                <a:cubicBezTo>
                  <a:pt x="3062" y="988"/>
                  <a:pt x="3060" y="1013"/>
                  <a:pt x="3060" y="1022"/>
                </a:cubicBezTo>
                <a:cubicBezTo>
                  <a:pt x="3060" y="1041"/>
                  <a:pt x="3068" y="1060"/>
                  <a:pt x="3072" y="1079"/>
                </a:cubicBezTo>
                <a:cubicBezTo>
                  <a:pt x="3075" y="1093"/>
                  <a:pt x="3076" y="1109"/>
                  <a:pt x="3087" y="1121"/>
                </a:cubicBezTo>
                <a:cubicBezTo>
                  <a:pt x="3096" y="1131"/>
                  <a:pt x="3105" y="1135"/>
                  <a:pt x="3111" y="1149"/>
                </a:cubicBezTo>
                <a:cubicBezTo>
                  <a:pt x="3118" y="1164"/>
                  <a:pt x="3123" y="1197"/>
                  <a:pt x="3146" y="1187"/>
                </a:cubicBezTo>
                <a:cubicBezTo>
                  <a:pt x="3174" y="1176"/>
                  <a:pt x="3179" y="1139"/>
                  <a:pt x="3176" y="1114"/>
                </a:cubicBezTo>
                <a:cubicBezTo>
                  <a:pt x="3174" y="1100"/>
                  <a:pt x="3169" y="1084"/>
                  <a:pt x="3178" y="1072"/>
                </a:cubicBezTo>
                <a:cubicBezTo>
                  <a:pt x="3189" y="1058"/>
                  <a:pt x="3208" y="1051"/>
                  <a:pt x="3221" y="1040"/>
                </a:cubicBezTo>
                <a:cubicBezTo>
                  <a:pt x="3230" y="1032"/>
                  <a:pt x="3233" y="1018"/>
                  <a:pt x="3242" y="1009"/>
                </a:cubicBezTo>
                <a:cubicBezTo>
                  <a:pt x="3246" y="1005"/>
                  <a:pt x="3252" y="1004"/>
                  <a:pt x="3256" y="1000"/>
                </a:cubicBezTo>
                <a:cubicBezTo>
                  <a:pt x="3260" y="995"/>
                  <a:pt x="3259" y="993"/>
                  <a:pt x="3262" y="987"/>
                </a:cubicBezTo>
                <a:cubicBezTo>
                  <a:pt x="3266" y="977"/>
                  <a:pt x="3269" y="974"/>
                  <a:pt x="3281" y="972"/>
                </a:cubicBezTo>
                <a:cubicBezTo>
                  <a:pt x="3296" y="970"/>
                  <a:pt x="3314" y="967"/>
                  <a:pt x="3328" y="972"/>
                </a:cubicBezTo>
                <a:cubicBezTo>
                  <a:pt x="3336" y="974"/>
                  <a:pt x="3341" y="978"/>
                  <a:pt x="3346" y="984"/>
                </a:cubicBezTo>
                <a:cubicBezTo>
                  <a:pt x="3347" y="987"/>
                  <a:pt x="3347" y="992"/>
                  <a:pt x="3349" y="994"/>
                </a:cubicBezTo>
                <a:cubicBezTo>
                  <a:pt x="3352" y="997"/>
                  <a:pt x="3356" y="997"/>
                  <a:pt x="3358" y="1000"/>
                </a:cubicBezTo>
                <a:cubicBezTo>
                  <a:pt x="3360" y="1002"/>
                  <a:pt x="3360" y="1004"/>
                  <a:pt x="3363" y="1006"/>
                </a:cubicBezTo>
                <a:cubicBezTo>
                  <a:pt x="3371" y="1009"/>
                  <a:pt x="3384" y="1028"/>
                  <a:pt x="3385" y="1037"/>
                </a:cubicBezTo>
                <a:cubicBezTo>
                  <a:pt x="3386" y="1045"/>
                  <a:pt x="3380" y="1056"/>
                  <a:pt x="3383" y="1064"/>
                </a:cubicBezTo>
                <a:cubicBezTo>
                  <a:pt x="3387" y="1076"/>
                  <a:pt x="3410" y="1064"/>
                  <a:pt x="3421" y="1064"/>
                </a:cubicBezTo>
                <a:close/>
                <a:moveTo>
                  <a:pt x="2209" y="723"/>
                </a:moveTo>
                <a:cubicBezTo>
                  <a:pt x="2209" y="722"/>
                  <a:pt x="2209" y="721"/>
                  <a:pt x="2209" y="720"/>
                </a:cubicBezTo>
                <a:cubicBezTo>
                  <a:pt x="2207" y="713"/>
                  <a:pt x="2199" y="717"/>
                  <a:pt x="2192" y="716"/>
                </a:cubicBezTo>
                <a:cubicBezTo>
                  <a:pt x="2186" y="715"/>
                  <a:pt x="2180" y="713"/>
                  <a:pt x="2174" y="715"/>
                </a:cubicBezTo>
                <a:cubicBezTo>
                  <a:pt x="2163" y="720"/>
                  <a:pt x="2166" y="730"/>
                  <a:pt x="2174" y="735"/>
                </a:cubicBezTo>
                <a:cubicBezTo>
                  <a:pt x="2183" y="741"/>
                  <a:pt x="2190" y="744"/>
                  <a:pt x="2198" y="736"/>
                </a:cubicBezTo>
                <a:cubicBezTo>
                  <a:pt x="2201" y="732"/>
                  <a:pt x="2208" y="729"/>
                  <a:pt x="2209" y="723"/>
                </a:cubicBezTo>
                <a:close/>
                <a:moveTo>
                  <a:pt x="2105" y="650"/>
                </a:moveTo>
                <a:cubicBezTo>
                  <a:pt x="2101" y="654"/>
                  <a:pt x="2103" y="661"/>
                  <a:pt x="2100" y="668"/>
                </a:cubicBezTo>
                <a:cubicBezTo>
                  <a:pt x="2096" y="677"/>
                  <a:pt x="2092" y="687"/>
                  <a:pt x="2108" y="686"/>
                </a:cubicBezTo>
                <a:cubicBezTo>
                  <a:pt x="2119" y="685"/>
                  <a:pt x="2131" y="656"/>
                  <a:pt x="2125" y="647"/>
                </a:cubicBezTo>
                <a:cubicBezTo>
                  <a:pt x="2122" y="642"/>
                  <a:pt x="2113" y="645"/>
                  <a:pt x="2109" y="647"/>
                </a:cubicBezTo>
                <a:cubicBezTo>
                  <a:pt x="2107" y="648"/>
                  <a:pt x="2106" y="649"/>
                  <a:pt x="2105" y="650"/>
                </a:cubicBezTo>
                <a:close/>
                <a:moveTo>
                  <a:pt x="2120" y="610"/>
                </a:moveTo>
                <a:cubicBezTo>
                  <a:pt x="2115" y="607"/>
                  <a:pt x="2108" y="611"/>
                  <a:pt x="2104" y="614"/>
                </a:cubicBezTo>
                <a:cubicBezTo>
                  <a:pt x="2094" y="622"/>
                  <a:pt x="2103" y="631"/>
                  <a:pt x="2113" y="632"/>
                </a:cubicBezTo>
                <a:cubicBezTo>
                  <a:pt x="2122" y="633"/>
                  <a:pt x="2129" y="618"/>
                  <a:pt x="2122" y="611"/>
                </a:cubicBezTo>
                <a:cubicBezTo>
                  <a:pt x="2121" y="610"/>
                  <a:pt x="2121" y="610"/>
                  <a:pt x="2120" y="610"/>
                </a:cubicBezTo>
                <a:close/>
                <a:moveTo>
                  <a:pt x="2271" y="704"/>
                </a:moveTo>
                <a:cubicBezTo>
                  <a:pt x="2268" y="708"/>
                  <a:pt x="2263" y="720"/>
                  <a:pt x="2267" y="723"/>
                </a:cubicBezTo>
                <a:cubicBezTo>
                  <a:pt x="2269" y="724"/>
                  <a:pt x="2275" y="723"/>
                  <a:pt x="2277" y="724"/>
                </a:cubicBezTo>
                <a:cubicBezTo>
                  <a:pt x="2279" y="724"/>
                  <a:pt x="2284" y="726"/>
                  <a:pt x="2286" y="725"/>
                </a:cubicBezTo>
                <a:cubicBezTo>
                  <a:pt x="2292" y="723"/>
                  <a:pt x="2292" y="718"/>
                  <a:pt x="2298" y="718"/>
                </a:cubicBezTo>
                <a:cubicBezTo>
                  <a:pt x="2303" y="718"/>
                  <a:pt x="2309" y="719"/>
                  <a:pt x="2310" y="714"/>
                </a:cubicBezTo>
                <a:cubicBezTo>
                  <a:pt x="2311" y="712"/>
                  <a:pt x="2310" y="708"/>
                  <a:pt x="2308" y="706"/>
                </a:cubicBezTo>
                <a:cubicBezTo>
                  <a:pt x="2306" y="704"/>
                  <a:pt x="2302" y="705"/>
                  <a:pt x="2299" y="705"/>
                </a:cubicBezTo>
                <a:cubicBezTo>
                  <a:pt x="2295" y="705"/>
                  <a:pt x="2293" y="703"/>
                  <a:pt x="2290" y="702"/>
                </a:cubicBezTo>
                <a:cubicBezTo>
                  <a:pt x="2285" y="700"/>
                  <a:pt x="2276" y="700"/>
                  <a:pt x="2272" y="704"/>
                </a:cubicBezTo>
                <a:cubicBezTo>
                  <a:pt x="2272" y="704"/>
                  <a:pt x="2272" y="704"/>
                  <a:pt x="2271" y="704"/>
                </a:cubicBezTo>
                <a:close/>
                <a:moveTo>
                  <a:pt x="2323" y="735"/>
                </a:moveTo>
                <a:cubicBezTo>
                  <a:pt x="2319" y="734"/>
                  <a:pt x="2315" y="733"/>
                  <a:pt x="2312" y="734"/>
                </a:cubicBezTo>
                <a:cubicBezTo>
                  <a:pt x="2307" y="736"/>
                  <a:pt x="2300" y="742"/>
                  <a:pt x="2304" y="748"/>
                </a:cubicBezTo>
                <a:cubicBezTo>
                  <a:pt x="2309" y="755"/>
                  <a:pt x="2317" y="748"/>
                  <a:pt x="2323" y="749"/>
                </a:cubicBezTo>
                <a:cubicBezTo>
                  <a:pt x="2324" y="749"/>
                  <a:pt x="2326" y="751"/>
                  <a:pt x="2327" y="751"/>
                </a:cubicBezTo>
                <a:cubicBezTo>
                  <a:pt x="2332" y="752"/>
                  <a:pt x="2337" y="749"/>
                  <a:pt x="2342" y="749"/>
                </a:cubicBezTo>
                <a:cubicBezTo>
                  <a:pt x="2344" y="748"/>
                  <a:pt x="2348" y="749"/>
                  <a:pt x="2349" y="747"/>
                </a:cubicBezTo>
                <a:cubicBezTo>
                  <a:pt x="2353" y="744"/>
                  <a:pt x="2350" y="740"/>
                  <a:pt x="2346" y="739"/>
                </a:cubicBezTo>
                <a:cubicBezTo>
                  <a:pt x="2342" y="738"/>
                  <a:pt x="2336" y="740"/>
                  <a:pt x="2332" y="738"/>
                </a:cubicBezTo>
                <a:cubicBezTo>
                  <a:pt x="2331" y="737"/>
                  <a:pt x="2330" y="736"/>
                  <a:pt x="2329" y="736"/>
                </a:cubicBezTo>
                <a:cubicBezTo>
                  <a:pt x="2327" y="736"/>
                  <a:pt x="2325" y="736"/>
                  <a:pt x="2323" y="735"/>
                </a:cubicBezTo>
                <a:close/>
                <a:moveTo>
                  <a:pt x="2453" y="738"/>
                </a:moveTo>
                <a:cubicBezTo>
                  <a:pt x="2448" y="739"/>
                  <a:pt x="2445" y="738"/>
                  <a:pt x="2441" y="740"/>
                </a:cubicBezTo>
                <a:cubicBezTo>
                  <a:pt x="2437" y="742"/>
                  <a:pt x="2432" y="745"/>
                  <a:pt x="2432" y="749"/>
                </a:cubicBezTo>
                <a:cubicBezTo>
                  <a:pt x="2432" y="753"/>
                  <a:pt x="2434" y="756"/>
                  <a:pt x="2437" y="757"/>
                </a:cubicBezTo>
                <a:cubicBezTo>
                  <a:pt x="2443" y="761"/>
                  <a:pt x="2447" y="762"/>
                  <a:pt x="2453" y="759"/>
                </a:cubicBezTo>
                <a:cubicBezTo>
                  <a:pt x="2459" y="756"/>
                  <a:pt x="2468" y="754"/>
                  <a:pt x="2471" y="748"/>
                </a:cubicBezTo>
                <a:cubicBezTo>
                  <a:pt x="2473" y="745"/>
                  <a:pt x="2473" y="742"/>
                  <a:pt x="2470" y="739"/>
                </a:cubicBezTo>
                <a:cubicBezTo>
                  <a:pt x="2465" y="735"/>
                  <a:pt x="2458" y="738"/>
                  <a:pt x="2453" y="738"/>
                </a:cubicBezTo>
                <a:close/>
                <a:moveTo>
                  <a:pt x="2620" y="101"/>
                </a:moveTo>
                <a:cubicBezTo>
                  <a:pt x="2605" y="103"/>
                  <a:pt x="2591" y="107"/>
                  <a:pt x="2584" y="120"/>
                </a:cubicBezTo>
                <a:cubicBezTo>
                  <a:pt x="2580" y="127"/>
                  <a:pt x="2577" y="134"/>
                  <a:pt x="2570" y="140"/>
                </a:cubicBezTo>
                <a:cubicBezTo>
                  <a:pt x="2563" y="146"/>
                  <a:pt x="2557" y="151"/>
                  <a:pt x="2561" y="162"/>
                </a:cubicBezTo>
                <a:cubicBezTo>
                  <a:pt x="2563" y="170"/>
                  <a:pt x="2567" y="173"/>
                  <a:pt x="2575" y="173"/>
                </a:cubicBezTo>
                <a:cubicBezTo>
                  <a:pt x="2583" y="173"/>
                  <a:pt x="2590" y="171"/>
                  <a:pt x="2599" y="172"/>
                </a:cubicBezTo>
                <a:cubicBezTo>
                  <a:pt x="2606" y="173"/>
                  <a:pt x="2613" y="178"/>
                  <a:pt x="2621" y="178"/>
                </a:cubicBezTo>
                <a:cubicBezTo>
                  <a:pt x="2635" y="177"/>
                  <a:pt x="2626" y="168"/>
                  <a:pt x="2625" y="160"/>
                </a:cubicBezTo>
                <a:cubicBezTo>
                  <a:pt x="2620" y="136"/>
                  <a:pt x="2638" y="127"/>
                  <a:pt x="2654" y="114"/>
                </a:cubicBezTo>
                <a:cubicBezTo>
                  <a:pt x="2659" y="111"/>
                  <a:pt x="2688" y="101"/>
                  <a:pt x="2677" y="94"/>
                </a:cubicBezTo>
                <a:cubicBezTo>
                  <a:pt x="2673" y="91"/>
                  <a:pt x="2658" y="95"/>
                  <a:pt x="2653" y="96"/>
                </a:cubicBezTo>
                <a:cubicBezTo>
                  <a:pt x="2642" y="98"/>
                  <a:pt x="2631" y="99"/>
                  <a:pt x="2620" y="101"/>
                </a:cubicBezTo>
                <a:close/>
                <a:moveTo>
                  <a:pt x="3206" y="1215"/>
                </a:moveTo>
                <a:cubicBezTo>
                  <a:pt x="3205" y="1212"/>
                  <a:pt x="3203" y="1210"/>
                  <a:pt x="3202" y="1207"/>
                </a:cubicBezTo>
                <a:cubicBezTo>
                  <a:pt x="3201" y="1205"/>
                  <a:pt x="3200" y="1202"/>
                  <a:pt x="3198" y="1199"/>
                </a:cubicBezTo>
                <a:cubicBezTo>
                  <a:pt x="3196" y="1197"/>
                  <a:pt x="3193" y="1194"/>
                  <a:pt x="3192" y="1191"/>
                </a:cubicBezTo>
                <a:cubicBezTo>
                  <a:pt x="3191" y="1189"/>
                  <a:pt x="3191" y="1185"/>
                  <a:pt x="3190" y="1183"/>
                </a:cubicBezTo>
                <a:cubicBezTo>
                  <a:pt x="3189" y="1181"/>
                  <a:pt x="3185" y="1181"/>
                  <a:pt x="3183" y="1180"/>
                </a:cubicBezTo>
                <a:cubicBezTo>
                  <a:pt x="3181" y="1179"/>
                  <a:pt x="3181" y="1176"/>
                  <a:pt x="3179" y="1177"/>
                </a:cubicBezTo>
                <a:cubicBezTo>
                  <a:pt x="3178" y="1178"/>
                  <a:pt x="3178" y="1179"/>
                  <a:pt x="3178" y="1180"/>
                </a:cubicBezTo>
                <a:cubicBezTo>
                  <a:pt x="3178" y="1182"/>
                  <a:pt x="3177" y="1184"/>
                  <a:pt x="3177" y="1186"/>
                </a:cubicBezTo>
                <a:cubicBezTo>
                  <a:pt x="3176" y="1188"/>
                  <a:pt x="3177" y="1189"/>
                  <a:pt x="3177" y="1191"/>
                </a:cubicBezTo>
                <a:cubicBezTo>
                  <a:pt x="3177" y="1193"/>
                  <a:pt x="3176" y="1194"/>
                  <a:pt x="3175" y="1196"/>
                </a:cubicBezTo>
                <a:cubicBezTo>
                  <a:pt x="3174" y="1198"/>
                  <a:pt x="3174" y="1199"/>
                  <a:pt x="3174" y="1201"/>
                </a:cubicBezTo>
                <a:cubicBezTo>
                  <a:pt x="3173" y="1202"/>
                  <a:pt x="3172" y="1204"/>
                  <a:pt x="3172" y="1205"/>
                </a:cubicBezTo>
                <a:cubicBezTo>
                  <a:pt x="3173" y="1207"/>
                  <a:pt x="3176" y="1208"/>
                  <a:pt x="3177" y="1211"/>
                </a:cubicBezTo>
                <a:cubicBezTo>
                  <a:pt x="3178" y="1212"/>
                  <a:pt x="3177" y="1213"/>
                  <a:pt x="3177" y="1214"/>
                </a:cubicBezTo>
                <a:cubicBezTo>
                  <a:pt x="3176" y="1217"/>
                  <a:pt x="3176" y="1219"/>
                  <a:pt x="3177" y="1222"/>
                </a:cubicBezTo>
                <a:cubicBezTo>
                  <a:pt x="3177" y="1222"/>
                  <a:pt x="3176" y="1225"/>
                  <a:pt x="3176" y="1228"/>
                </a:cubicBezTo>
                <a:cubicBezTo>
                  <a:pt x="3177" y="1230"/>
                  <a:pt x="3178" y="1231"/>
                  <a:pt x="3179" y="1232"/>
                </a:cubicBezTo>
                <a:cubicBezTo>
                  <a:pt x="3180" y="1234"/>
                  <a:pt x="3180" y="1236"/>
                  <a:pt x="3181" y="1238"/>
                </a:cubicBezTo>
                <a:cubicBezTo>
                  <a:pt x="3185" y="1244"/>
                  <a:pt x="3190" y="1241"/>
                  <a:pt x="3195" y="1239"/>
                </a:cubicBezTo>
                <a:cubicBezTo>
                  <a:pt x="3199" y="1237"/>
                  <a:pt x="3206" y="1234"/>
                  <a:pt x="3207" y="1229"/>
                </a:cubicBezTo>
                <a:cubicBezTo>
                  <a:pt x="3207" y="1227"/>
                  <a:pt x="3206" y="1224"/>
                  <a:pt x="3206" y="1222"/>
                </a:cubicBezTo>
                <a:cubicBezTo>
                  <a:pt x="3206" y="1220"/>
                  <a:pt x="3206" y="1217"/>
                  <a:pt x="3206" y="1215"/>
                </a:cubicBezTo>
                <a:close/>
                <a:moveTo>
                  <a:pt x="3559" y="1438"/>
                </a:moveTo>
                <a:cubicBezTo>
                  <a:pt x="3569" y="1438"/>
                  <a:pt x="3568" y="1425"/>
                  <a:pt x="3566" y="1414"/>
                </a:cubicBezTo>
                <a:cubicBezTo>
                  <a:pt x="3565" y="1408"/>
                  <a:pt x="3572" y="1405"/>
                  <a:pt x="3572" y="1399"/>
                </a:cubicBezTo>
                <a:cubicBezTo>
                  <a:pt x="3572" y="1393"/>
                  <a:pt x="3569" y="1392"/>
                  <a:pt x="3566" y="1388"/>
                </a:cubicBezTo>
                <a:cubicBezTo>
                  <a:pt x="3559" y="1377"/>
                  <a:pt x="3549" y="1368"/>
                  <a:pt x="3542" y="1357"/>
                </a:cubicBezTo>
                <a:cubicBezTo>
                  <a:pt x="3535" y="1346"/>
                  <a:pt x="3540" y="1334"/>
                  <a:pt x="3530" y="1325"/>
                </a:cubicBezTo>
                <a:cubicBezTo>
                  <a:pt x="3523" y="1319"/>
                  <a:pt x="3514" y="1316"/>
                  <a:pt x="3505" y="1312"/>
                </a:cubicBezTo>
                <a:cubicBezTo>
                  <a:pt x="3499" y="1308"/>
                  <a:pt x="3498" y="1303"/>
                  <a:pt x="3493" y="1299"/>
                </a:cubicBezTo>
                <a:cubicBezTo>
                  <a:pt x="3489" y="1297"/>
                  <a:pt x="3483" y="1297"/>
                  <a:pt x="3480" y="1294"/>
                </a:cubicBezTo>
                <a:cubicBezTo>
                  <a:pt x="3477" y="1291"/>
                  <a:pt x="3477" y="1289"/>
                  <a:pt x="3475" y="1286"/>
                </a:cubicBezTo>
                <a:cubicBezTo>
                  <a:pt x="3473" y="1283"/>
                  <a:pt x="3471" y="1283"/>
                  <a:pt x="3467" y="1282"/>
                </a:cubicBezTo>
                <a:cubicBezTo>
                  <a:pt x="3463" y="1281"/>
                  <a:pt x="3462" y="1279"/>
                  <a:pt x="3460" y="1276"/>
                </a:cubicBezTo>
                <a:cubicBezTo>
                  <a:pt x="3457" y="1270"/>
                  <a:pt x="3450" y="1269"/>
                  <a:pt x="3449" y="1262"/>
                </a:cubicBezTo>
                <a:cubicBezTo>
                  <a:pt x="3448" y="1255"/>
                  <a:pt x="3449" y="1253"/>
                  <a:pt x="3442" y="1253"/>
                </a:cubicBezTo>
                <a:cubicBezTo>
                  <a:pt x="3436" y="1253"/>
                  <a:pt x="3431" y="1253"/>
                  <a:pt x="3425" y="1252"/>
                </a:cubicBezTo>
                <a:cubicBezTo>
                  <a:pt x="3420" y="1251"/>
                  <a:pt x="3416" y="1244"/>
                  <a:pt x="3410" y="1245"/>
                </a:cubicBezTo>
                <a:cubicBezTo>
                  <a:pt x="3409" y="1253"/>
                  <a:pt x="3410" y="1261"/>
                  <a:pt x="3417" y="1265"/>
                </a:cubicBezTo>
                <a:cubicBezTo>
                  <a:pt x="3423" y="1269"/>
                  <a:pt x="3431" y="1275"/>
                  <a:pt x="3436" y="1282"/>
                </a:cubicBezTo>
                <a:cubicBezTo>
                  <a:pt x="3439" y="1285"/>
                  <a:pt x="3442" y="1290"/>
                  <a:pt x="3444" y="1297"/>
                </a:cubicBezTo>
                <a:cubicBezTo>
                  <a:pt x="3446" y="1303"/>
                  <a:pt x="3454" y="1307"/>
                  <a:pt x="3459" y="1312"/>
                </a:cubicBezTo>
                <a:cubicBezTo>
                  <a:pt x="3465" y="1318"/>
                  <a:pt x="3465" y="1320"/>
                  <a:pt x="3464" y="1328"/>
                </a:cubicBezTo>
                <a:cubicBezTo>
                  <a:pt x="3463" y="1335"/>
                  <a:pt x="3464" y="1335"/>
                  <a:pt x="3470" y="1337"/>
                </a:cubicBezTo>
                <a:cubicBezTo>
                  <a:pt x="3473" y="1339"/>
                  <a:pt x="3476" y="1341"/>
                  <a:pt x="3478" y="1343"/>
                </a:cubicBezTo>
                <a:cubicBezTo>
                  <a:pt x="3483" y="1347"/>
                  <a:pt x="3485" y="1352"/>
                  <a:pt x="3488" y="1357"/>
                </a:cubicBezTo>
                <a:cubicBezTo>
                  <a:pt x="3491" y="1364"/>
                  <a:pt x="3490" y="1371"/>
                  <a:pt x="3496" y="1376"/>
                </a:cubicBezTo>
                <a:cubicBezTo>
                  <a:pt x="3500" y="1380"/>
                  <a:pt x="3504" y="1383"/>
                  <a:pt x="3506" y="1388"/>
                </a:cubicBezTo>
                <a:cubicBezTo>
                  <a:pt x="3508" y="1393"/>
                  <a:pt x="3508" y="1398"/>
                  <a:pt x="3511" y="1402"/>
                </a:cubicBezTo>
                <a:cubicBezTo>
                  <a:pt x="3514" y="1407"/>
                  <a:pt x="3520" y="1409"/>
                  <a:pt x="3524" y="1414"/>
                </a:cubicBezTo>
                <a:cubicBezTo>
                  <a:pt x="3529" y="1423"/>
                  <a:pt x="3541" y="1434"/>
                  <a:pt x="3551" y="1437"/>
                </a:cubicBezTo>
                <a:cubicBezTo>
                  <a:pt x="3554" y="1438"/>
                  <a:pt x="3557" y="1438"/>
                  <a:pt x="3559" y="1438"/>
                </a:cubicBezTo>
                <a:close/>
                <a:moveTo>
                  <a:pt x="3636" y="1485"/>
                </a:moveTo>
                <a:cubicBezTo>
                  <a:pt x="3644" y="1487"/>
                  <a:pt x="3653" y="1489"/>
                  <a:pt x="3662" y="1490"/>
                </a:cubicBezTo>
                <a:cubicBezTo>
                  <a:pt x="3677" y="1491"/>
                  <a:pt x="3692" y="1498"/>
                  <a:pt x="3708" y="1497"/>
                </a:cubicBezTo>
                <a:cubicBezTo>
                  <a:pt x="3719" y="1496"/>
                  <a:pt x="3723" y="1489"/>
                  <a:pt x="3716" y="1479"/>
                </a:cubicBezTo>
                <a:cubicBezTo>
                  <a:pt x="3710" y="1467"/>
                  <a:pt x="3695" y="1473"/>
                  <a:pt x="3686" y="1465"/>
                </a:cubicBezTo>
                <a:cubicBezTo>
                  <a:pt x="3683" y="1462"/>
                  <a:pt x="3684" y="1458"/>
                  <a:pt x="3682" y="1456"/>
                </a:cubicBezTo>
                <a:cubicBezTo>
                  <a:pt x="3676" y="1449"/>
                  <a:pt x="3662" y="1448"/>
                  <a:pt x="3653" y="1448"/>
                </a:cubicBezTo>
                <a:cubicBezTo>
                  <a:pt x="3648" y="1447"/>
                  <a:pt x="3643" y="1447"/>
                  <a:pt x="3638" y="1449"/>
                </a:cubicBezTo>
                <a:cubicBezTo>
                  <a:pt x="3634" y="1450"/>
                  <a:pt x="3631" y="1453"/>
                  <a:pt x="3628" y="1454"/>
                </a:cubicBezTo>
                <a:cubicBezTo>
                  <a:pt x="3617" y="1457"/>
                  <a:pt x="3606" y="1449"/>
                  <a:pt x="3595" y="1449"/>
                </a:cubicBezTo>
                <a:cubicBezTo>
                  <a:pt x="3588" y="1449"/>
                  <a:pt x="3571" y="1440"/>
                  <a:pt x="3566" y="1451"/>
                </a:cubicBezTo>
                <a:cubicBezTo>
                  <a:pt x="3562" y="1460"/>
                  <a:pt x="3571" y="1462"/>
                  <a:pt x="3576" y="1464"/>
                </a:cubicBezTo>
                <a:cubicBezTo>
                  <a:pt x="3593" y="1470"/>
                  <a:pt x="3608" y="1479"/>
                  <a:pt x="3626" y="1483"/>
                </a:cubicBezTo>
                <a:cubicBezTo>
                  <a:pt x="3630" y="1484"/>
                  <a:pt x="3633" y="1485"/>
                  <a:pt x="3636" y="1485"/>
                </a:cubicBezTo>
                <a:close/>
                <a:moveTo>
                  <a:pt x="3657" y="1395"/>
                </a:moveTo>
                <a:cubicBezTo>
                  <a:pt x="3665" y="1395"/>
                  <a:pt x="3672" y="1391"/>
                  <a:pt x="3679" y="1392"/>
                </a:cubicBezTo>
                <a:cubicBezTo>
                  <a:pt x="3688" y="1393"/>
                  <a:pt x="3695" y="1397"/>
                  <a:pt x="3700" y="1402"/>
                </a:cubicBezTo>
                <a:cubicBezTo>
                  <a:pt x="3706" y="1408"/>
                  <a:pt x="3714" y="1409"/>
                  <a:pt x="3720" y="1403"/>
                </a:cubicBezTo>
                <a:cubicBezTo>
                  <a:pt x="3722" y="1401"/>
                  <a:pt x="3721" y="1401"/>
                  <a:pt x="3722" y="1398"/>
                </a:cubicBezTo>
                <a:cubicBezTo>
                  <a:pt x="3722" y="1398"/>
                  <a:pt x="3722" y="1397"/>
                  <a:pt x="3722" y="1396"/>
                </a:cubicBezTo>
                <a:cubicBezTo>
                  <a:pt x="3723" y="1394"/>
                  <a:pt x="3725" y="1394"/>
                  <a:pt x="3726" y="1393"/>
                </a:cubicBezTo>
                <a:cubicBezTo>
                  <a:pt x="3727" y="1390"/>
                  <a:pt x="3726" y="1387"/>
                  <a:pt x="3727" y="1384"/>
                </a:cubicBezTo>
                <a:cubicBezTo>
                  <a:pt x="3728" y="1382"/>
                  <a:pt x="3729" y="1382"/>
                  <a:pt x="3730" y="1380"/>
                </a:cubicBezTo>
                <a:cubicBezTo>
                  <a:pt x="3730" y="1378"/>
                  <a:pt x="3729" y="1375"/>
                  <a:pt x="3729" y="1372"/>
                </a:cubicBezTo>
                <a:cubicBezTo>
                  <a:pt x="3729" y="1367"/>
                  <a:pt x="3731" y="1367"/>
                  <a:pt x="3734" y="1364"/>
                </a:cubicBezTo>
                <a:cubicBezTo>
                  <a:pt x="3736" y="1361"/>
                  <a:pt x="3737" y="1358"/>
                  <a:pt x="3740" y="1356"/>
                </a:cubicBezTo>
                <a:cubicBezTo>
                  <a:pt x="3743" y="1354"/>
                  <a:pt x="3748" y="1355"/>
                  <a:pt x="3749" y="1351"/>
                </a:cubicBezTo>
                <a:cubicBezTo>
                  <a:pt x="3749" y="1348"/>
                  <a:pt x="3746" y="1344"/>
                  <a:pt x="3746" y="1341"/>
                </a:cubicBezTo>
                <a:cubicBezTo>
                  <a:pt x="3745" y="1337"/>
                  <a:pt x="3746" y="1335"/>
                  <a:pt x="3748" y="1332"/>
                </a:cubicBezTo>
                <a:cubicBezTo>
                  <a:pt x="3751" y="1329"/>
                  <a:pt x="3752" y="1330"/>
                  <a:pt x="3754" y="1326"/>
                </a:cubicBezTo>
                <a:cubicBezTo>
                  <a:pt x="3755" y="1324"/>
                  <a:pt x="3756" y="1319"/>
                  <a:pt x="3755" y="1316"/>
                </a:cubicBezTo>
                <a:cubicBezTo>
                  <a:pt x="3754" y="1313"/>
                  <a:pt x="3751" y="1313"/>
                  <a:pt x="3751" y="1310"/>
                </a:cubicBezTo>
                <a:cubicBezTo>
                  <a:pt x="3750" y="1308"/>
                  <a:pt x="3752" y="1305"/>
                  <a:pt x="3752" y="1303"/>
                </a:cubicBezTo>
                <a:cubicBezTo>
                  <a:pt x="3752" y="1298"/>
                  <a:pt x="3746" y="1295"/>
                  <a:pt x="3744" y="1290"/>
                </a:cubicBezTo>
                <a:cubicBezTo>
                  <a:pt x="3742" y="1286"/>
                  <a:pt x="3742" y="1278"/>
                  <a:pt x="3745" y="1274"/>
                </a:cubicBezTo>
                <a:cubicBezTo>
                  <a:pt x="3747" y="1270"/>
                  <a:pt x="3751" y="1271"/>
                  <a:pt x="3754" y="1269"/>
                </a:cubicBezTo>
                <a:cubicBezTo>
                  <a:pt x="3758" y="1267"/>
                  <a:pt x="3758" y="1262"/>
                  <a:pt x="3760" y="1258"/>
                </a:cubicBezTo>
                <a:cubicBezTo>
                  <a:pt x="3762" y="1255"/>
                  <a:pt x="3763" y="1251"/>
                  <a:pt x="3761" y="1248"/>
                </a:cubicBezTo>
                <a:cubicBezTo>
                  <a:pt x="3759" y="1242"/>
                  <a:pt x="3755" y="1245"/>
                  <a:pt x="3750" y="1243"/>
                </a:cubicBezTo>
                <a:cubicBezTo>
                  <a:pt x="3745" y="1240"/>
                  <a:pt x="3745" y="1233"/>
                  <a:pt x="3739" y="1231"/>
                </a:cubicBezTo>
                <a:cubicBezTo>
                  <a:pt x="3726" y="1228"/>
                  <a:pt x="3721" y="1238"/>
                  <a:pt x="3716" y="1247"/>
                </a:cubicBezTo>
                <a:cubicBezTo>
                  <a:pt x="3713" y="1254"/>
                  <a:pt x="3711" y="1256"/>
                  <a:pt x="3705" y="1259"/>
                </a:cubicBezTo>
                <a:cubicBezTo>
                  <a:pt x="3694" y="1265"/>
                  <a:pt x="3688" y="1272"/>
                  <a:pt x="3680" y="1281"/>
                </a:cubicBezTo>
                <a:cubicBezTo>
                  <a:pt x="3676" y="1285"/>
                  <a:pt x="3673" y="1288"/>
                  <a:pt x="3669" y="1292"/>
                </a:cubicBezTo>
                <a:cubicBezTo>
                  <a:pt x="3664" y="1297"/>
                  <a:pt x="3652" y="1291"/>
                  <a:pt x="3651" y="1301"/>
                </a:cubicBezTo>
                <a:cubicBezTo>
                  <a:pt x="3650" y="1305"/>
                  <a:pt x="3651" y="1310"/>
                  <a:pt x="3647" y="1313"/>
                </a:cubicBezTo>
                <a:cubicBezTo>
                  <a:pt x="3642" y="1316"/>
                  <a:pt x="3638" y="1314"/>
                  <a:pt x="3633" y="1315"/>
                </a:cubicBezTo>
                <a:cubicBezTo>
                  <a:pt x="3630" y="1316"/>
                  <a:pt x="3625" y="1319"/>
                  <a:pt x="3622" y="1322"/>
                </a:cubicBezTo>
                <a:cubicBezTo>
                  <a:pt x="3617" y="1327"/>
                  <a:pt x="3618" y="1333"/>
                  <a:pt x="3623" y="1339"/>
                </a:cubicBezTo>
                <a:cubicBezTo>
                  <a:pt x="3622" y="1340"/>
                  <a:pt x="3621" y="1341"/>
                  <a:pt x="3620" y="1342"/>
                </a:cubicBezTo>
                <a:cubicBezTo>
                  <a:pt x="3615" y="1350"/>
                  <a:pt x="3630" y="1366"/>
                  <a:pt x="3632" y="1374"/>
                </a:cubicBezTo>
                <a:cubicBezTo>
                  <a:pt x="3634" y="1379"/>
                  <a:pt x="3634" y="1387"/>
                  <a:pt x="3638" y="1391"/>
                </a:cubicBezTo>
                <a:cubicBezTo>
                  <a:pt x="3642" y="1394"/>
                  <a:pt x="3651" y="1395"/>
                  <a:pt x="3655" y="1395"/>
                </a:cubicBezTo>
                <a:cubicBezTo>
                  <a:pt x="3656" y="1395"/>
                  <a:pt x="3657" y="1395"/>
                  <a:pt x="3657" y="1395"/>
                </a:cubicBezTo>
                <a:close/>
                <a:moveTo>
                  <a:pt x="3829" y="1334"/>
                </a:moveTo>
                <a:cubicBezTo>
                  <a:pt x="3835" y="1335"/>
                  <a:pt x="3841" y="1337"/>
                  <a:pt x="3845" y="1337"/>
                </a:cubicBezTo>
                <a:cubicBezTo>
                  <a:pt x="3855" y="1335"/>
                  <a:pt x="3874" y="1317"/>
                  <a:pt x="3861" y="1309"/>
                </a:cubicBezTo>
                <a:cubicBezTo>
                  <a:pt x="3852" y="1303"/>
                  <a:pt x="3834" y="1311"/>
                  <a:pt x="3824" y="1312"/>
                </a:cubicBezTo>
                <a:cubicBezTo>
                  <a:pt x="3813" y="1313"/>
                  <a:pt x="3799" y="1308"/>
                  <a:pt x="3791" y="1318"/>
                </a:cubicBezTo>
                <a:cubicBezTo>
                  <a:pt x="3786" y="1326"/>
                  <a:pt x="3781" y="1342"/>
                  <a:pt x="3780" y="1351"/>
                </a:cubicBezTo>
                <a:cubicBezTo>
                  <a:pt x="3774" y="1350"/>
                  <a:pt x="3777" y="1356"/>
                  <a:pt x="3775" y="1359"/>
                </a:cubicBezTo>
                <a:cubicBezTo>
                  <a:pt x="3774" y="1362"/>
                  <a:pt x="3771" y="1364"/>
                  <a:pt x="3769" y="1367"/>
                </a:cubicBezTo>
                <a:cubicBezTo>
                  <a:pt x="3767" y="1371"/>
                  <a:pt x="3766" y="1371"/>
                  <a:pt x="3767" y="1375"/>
                </a:cubicBezTo>
                <a:cubicBezTo>
                  <a:pt x="3768" y="1379"/>
                  <a:pt x="3769" y="1380"/>
                  <a:pt x="3767" y="1384"/>
                </a:cubicBezTo>
                <a:cubicBezTo>
                  <a:pt x="3766" y="1388"/>
                  <a:pt x="3762" y="1390"/>
                  <a:pt x="3760" y="1393"/>
                </a:cubicBezTo>
                <a:cubicBezTo>
                  <a:pt x="3756" y="1402"/>
                  <a:pt x="3768" y="1412"/>
                  <a:pt x="3767" y="1421"/>
                </a:cubicBezTo>
                <a:cubicBezTo>
                  <a:pt x="3765" y="1430"/>
                  <a:pt x="3764" y="1432"/>
                  <a:pt x="3773" y="1436"/>
                </a:cubicBezTo>
                <a:cubicBezTo>
                  <a:pt x="3787" y="1443"/>
                  <a:pt x="3786" y="1431"/>
                  <a:pt x="3789" y="1421"/>
                </a:cubicBezTo>
                <a:cubicBezTo>
                  <a:pt x="3790" y="1417"/>
                  <a:pt x="3791" y="1412"/>
                  <a:pt x="3797" y="1412"/>
                </a:cubicBezTo>
                <a:cubicBezTo>
                  <a:pt x="3805" y="1410"/>
                  <a:pt x="3802" y="1418"/>
                  <a:pt x="3808" y="1420"/>
                </a:cubicBezTo>
                <a:cubicBezTo>
                  <a:pt x="3812" y="1422"/>
                  <a:pt x="3826" y="1420"/>
                  <a:pt x="3829" y="1416"/>
                </a:cubicBezTo>
                <a:cubicBezTo>
                  <a:pt x="3835" y="1409"/>
                  <a:pt x="3823" y="1399"/>
                  <a:pt x="3821" y="1393"/>
                </a:cubicBezTo>
                <a:cubicBezTo>
                  <a:pt x="3818" y="1385"/>
                  <a:pt x="3820" y="1380"/>
                  <a:pt x="3827" y="1377"/>
                </a:cubicBezTo>
                <a:cubicBezTo>
                  <a:pt x="3833" y="1374"/>
                  <a:pt x="3844" y="1371"/>
                  <a:pt x="3841" y="1363"/>
                </a:cubicBezTo>
                <a:cubicBezTo>
                  <a:pt x="3839" y="1357"/>
                  <a:pt x="3829" y="1355"/>
                  <a:pt x="3824" y="1356"/>
                </a:cubicBezTo>
                <a:cubicBezTo>
                  <a:pt x="3818" y="1356"/>
                  <a:pt x="3813" y="1357"/>
                  <a:pt x="3810" y="1351"/>
                </a:cubicBezTo>
                <a:cubicBezTo>
                  <a:pt x="3808" y="1346"/>
                  <a:pt x="3808" y="1339"/>
                  <a:pt x="3811" y="1336"/>
                </a:cubicBezTo>
                <a:cubicBezTo>
                  <a:pt x="3816" y="1331"/>
                  <a:pt x="3822" y="1332"/>
                  <a:pt x="3829" y="1334"/>
                </a:cubicBezTo>
                <a:close/>
                <a:moveTo>
                  <a:pt x="3907" y="1409"/>
                </a:moveTo>
                <a:cubicBezTo>
                  <a:pt x="3908" y="1409"/>
                  <a:pt x="3908" y="1408"/>
                  <a:pt x="3909" y="1408"/>
                </a:cubicBezTo>
                <a:cubicBezTo>
                  <a:pt x="3915" y="1404"/>
                  <a:pt x="3923" y="1405"/>
                  <a:pt x="3928" y="1408"/>
                </a:cubicBezTo>
                <a:cubicBezTo>
                  <a:pt x="3933" y="1409"/>
                  <a:pt x="3943" y="1416"/>
                  <a:pt x="3947" y="1411"/>
                </a:cubicBezTo>
                <a:cubicBezTo>
                  <a:pt x="3951" y="1408"/>
                  <a:pt x="3948" y="1391"/>
                  <a:pt x="3944" y="1388"/>
                </a:cubicBezTo>
                <a:cubicBezTo>
                  <a:pt x="3937" y="1383"/>
                  <a:pt x="3931" y="1387"/>
                  <a:pt x="3925" y="1389"/>
                </a:cubicBezTo>
                <a:cubicBezTo>
                  <a:pt x="3918" y="1391"/>
                  <a:pt x="3914" y="1390"/>
                  <a:pt x="3907" y="1390"/>
                </a:cubicBezTo>
                <a:cubicBezTo>
                  <a:pt x="3895" y="1389"/>
                  <a:pt x="3883" y="1391"/>
                  <a:pt x="3884" y="1406"/>
                </a:cubicBezTo>
                <a:cubicBezTo>
                  <a:pt x="3885" y="1413"/>
                  <a:pt x="3887" y="1416"/>
                  <a:pt x="3894" y="1417"/>
                </a:cubicBezTo>
                <a:cubicBezTo>
                  <a:pt x="3903" y="1418"/>
                  <a:pt x="3903" y="1413"/>
                  <a:pt x="3907" y="1409"/>
                </a:cubicBezTo>
                <a:close/>
                <a:moveTo>
                  <a:pt x="4196" y="1479"/>
                </a:moveTo>
                <a:cubicBezTo>
                  <a:pt x="4193" y="1472"/>
                  <a:pt x="4190" y="1470"/>
                  <a:pt x="4190" y="1462"/>
                </a:cubicBezTo>
                <a:cubicBezTo>
                  <a:pt x="4189" y="1455"/>
                  <a:pt x="4190" y="1452"/>
                  <a:pt x="4185" y="1445"/>
                </a:cubicBezTo>
                <a:cubicBezTo>
                  <a:pt x="4182" y="1441"/>
                  <a:pt x="4179" y="1436"/>
                  <a:pt x="4175" y="1433"/>
                </a:cubicBezTo>
                <a:cubicBezTo>
                  <a:pt x="4172" y="1431"/>
                  <a:pt x="4167" y="1430"/>
                  <a:pt x="4165" y="1426"/>
                </a:cubicBezTo>
                <a:cubicBezTo>
                  <a:pt x="4163" y="1423"/>
                  <a:pt x="4163" y="1418"/>
                  <a:pt x="4162" y="1415"/>
                </a:cubicBezTo>
                <a:cubicBezTo>
                  <a:pt x="4157" y="1402"/>
                  <a:pt x="4150" y="1410"/>
                  <a:pt x="4139" y="1407"/>
                </a:cubicBezTo>
                <a:cubicBezTo>
                  <a:pt x="4130" y="1404"/>
                  <a:pt x="4130" y="1397"/>
                  <a:pt x="4120" y="1394"/>
                </a:cubicBezTo>
                <a:cubicBezTo>
                  <a:pt x="4109" y="1390"/>
                  <a:pt x="4101" y="1387"/>
                  <a:pt x="4089" y="1386"/>
                </a:cubicBezTo>
                <a:cubicBezTo>
                  <a:pt x="4082" y="1386"/>
                  <a:pt x="4077" y="1385"/>
                  <a:pt x="4073" y="1380"/>
                </a:cubicBezTo>
                <a:cubicBezTo>
                  <a:pt x="4070" y="1376"/>
                  <a:pt x="4072" y="1371"/>
                  <a:pt x="4068" y="1369"/>
                </a:cubicBezTo>
                <a:cubicBezTo>
                  <a:pt x="4060" y="1362"/>
                  <a:pt x="4053" y="1376"/>
                  <a:pt x="4046" y="1377"/>
                </a:cubicBezTo>
                <a:cubicBezTo>
                  <a:pt x="4040" y="1378"/>
                  <a:pt x="4036" y="1376"/>
                  <a:pt x="4031" y="1379"/>
                </a:cubicBezTo>
                <a:cubicBezTo>
                  <a:pt x="4027" y="1381"/>
                  <a:pt x="4025" y="1386"/>
                  <a:pt x="4020" y="1387"/>
                </a:cubicBezTo>
                <a:cubicBezTo>
                  <a:pt x="4008" y="1391"/>
                  <a:pt x="4000" y="1380"/>
                  <a:pt x="3998" y="1370"/>
                </a:cubicBezTo>
                <a:cubicBezTo>
                  <a:pt x="3995" y="1361"/>
                  <a:pt x="3992" y="1354"/>
                  <a:pt x="3982" y="1353"/>
                </a:cubicBezTo>
                <a:cubicBezTo>
                  <a:pt x="3975" y="1352"/>
                  <a:pt x="3953" y="1352"/>
                  <a:pt x="3950" y="1359"/>
                </a:cubicBezTo>
                <a:cubicBezTo>
                  <a:pt x="3947" y="1367"/>
                  <a:pt x="3958" y="1377"/>
                  <a:pt x="3961" y="1383"/>
                </a:cubicBezTo>
                <a:cubicBezTo>
                  <a:pt x="3966" y="1390"/>
                  <a:pt x="3970" y="1406"/>
                  <a:pt x="3978" y="1409"/>
                </a:cubicBezTo>
                <a:cubicBezTo>
                  <a:pt x="3988" y="1412"/>
                  <a:pt x="3998" y="1406"/>
                  <a:pt x="4008" y="1412"/>
                </a:cubicBezTo>
                <a:cubicBezTo>
                  <a:pt x="4017" y="1417"/>
                  <a:pt x="4028" y="1411"/>
                  <a:pt x="4032" y="1424"/>
                </a:cubicBezTo>
                <a:cubicBezTo>
                  <a:pt x="4038" y="1423"/>
                  <a:pt x="4044" y="1427"/>
                  <a:pt x="4049" y="1430"/>
                </a:cubicBezTo>
                <a:cubicBezTo>
                  <a:pt x="4050" y="1440"/>
                  <a:pt x="4059" y="1447"/>
                  <a:pt x="4059" y="1458"/>
                </a:cubicBezTo>
                <a:cubicBezTo>
                  <a:pt x="4059" y="1465"/>
                  <a:pt x="4034" y="1479"/>
                  <a:pt x="4042" y="1484"/>
                </a:cubicBezTo>
                <a:cubicBezTo>
                  <a:pt x="4046" y="1487"/>
                  <a:pt x="4061" y="1477"/>
                  <a:pt x="4062" y="1478"/>
                </a:cubicBezTo>
                <a:cubicBezTo>
                  <a:pt x="4064" y="1481"/>
                  <a:pt x="4067" y="1483"/>
                  <a:pt x="4070" y="1485"/>
                </a:cubicBezTo>
                <a:cubicBezTo>
                  <a:pt x="4077" y="1480"/>
                  <a:pt x="4082" y="1488"/>
                  <a:pt x="4086" y="1492"/>
                </a:cubicBezTo>
                <a:cubicBezTo>
                  <a:pt x="4090" y="1495"/>
                  <a:pt x="4094" y="1497"/>
                  <a:pt x="4099" y="1498"/>
                </a:cubicBezTo>
                <a:cubicBezTo>
                  <a:pt x="4101" y="1498"/>
                  <a:pt x="4103" y="1496"/>
                  <a:pt x="4104" y="1496"/>
                </a:cubicBezTo>
                <a:cubicBezTo>
                  <a:pt x="4115" y="1496"/>
                  <a:pt x="4122" y="1503"/>
                  <a:pt x="4130" y="1495"/>
                </a:cubicBezTo>
                <a:cubicBezTo>
                  <a:pt x="4138" y="1488"/>
                  <a:pt x="4153" y="1469"/>
                  <a:pt x="4166" y="1481"/>
                </a:cubicBezTo>
                <a:cubicBezTo>
                  <a:pt x="4175" y="1489"/>
                  <a:pt x="4175" y="1501"/>
                  <a:pt x="4182" y="1509"/>
                </a:cubicBezTo>
                <a:cubicBezTo>
                  <a:pt x="4186" y="1513"/>
                  <a:pt x="4193" y="1515"/>
                  <a:pt x="4198" y="1518"/>
                </a:cubicBezTo>
                <a:cubicBezTo>
                  <a:pt x="4204" y="1520"/>
                  <a:pt x="4206" y="1520"/>
                  <a:pt x="4213" y="1520"/>
                </a:cubicBezTo>
                <a:cubicBezTo>
                  <a:pt x="4219" y="1521"/>
                  <a:pt x="4238" y="1529"/>
                  <a:pt x="4241" y="1521"/>
                </a:cubicBezTo>
                <a:cubicBezTo>
                  <a:pt x="4236" y="1519"/>
                  <a:pt x="4231" y="1518"/>
                  <a:pt x="4227" y="1512"/>
                </a:cubicBezTo>
                <a:cubicBezTo>
                  <a:pt x="4224" y="1508"/>
                  <a:pt x="4226" y="1504"/>
                  <a:pt x="4224" y="1501"/>
                </a:cubicBezTo>
                <a:cubicBezTo>
                  <a:pt x="4220" y="1494"/>
                  <a:pt x="4214" y="1500"/>
                  <a:pt x="4210" y="1496"/>
                </a:cubicBezTo>
                <a:cubicBezTo>
                  <a:pt x="4207" y="1494"/>
                  <a:pt x="4208" y="1490"/>
                  <a:pt x="4205" y="1487"/>
                </a:cubicBezTo>
                <a:cubicBezTo>
                  <a:pt x="4203" y="1486"/>
                  <a:pt x="4199" y="1487"/>
                  <a:pt x="4197" y="1485"/>
                </a:cubicBezTo>
                <a:cubicBezTo>
                  <a:pt x="4195" y="1483"/>
                  <a:pt x="4197" y="1481"/>
                  <a:pt x="4196" y="1479"/>
                </a:cubicBezTo>
                <a:close/>
                <a:moveTo>
                  <a:pt x="4218" y="1438"/>
                </a:moveTo>
                <a:cubicBezTo>
                  <a:pt x="4219" y="1442"/>
                  <a:pt x="4223" y="1445"/>
                  <a:pt x="4227" y="1449"/>
                </a:cubicBezTo>
                <a:cubicBezTo>
                  <a:pt x="4235" y="1455"/>
                  <a:pt x="4264" y="1435"/>
                  <a:pt x="4273" y="1434"/>
                </a:cubicBezTo>
                <a:cubicBezTo>
                  <a:pt x="4277" y="1421"/>
                  <a:pt x="4274" y="1402"/>
                  <a:pt x="4258" y="1401"/>
                </a:cubicBezTo>
                <a:cubicBezTo>
                  <a:pt x="4246" y="1400"/>
                  <a:pt x="4243" y="1414"/>
                  <a:pt x="4238" y="1422"/>
                </a:cubicBezTo>
                <a:cubicBezTo>
                  <a:pt x="4233" y="1430"/>
                  <a:pt x="4231" y="1428"/>
                  <a:pt x="4225" y="1431"/>
                </a:cubicBezTo>
                <a:cubicBezTo>
                  <a:pt x="4219" y="1433"/>
                  <a:pt x="4217" y="1436"/>
                  <a:pt x="4218" y="1438"/>
                </a:cubicBezTo>
                <a:close/>
                <a:moveTo>
                  <a:pt x="4010" y="1578"/>
                </a:moveTo>
                <a:cubicBezTo>
                  <a:pt x="4010" y="1578"/>
                  <a:pt x="4010" y="1578"/>
                  <a:pt x="4009" y="1579"/>
                </a:cubicBezTo>
                <a:cubicBezTo>
                  <a:pt x="4009" y="1579"/>
                  <a:pt x="4009" y="1579"/>
                  <a:pt x="4009" y="1579"/>
                </a:cubicBezTo>
                <a:cubicBezTo>
                  <a:pt x="4009" y="1579"/>
                  <a:pt x="4010" y="1578"/>
                  <a:pt x="4010" y="1578"/>
                </a:cubicBezTo>
                <a:close/>
                <a:moveTo>
                  <a:pt x="4213" y="1769"/>
                </a:moveTo>
                <a:cubicBezTo>
                  <a:pt x="4211" y="1762"/>
                  <a:pt x="4208" y="1755"/>
                  <a:pt x="4205" y="1750"/>
                </a:cubicBezTo>
                <a:cubicBezTo>
                  <a:pt x="4204" y="1748"/>
                  <a:pt x="4201" y="1747"/>
                  <a:pt x="4200" y="1745"/>
                </a:cubicBezTo>
                <a:cubicBezTo>
                  <a:pt x="4199" y="1741"/>
                  <a:pt x="4201" y="1737"/>
                  <a:pt x="4200" y="1734"/>
                </a:cubicBezTo>
                <a:cubicBezTo>
                  <a:pt x="4198" y="1730"/>
                  <a:pt x="4193" y="1727"/>
                  <a:pt x="4191" y="1723"/>
                </a:cubicBezTo>
                <a:cubicBezTo>
                  <a:pt x="4183" y="1722"/>
                  <a:pt x="4181" y="1723"/>
                  <a:pt x="4181" y="1714"/>
                </a:cubicBezTo>
                <a:cubicBezTo>
                  <a:pt x="4181" y="1707"/>
                  <a:pt x="4182" y="1702"/>
                  <a:pt x="4178" y="1696"/>
                </a:cubicBezTo>
                <a:cubicBezTo>
                  <a:pt x="4172" y="1686"/>
                  <a:pt x="4165" y="1678"/>
                  <a:pt x="4157" y="1671"/>
                </a:cubicBezTo>
                <a:cubicBezTo>
                  <a:pt x="4151" y="1666"/>
                  <a:pt x="4136" y="1659"/>
                  <a:pt x="4137" y="1651"/>
                </a:cubicBezTo>
                <a:cubicBezTo>
                  <a:pt x="4137" y="1645"/>
                  <a:pt x="4143" y="1644"/>
                  <a:pt x="4145" y="1640"/>
                </a:cubicBezTo>
                <a:cubicBezTo>
                  <a:pt x="4150" y="1627"/>
                  <a:pt x="4141" y="1614"/>
                  <a:pt x="4144" y="1602"/>
                </a:cubicBezTo>
                <a:cubicBezTo>
                  <a:pt x="4145" y="1599"/>
                  <a:pt x="4143" y="1596"/>
                  <a:pt x="4142" y="1592"/>
                </a:cubicBezTo>
                <a:cubicBezTo>
                  <a:pt x="4141" y="1591"/>
                  <a:pt x="4141" y="1589"/>
                  <a:pt x="4141" y="1587"/>
                </a:cubicBezTo>
                <a:cubicBezTo>
                  <a:pt x="4140" y="1585"/>
                  <a:pt x="4136" y="1585"/>
                  <a:pt x="4133" y="1586"/>
                </a:cubicBezTo>
                <a:cubicBezTo>
                  <a:pt x="4131" y="1588"/>
                  <a:pt x="4132" y="1589"/>
                  <a:pt x="4130" y="1590"/>
                </a:cubicBezTo>
                <a:cubicBezTo>
                  <a:pt x="4127" y="1591"/>
                  <a:pt x="4125" y="1589"/>
                  <a:pt x="4124" y="1588"/>
                </a:cubicBezTo>
                <a:cubicBezTo>
                  <a:pt x="4118" y="1579"/>
                  <a:pt x="4124" y="1566"/>
                  <a:pt x="4122" y="1556"/>
                </a:cubicBezTo>
                <a:cubicBezTo>
                  <a:pt x="4120" y="1549"/>
                  <a:pt x="4121" y="1547"/>
                  <a:pt x="4124" y="1540"/>
                </a:cubicBezTo>
                <a:cubicBezTo>
                  <a:pt x="4126" y="1535"/>
                  <a:pt x="4129" y="1529"/>
                  <a:pt x="4122" y="1525"/>
                </a:cubicBezTo>
                <a:cubicBezTo>
                  <a:pt x="4114" y="1520"/>
                  <a:pt x="4106" y="1527"/>
                  <a:pt x="4104" y="1535"/>
                </a:cubicBezTo>
                <a:cubicBezTo>
                  <a:pt x="4102" y="1539"/>
                  <a:pt x="4103" y="1542"/>
                  <a:pt x="4102" y="1546"/>
                </a:cubicBezTo>
                <a:cubicBezTo>
                  <a:pt x="4101" y="1548"/>
                  <a:pt x="4098" y="1550"/>
                  <a:pt x="4097" y="1553"/>
                </a:cubicBezTo>
                <a:cubicBezTo>
                  <a:pt x="4096" y="1561"/>
                  <a:pt x="4095" y="1563"/>
                  <a:pt x="4092" y="1569"/>
                </a:cubicBezTo>
                <a:cubicBezTo>
                  <a:pt x="4089" y="1575"/>
                  <a:pt x="4089" y="1580"/>
                  <a:pt x="4089" y="1586"/>
                </a:cubicBezTo>
                <a:cubicBezTo>
                  <a:pt x="4088" y="1587"/>
                  <a:pt x="4088" y="1595"/>
                  <a:pt x="4088" y="1598"/>
                </a:cubicBezTo>
                <a:cubicBezTo>
                  <a:pt x="4089" y="1602"/>
                  <a:pt x="4085" y="1604"/>
                  <a:pt x="4085" y="1608"/>
                </a:cubicBezTo>
                <a:cubicBezTo>
                  <a:pt x="4080" y="1610"/>
                  <a:pt x="4084" y="1615"/>
                  <a:pt x="4083" y="1619"/>
                </a:cubicBezTo>
                <a:cubicBezTo>
                  <a:pt x="4082" y="1621"/>
                  <a:pt x="4081" y="1624"/>
                  <a:pt x="4079" y="1625"/>
                </a:cubicBezTo>
                <a:cubicBezTo>
                  <a:pt x="4072" y="1635"/>
                  <a:pt x="4062" y="1656"/>
                  <a:pt x="4048" y="1641"/>
                </a:cubicBezTo>
                <a:cubicBezTo>
                  <a:pt x="4046" y="1639"/>
                  <a:pt x="4046" y="1635"/>
                  <a:pt x="4045" y="1633"/>
                </a:cubicBezTo>
                <a:cubicBezTo>
                  <a:pt x="4043" y="1632"/>
                  <a:pt x="4039" y="1632"/>
                  <a:pt x="4037" y="1631"/>
                </a:cubicBezTo>
                <a:cubicBezTo>
                  <a:pt x="4033" y="1627"/>
                  <a:pt x="4034" y="1624"/>
                  <a:pt x="4034" y="1618"/>
                </a:cubicBezTo>
                <a:cubicBezTo>
                  <a:pt x="4023" y="1617"/>
                  <a:pt x="4022" y="1615"/>
                  <a:pt x="4016" y="1609"/>
                </a:cubicBezTo>
                <a:cubicBezTo>
                  <a:pt x="4013" y="1605"/>
                  <a:pt x="4013" y="1605"/>
                  <a:pt x="4009" y="1602"/>
                </a:cubicBezTo>
                <a:cubicBezTo>
                  <a:pt x="4005" y="1600"/>
                  <a:pt x="4000" y="1601"/>
                  <a:pt x="3999" y="1599"/>
                </a:cubicBezTo>
                <a:cubicBezTo>
                  <a:pt x="3999" y="1597"/>
                  <a:pt x="3999" y="1594"/>
                  <a:pt x="3999" y="1592"/>
                </a:cubicBezTo>
                <a:cubicBezTo>
                  <a:pt x="3999" y="1589"/>
                  <a:pt x="4000" y="1590"/>
                  <a:pt x="4002" y="1588"/>
                </a:cubicBezTo>
                <a:cubicBezTo>
                  <a:pt x="4015" y="1575"/>
                  <a:pt x="4010" y="1551"/>
                  <a:pt x="3994" y="1545"/>
                </a:cubicBezTo>
                <a:cubicBezTo>
                  <a:pt x="3981" y="1540"/>
                  <a:pt x="3968" y="1540"/>
                  <a:pt x="3957" y="1548"/>
                </a:cubicBezTo>
                <a:cubicBezTo>
                  <a:pt x="3944" y="1556"/>
                  <a:pt x="3926" y="1552"/>
                  <a:pt x="3918" y="1566"/>
                </a:cubicBezTo>
                <a:cubicBezTo>
                  <a:pt x="3915" y="1572"/>
                  <a:pt x="3912" y="1578"/>
                  <a:pt x="3910" y="1584"/>
                </a:cubicBezTo>
                <a:cubicBezTo>
                  <a:pt x="3907" y="1596"/>
                  <a:pt x="3899" y="1595"/>
                  <a:pt x="3890" y="1590"/>
                </a:cubicBezTo>
                <a:cubicBezTo>
                  <a:pt x="3879" y="1585"/>
                  <a:pt x="3867" y="1580"/>
                  <a:pt x="3856" y="1588"/>
                </a:cubicBezTo>
                <a:cubicBezTo>
                  <a:pt x="3850" y="1592"/>
                  <a:pt x="3846" y="1599"/>
                  <a:pt x="3841" y="1604"/>
                </a:cubicBezTo>
                <a:cubicBezTo>
                  <a:pt x="3836" y="1609"/>
                  <a:pt x="3834" y="1617"/>
                  <a:pt x="3828" y="1622"/>
                </a:cubicBezTo>
                <a:cubicBezTo>
                  <a:pt x="3818" y="1630"/>
                  <a:pt x="3810" y="1617"/>
                  <a:pt x="3800" y="1620"/>
                </a:cubicBezTo>
                <a:cubicBezTo>
                  <a:pt x="3791" y="1624"/>
                  <a:pt x="3789" y="1643"/>
                  <a:pt x="3788" y="1650"/>
                </a:cubicBezTo>
                <a:cubicBezTo>
                  <a:pt x="3788" y="1658"/>
                  <a:pt x="3783" y="1666"/>
                  <a:pt x="3778" y="1671"/>
                </a:cubicBezTo>
                <a:cubicBezTo>
                  <a:pt x="3772" y="1676"/>
                  <a:pt x="3764" y="1680"/>
                  <a:pt x="3757" y="1681"/>
                </a:cubicBezTo>
                <a:cubicBezTo>
                  <a:pt x="3751" y="1683"/>
                  <a:pt x="3748" y="1685"/>
                  <a:pt x="3743" y="1687"/>
                </a:cubicBezTo>
                <a:cubicBezTo>
                  <a:pt x="3738" y="1690"/>
                  <a:pt x="3733" y="1689"/>
                  <a:pt x="3728" y="1690"/>
                </a:cubicBezTo>
                <a:cubicBezTo>
                  <a:pt x="3722" y="1692"/>
                  <a:pt x="3718" y="1696"/>
                  <a:pt x="3711" y="1696"/>
                </a:cubicBezTo>
                <a:cubicBezTo>
                  <a:pt x="3700" y="1697"/>
                  <a:pt x="3700" y="1701"/>
                  <a:pt x="3691" y="1706"/>
                </a:cubicBezTo>
                <a:cubicBezTo>
                  <a:pt x="3684" y="1711"/>
                  <a:pt x="3678" y="1712"/>
                  <a:pt x="3673" y="1718"/>
                </a:cubicBezTo>
                <a:cubicBezTo>
                  <a:pt x="3667" y="1723"/>
                  <a:pt x="3661" y="1729"/>
                  <a:pt x="3655" y="1735"/>
                </a:cubicBezTo>
                <a:cubicBezTo>
                  <a:pt x="3643" y="1747"/>
                  <a:pt x="3648" y="1761"/>
                  <a:pt x="3652" y="1777"/>
                </a:cubicBezTo>
                <a:cubicBezTo>
                  <a:pt x="3654" y="1786"/>
                  <a:pt x="3652" y="1786"/>
                  <a:pt x="3649" y="1792"/>
                </a:cubicBezTo>
                <a:cubicBezTo>
                  <a:pt x="3644" y="1800"/>
                  <a:pt x="3642" y="1812"/>
                  <a:pt x="3645" y="1821"/>
                </a:cubicBezTo>
                <a:cubicBezTo>
                  <a:pt x="3646" y="1824"/>
                  <a:pt x="3649" y="1826"/>
                  <a:pt x="3649" y="1829"/>
                </a:cubicBezTo>
                <a:cubicBezTo>
                  <a:pt x="3650" y="1833"/>
                  <a:pt x="3646" y="1839"/>
                  <a:pt x="3646" y="1844"/>
                </a:cubicBezTo>
                <a:cubicBezTo>
                  <a:pt x="3646" y="1852"/>
                  <a:pt x="3647" y="1859"/>
                  <a:pt x="3646" y="1867"/>
                </a:cubicBezTo>
                <a:cubicBezTo>
                  <a:pt x="3644" y="1875"/>
                  <a:pt x="3645" y="1885"/>
                  <a:pt x="3643" y="1893"/>
                </a:cubicBezTo>
                <a:cubicBezTo>
                  <a:pt x="3641" y="1900"/>
                  <a:pt x="3634" y="1906"/>
                  <a:pt x="3634" y="1914"/>
                </a:cubicBezTo>
                <a:cubicBezTo>
                  <a:pt x="3634" y="1929"/>
                  <a:pt x="3654" y="1940"/>
                  <a:pt x="3666" y="1934"/>
                </a:cubicBezTo>
                <a:cubicBezTo>
                  <a:pt x="3686" y="1926"/>
                  <a:pt x="3701" y="1920"/>
                  <a:pt x="3723" y="1920"/>
                </a:cubicBezTo>
                <a:cubicBezTo>
                  <a:pt x="3732" y="1920"/>
                  <a:pt x="3739" y="1919"/>
                  <a:pt x="3747" y="1916"/>
                </a:cubicBezTo>
                <a:cubicBezTo>
                  <a:pt x="3752" y="1914"/>
                  <a:pt x="3756" y="1912"/>
                  <a:pt x="3760" y="1910"/>
                </a:cubicBezTo>
                <a:cubicBezTo>
                  <a:pt x="3767" y="1905"/>
                  <a:pt x="3773" y="1900"/>
                  <a:pt x="3781" y="1895"/>
                </a:cubicBezTo>
                <a:cubicBezTo>
                  <a:pt x="3788" y="1891"/>
                  <a:pt x="3796" y="1893"/>
                  <a:pt x="3804" y="1891"/>
                </a:cubicBezTo>
                <a:cubicBezTo>
                  <a:pt x="3813" y="1889"/>
                  <a:pt x="3818" y="1883"/>
                  <a:pt x="3828" y="1884"/>
                </a:cubicBezTo>
                <a:cubicBezTo>
                  <a:pt x="3832" y="1884"/>
                  <a:pt x="3837" y="1886"/>
                  <a:pt x="3841" y="1885"/>
                </a:cubicBezTo>
                <a:cubicBezTo>
                  <a:pt x="3847" y="1883"/>
                  <a:pt x="3849" y="1880"/>
                  <a:pt x="3856" y="1880"/>
                </a:cubicBezTo>
                <a:cubicBezTo>
                  <a:pt x="3862" y="1880"/>
                  <a:pt x="3873" y="1878"/>
                  <a:pt x="3877" y="1882"/>
                </a:cubicBezTo>
                <a:cubicBezTo>
                  <a:pt x="3881" y="1885"/>
                  <a:pt x="3880" y="1889"/>
                  <a:pt x="3886" y="1890"/>
                </a:cubicBezTo>
                <a:cubicBezTo>
                  <a:pt x="3891" y="1891"/>
                  <a:pt x="3898" y="1889"/>
                  <a:pt x="3903" y="1893"/>
                </a:cubicBezTo>
                <a:cubicBezTo>
                  <a:pt x="3908" y="1897"/>
                  <a:pt x="3903" y="1898"/>
                  <a:pt x="3903" y="1902"/>
                </a:cubicBezTo>
                <a:cubicBezTo>
                  <a:pt x="3904" y="1907"/>
                  <a:pt x="3913" y="1918"/>
                  <a:pt x="3917" y="1920"/>
                </a:cubicBezTo>
                <a:cubicBezTo>
                  <a:pt x="3925" y="1923"/>
                  <a:pt x="3936" y="1917"/>
                  <a:pt x="3943" y="1923"/>
                </a:cubicBezTo>
                <a:cubicBezTo>
                  <a:pt x="3947" y="1927"/>
                  <a:pt x="3948" y="1934"/>
                  <a:pt x="3952" y="1939"/>
                </a:cubicBezTo>
                <a:cubicBezTo>
                  <a:pt x="3957" y="1945"/>
                  <a:pt x="3964" y="1949"/>
                  <a:pt x="3962" y="1958"/>
                </a:cubicBezTo>
                <a:cubicBezTo>
                  <a:pt x="3961" y="1961"/>
                  <a:pt x="3959" y="1966"/>
                  <a:pt x="3957" y="1968"/>
                </a:cubicBezTo>
                <a:cubicBezTo>
                  <a:pt x="3956" y="1970"/>
                  <a:pt x="3953" y="1971"/>
                  <a:pt x="3952" y="1973"/>
                </a:cubicBezTo>
                <a:cubicBezTo>
                  <a:pt x="3952" y="1975"/>
                  <a:pt x="3953" y="1977"/>
                  <a:pt x="3953" y="1980"/>
                </a:cubicBezTo>
                <a:cubicBezTo>
                  <a:pt x="3953" y="1983"/>
                  <a:pt x="3953" y="1986"/>
                  <a:pt x="3955" y="1988"/>
                </a:cubicBezTo>
                <a:cubicBezTo>
                  <a:pt x="3956" y="1990"/>
                  <a:pt x="3958" y="1991"/>
                  <a:pt x="3958" y="1992"/>
                </a:cubicBezTo>
                <a:cubicBezTo>
                  <a:pt x="3959" y="1993"/>
                  <a:pt x="3960" y="1994"/>
                  <a:pt x="3960" y="1995"/>
                </a:cubicBezTo>
                <a:cubicBezTo>
                  <a:pt x="3961" y="1995"/>
                  <a:pt x="3965" y="1994"/>
                  <a:pt x="3966" y="1994"/>
                </a:cubicBezTo>
                <a:cubicBezTo>
                  <a:pt x="3968" y="1993"/>
                  <a:pt x="3971" y="1994"/>
                  <a:pt x="3973" y="1994"/>
                </a:cubicBezTo>
                <a:cubicBezTo>
                  <a:pt x="3977" y="1995"/>
                  <a:pt x="3979" y="1997"/>
                  <a:pt x="3982" y="1997"/>
                </a:cubicBezTo>
                <a:cubicBezTo>
                  <a:pt x="3985" y="1998"/>
                  <a:pt x="3986" y="1998"/>
                  <a:pt x="3987" y="2001"/>
                </a:cubicBezTo>
                <a:cubicBezTo>
                  <a:pt x="3993" y="2007"/>
                  <a:pt x="4005" y="1994"/>
                  <a:pt x="4010" y="1992"/>
                </a:cubicBezTo>
                <a:cubicBezTo>
                  <a:pt x="4016" y="1990"/>
                  <a:pt x="4016" y="1992"/>
                  <a:pt x="4020" y="1993"/>
                </a:cubicBezTo>
                <a:cubicBezTo>
                  <a:pt x="4028" y="1995"/>
                  <a:pt x="4037" y="1999"/>
                  <a:pt x="4044" y="1996"/>
                </a:cubicBezTo>
                <a:cubicBezTo>
                  <a:pt x="4051" y="1994"/>
                  <a:pt x="4055" y="1986"/>
                  <a:pt x="4063" y="1985"/>
                </a:cubicBezTo>
                <a:cubicBezTo>
                  <a:pt x="4067" y="1984"/>
                  <a:pt x="4071" y="1985"/>
                  <a:pt x="4076" y="1986"/>
                </a:cubicBezTo>
                <a:cubicBezTo>
                  <a:pt x="4088" y="1986"/>
                  <a:pt x="4094" y="1986"/>
                  <a:pt x="4097" y="1973"/>
                </a:cubicBezTo>
                <a:cubicBezTo>
                  <a:pt x="4100" y="1959"/>
                  <a:pt x="4107" y="1946"/>
                  <a:pt x="4118" y="1936"/>
                </a:cubicBezTo>
                <a:cubicBezTo>
                  <a:pt x="4123" y="1932"/>
                  <a:pt x="4128" y="1930"/>
                  <a:pt x="4133" y="1926"/>
                </a:cubicBezTo>
                <a:cubicBezTo>
                  <a:pt x="4139" y="1920"/>
                  <a:pt x="4144" y="1914"/>
                  <a:pt x="4150" y="1909"/>
                </a:cubicBezTo>
                <a:cubicBezTo>
                  <a:pt x="4161" y="1898"/>
                  <a:pt x="4173" y="1892"/>
                  <a:pt x="4182" y="1879"/>
                </a:cubicBezTo>
                <a:cubicBezTo>
                  <a:pt x="4190" y="1869"/>
                  <a:pt x="4197" y="1859"/>
                  <a:pt x="4202" y="1848"/>
                </a:cubicBezTo>
                <a:cubicBezTo>
                  <a:pt x="4205" y="1842"/>
                  <a:pt x="4207" y="1838"/>
                  <a:pt x="4210" y="1834"/>
                </a:cubicBezTo>
                <a:cubicBezTo>
                  <a:pt x="4214" y="1828"/>
                  <a:pt x="4213" y="1826"/>
                  <a:pt x="4216" y="1820"/>
                </a:cubicBezTo>
                <a:cubicBezTo>
                  <a:pt x="4217" y="1815"/>
                  <a:pt x="4217" y="1815"/>
                  <a:pt x="4214" y="1812"/>
                </a:cubicBezTo>
                <a:cubicBezTo>
                  <a:pt x="4210" y="1807"/>
                  <a:pt x="4216" y="1795"/>
                  <a:pt x="4217" y="1789"/>
                </a:cubicBezTo>
                <a:cubicBezTo>
                  <a:pt x="4217" y="1783"/>
                  <a:pt x="4215" y="1776"/>
                  <a:pt x="4213" y="1769"/>
                </a:cubicBezTo>
                <a:close/>
                <a:moveTo>
                  <a:pt x="4028" y="2037"/>
                </a:moveTo>
                <a:cubicBezTo>
                  <a:pt x="4021" y="2039"/>
                  <a:pt x="4013" y="2043"/>
                  <a:pt x="4007" y="2043"/>
                </a:cubicBezTo>
                <a:cubicBezTo>
                  <a:pt x="4001" y="2044"/>
                  <a:pt x="3992" y="2042"/>
                  <a:pt x="3987" y="2048"/>
                </a:cubicBezTo>
                <a:cubicBezTo>
                  <a:pt x="3984" y="2052"/>
                  <a:pt x="3985" y="2062"/>
                  <a:pt x="3983" y="2067"/>
                </a:cubicBezTo>
                <a:cubicBezTo>
                  <a:pt x="3981" y="2073"/>
                  <a:pt x="3977" y="2082"/>
                  <a:pt x="3983" y="2088"/>
                </a:cubicBezTo>
                <a:cubicBezTo>
                  <a:pt x="3991" y="2097"/>
                  <a:pt x="4005" y="2089"/>
                  <a:pt x="4011" y="2083"/>
                </a:cubicBezTo>
                <a:cubicBezTo>
                  <a:pt x="4017" y="2076"/>
                  <a:pt x="4030" y="2072"/>
                  <a:pt x="4034" y="2065"/>
                </a:cubicBezTo>
                <a:cubicBezTo>
                  <a:pt x="4037" y="2060"/>
                  <a:pt x="4035" y="2056"/>
                  <a:pt x="4036" y="2051"/>
                </a:cubicBezTo>
                <a:cubicBezTo>
                  <a:pt x="4038" y="2045"/>
                  <a:pt x="4045" y="2039"/>
                  <a:pt x="4036" y="2037"/>
                </a:cubicBezTo>
                <a:cubicBezTo>
                  <a:pt x="4034" y="2036"/>
                  <a:pt x="4031" y="2036"/>
                  <a:pt x="4028" y="2037"/>
                </a:cubicBezTo>
                <a:close/>
                <a:moveTo>
                  <a:pt x="3837" y="442"/>
                </a:moveTo>
                <a:cubicBezTo>
                  <a:pt x="3835" y="453"/>
                  <a:pt x="3839" y="469"/>
                  <a:pt x="3843" y="478"/>
                </a:cubicBezTo>
                <a:cubicBezTo>
                  <a:pt x="3848" y="490"/>
                  <a:pt x="3859" y="495"/>
                  <a:pt x="3865" y="505"/>
                </a:cubicBezTo>
                <a:cubicBezTo>
                  <a:pt x="3868" y="510"/>
                  <a:pt x="3869" y="516"/>
                  <a:pt x="3871" y="521"/>
                </a:cubicBezTo>
                <a:cubicBezTo>
                  <a:pt x="3875" y="531"/>
                  <a:pt x="3884" y="536"/>
                  <a:pt x="3887" y="546"/>
                </a:cubicBezTo>
                <a:cubicBezTo>
                  <a:pt x="3889" y="551"/>
                  <a:pt x="3888" y="558"/>
                  <a:pt x="3893" y="561"/>
                </a:cubicBezTo>
                <a:cubicBezTo>
                  <a:pt x="3902" y="567"/>
                  <a:pt x="3899" y="558"/>
                  <a:pt x="3901" y="553"/>
                </a:cubicBezTo>
                <a:cubicBezTo>
                  <a:pt x="3904" y="548"/>
                  <a:pt x="3918" y="564"/>
                  <a:pt x="3920" y="548"/>
                </a:cubicBezTo>
                <a:cubicBezTo>
                  <a:pt x="3921" y="540"/>
                  <a:pt x="3911" y="535"/>
                  <a:pt x="3906" y="531"/>
                </a:cubicBezTo>
                <a:cubicBezTo>
                  <a:pt x="3894" y="524"/>
                  <a:pt x="3887" y="519"/>
                  <a:pt x="3894" y="506"/>
                </a:cubicBezTo>
                <a:cubicBezTo>
                  <a:pt x="3900" y="493"/>
                  <a:pt x="3903" y="493"/>
                  <a:pt x="3888" y="483"/>
                </a:cubicBezTo>
                <a:cubicBezTo>
                  <a:pt x="3876" y="474"/>
                  <a:pt x="3865" y="467"/>
                  <a:pt x="3862" y="451"/>
                </a:cubicBezTo>
                <a:cubicBezTo>
                  <a:pt x="3860" y="442"/>
                  <a:pt x="3862" y="431"/>
                  <a:pt x="3851" y="430"/>
                </a:cubicBezTo>
                <a:cubicBezTo>
                  <a:pt x="3846" y="430"/>
                  <a:pt x="3841" y="433"/>
                  <a:pt x="3839" y="437"/>
                </a:cubicBezTo>
                <a:cubicBezTo>
                  <a:pt x="3838" y="438"/>
                  <a:pt x="3838" y="440"/>
                  <a:pt x="3837" y="442"/>
                </a:cubicBezTo>
                <a:close/>
                <a:moveTo>
                  <a:pt x="3861" y="768"/>
                </a:moveTo>
                <a:cubicBezTo>
                  <a:pt x="3861" y="768"/>
                  <a:pt x="3861" y="769"/>
                  <a:pt x="3861" y="770"/>
                </a:cubicBezTo>
                <a:cubicBezTo>
                  <a:pt x="3870" y="771"/>
                  <a:pt x="3874" y="770"/>
                  <a:pt x="3881" y="766"/>
                </a:cubicBezTo>
                <a:cubicBezTo>
                  <a:pt x="3891" y="761"/>
                  <a:pt x="3895" y="759"/>
                  <a:pt x="3906" y="758"/>
                </a:cubicBezTo>
                <a:cubicBezTo>
                  <a:pt x="3915" y="758"/>
                  <a:pt x="3923" y="753"/>
                  <a:pt x="3933" y="751"/>
                </a:cubicBezTo>
                <a:cubicBezTo>
                  <a:pt x="3942" y="749"/>
                  <a:pt x="3974" y="754"/>
                  <a:pt x="3973" y="739"/>
                </a:cubicBezTo>
                <a:cubicBezTo>
                  <a:pt x="3972" y="730"/>
                  <a:pt x="3967" y="723"/>
                  <a:pt x="3967" y="713"/>
                </a:cubicBezTo>
                <a:cubicBezTo>
                  <a:pt x="3967" y="704"/>
                  <a:pt x="3965" y="694"/>
                  <a:pt x="3965" y="684"/>
                </a:cubicBezTo>
                <a:cubicBezTo>
                  <a:pt x="3965" y="677"/>
                  <a:pt x="3966" y="668"/>
                  <a:pt x="3961" y="663"/>
                </a:cubicBezTo>
                <a:cubicBezTo>
                  <a:pt x="3955" y="658"/>
                  <a:pt x="3952" y="659"/>
                  <a:pt x="3950" y="651"/>
                </a:cubicBezTo>
                <a:cubicBezTo>
                  <a:pt x="3947" y="640"/>
                  <a:pt x="3945" y="647"/>
                  <a:pt x="3937" y="645"/>
                </a:cubicBezTo>
                <a:cubicBezTo>
                  <a:pt x="3933" y="645"/>
                  <a:pt x="3929" y="635"/>
                  <a:pt x="3925" y="638"/>
                </a:cubicBezTo>
                <a:cubicBezTo>
                  <a:pt x="3923" y="640"/>
                  <a:pt x="3925" y="649"/>
                  <a:pt x="3926" y="652"/>
                </a:cubicBezTo>
                <a:cubicBezTo>
                  <a:pt x="3927" y="659"/>
                  <a:pt x="3930" y="659"/>
                  <a:pt x="3932" y="665"/>
                </a:cubicBezTo>
                <a:cubicBezTo>
                  <a:pt x="3934" y="668"/>
                  <a:pt x="3934" y="676"/>
                  <a:pt x="3934" y="679"/>
                </a:cubicBezTo>
                <a:cubicBezTo>
                  <a:pt x="3936" y="687"/>
                  <a:pt x="3936" y="701"/>
                  <a:pt x="3932" y="708"/>
                </a:cubicBezTo>
                <a:cubicBezTo>
                  <a:pt x="3928" y="714"/>
                  <a:pt x="3921" y="715"/>
                  <a:pt x="3916" y="719"/>
                </a:cubicBezTo>
                <a:cubicBezTo>
                  <a:pt x="3909" y="723"/>
                  <a:pt x="3911" y="729"/>
                  <a:pt x="3906" y="734"/>
                </a:cubicBezTo>
                <a:cubicBezTo>
                  <a:pt x="3902" y="737"/>
                  <a:pt x="3904" y="736"/>
                  <a:pt x="3898" y="735"/>
                </a:cubicBezTo>
                <a:cubicBezTo>
                  <a:pt x="3871" y="734"/>
                  <a:pt x="3854" y="736"/>
                  <a:pt x="3861" y="768"/>
                </a:cubicBezTo>
                <a:close/>
                <a:moveTo>
                  <a:pt x="2678" y="1325"/>
                </a:moveTo>
                <a:cubicBezTo>
                  <a:pt x="2670" y="1310"/>
                  <a:pt x="2664" y="1329"/>
                  <a:pt x="2662" y="1336"/>
                </a:cubicBezTo>
                <a:cubicBezTo>
                  <a:pt x="2660" y="1344"/>
                  <a:pt x="2657" y="1348"/>
                  <a:pt x="2649" y="1353"/>
                </a:cubicBezTo>
                <a:cubicBezTo>
                  <a:pt x="2642" y="1358"/>
                  <a:pt x="2635" y="1364"/>
                  <a:pt x="2628" y="1367"/>
                </a:cubicBezTo>
                <a:cubicBezTo>
                  <a:pt x="2617" y="1373"/>
                  <a:pt x="2614" y="1374"/>
                  <a:pt x="2612" y="1386"/>
                </a:cubicBezTo>
                <a:cubicBezTo>
                  <a:pt x="2610" y="1395"/>
                  <a:pt x="2601" y="1400"/>
                  <a:pt x="2602" y="1409"/>
                </a:cubicBezTo>
                <a:cubicBezTo>
                  <a:pt x="2602" y="1413"/>
                  <a:pt x="2605" y="1416"/>
                  <a:pt x="2605" y="1420"/>
                </a:cubicBezTo>
                <a:cubicBezTo>
                  <a:pt x="2605" y="1424"/>
                  <a:pt x="2603" y="1427"/>
                  <a:pt x="2603" y="1431"/>
                </a:cubicBezTo>
                <a:cubicBezTo>
                  <a:pt x="2603" y="1438"/>
                  <a:pt x="2604" y="1443"/>
                  <a:pt x="2599" y="1450"/>
                </a:cubicBezTo>
                <a:cubicBezTo>
                  <a:pt x="2595" y="1456"/>
                  <a:pt x="2587" y="1459"/>
                  <a:pt x="2592" y="1468"/>
                </a:cubicBezTo>
                <a:cubicBezTo>
                  <a:pt x="2593" y="1473"/>
                  <a:pt x="2595" y="1478"/>
                  <a:pt x="2595" y="1486"/>
                </a:cubicBezTo>
                <a:cubicBezTo>
                  <a:pt x="2594" y="1494"/>
                  <a:pt x="2590" y="1504"/>
                  <a:pt x="2598" y="1510"/>
                </a:cubicBezTo>
                <a:cubicBezTo>
                  <a:pt x="2605" y="1515"/>
                  <a:pt x="2612" y="1511"/>
                  <a:pt x="2619" y="1509"/>
                </a:cubicBezTo>
                <a:cubicBezTo>
                  <a:pt x="2623" y="1508"/>
                  <a:pt x="2631" y="1508"/>
                  <a:pt x="2633" y="1505"/>
                </a:cubicBezTo>
                <a:cubicBezTo>
                  <a:pt x="2636" y="1503"/>
                  <a:pt x="2636" y="1497"/>
                  <a:pt x="2637" y="1494"/>
                </a:cubicBezTo>
                <a:cubicBezTo>
                  <a:pt x="2641" y="1485"/>
                  <a:pt x="2649" y="1480"/>
                  <a:pt x="2649" y="1471"/>
                </a:cubicBezTo>
                <a:cubicBezTo>
                  <a:pt x="2650" y="1461"/>
                  <a:pt x="2648" y="1456"/>
                  <a:pt x="2654" y="1448"/>
                </a:cubicBezTo>
                <a:cubicBezTo>
                  <a:pt x="2665" y="1435"/>
                  <a:pt x="2668" y="1424"/>
                  <a:pt x="2666" y="1406"/>
                </a:cubicBezTo>
                <a:cubicBezTo>
                  <a:pt x="2665" y="1402"/>
                  <a:pt x="2663" y="1397"/>
                  <a:pt x="2666" y="1393"/>
                </a:cubicBezTo>
                <a:cubicBezTo>
                  <a:pt x="2668" y="1390"/>
                  <a:pt x="2676" y="1392"/>
                  <a:pt x="2679" y="1389"/>
                </a:cubicBezTo>
                <a:cubicBezTo>
                  <a:pt x="2682" y="1385"/>
                  <a:pt x="2677" y="1374"/>
                  <a:pt x="2678" y="1369"/>
                </a:cubicBezTo>
                <a:cubicBezTo>
                  <a:pt x="2692" y="1370"/>
                  <a:pt x="2681" y="1358"/>
                  <a:pt x="2679" y="1353"/>
                </a:cubicBezTo>
                <a:cubicBezTo>
                  <a:pt x="2676" y="1344"/>
                  <a:pt x="2683" y="1334"/>
                  <a:pt x="2678" y="13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8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261" name="Text box for poly">
            <a:extLst>
              <a:ext uri="{FF2B5EF4-FFF2-40B4-BE49-F238E27FC236}">
                <a16:creationId xmlns:a16="http://schemas.microsoft.com/office/drawing/2014/main" id="{2FCD2C6B-037D-48E8-B74C-FD8FD7449DDE}"/>
              </a:ext>
            </a:extLst>
          </p:cNvPr>
          <p:cNvGrpSpPr/>
          <p:nvPr/>
        </p:nvGrpSpPr>
        <p:grpSpPr>
          <a:xfrm>
            <a:off x="244537" y="3959526"/>
            <a:ext cx="3270992" cy="2007898"/>
            <a:chOff x="6035800" y="1256433"/>
            <a:chExt cx="630054" cy="998875"/>
          </a:xfrm>
        </p:grpSpPr>
        <p:grpSp>
          <p:nvGrpSpPr>
            <p:cNvPr id="262" name="Lines">
              <a:extLst>
                <a:ext uri="{FF2B5EF4-FFF2-40B4-BE49-F238E27FC236}">
                  <a16:creationId xmlns:a16="http://schemas.microsoft.com/office/drawing/2014/main" id="{F4C218B7-A923-4AFB-9574-242BF8DEDFEF}"/>
                </a:ext>
              </a:extLst>
            </p:cNvPr>
            <p:cNvGrpSpPr/>
            <p:nvPr/>
          </p:nvGrpSpPr>
          <p:grpSpPr>
            <a:xfrm>
              <a:off x="6035800" y="1256433"/>
              <a:ext cx="630054" cy="17100"/>
              <a:chOff x="6035800" y="1256433"/>
              <a:chExt cx="630054" cy="17100"/>
            </a:xfrm>
          </p:grpSpPr>
          <p:sp>
            <p:nvSpPr>
              <p:cNvPr id="265" name="Line 4">
                <a:extLst>
                  <a:ext uri="{FF2B5EF4-FFF2-40B4-BE49-F238E27FC236}">
                    <a16:creationId xmlns:a16="http://schemas.microsoft.com/office/drawing/2014/main" id="{99902FC7-FB57-45A1-BB4B-A33BD56F3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8130" y="1273533"/>
                <a:ext cx="77724" cy="0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16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Line 5">
                <a:extLst>
                  <a:ext uri="{FF2B5EF4-FFF2-40B4-BE49-F238E27FC236}">
                    <a16:creationId xmlns:a16="http://schemas.microsoft.com/office/drawing/2014/main" id="{5FF3519E-9197-4F14-97BB-3ACA51116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5800" y="1256433"/>
                <a:ext cx="89713" cy="0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ru-RU" sz="16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3" name="Rectangle 7">
              <a:extLst>
                <a:ext uri="{FF2B5EF4-FFF2-40B4-BE49-F238E27FC236}">
                  <a16:creationId xmlns:a16="http://schemas.microsoft.com/office/drawing/2014/main" id="{7F73E02A-DB08-46CA-B38B-1DA50FCB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998" y="1397889"/>
              <a:ext cx="610269" cy="857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study by an international </a:t>
              </a:r>
              <a:r>
                <a:rPr 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consultant </a:t>
              </a:r>
              <a:r>
                <a:rPr lang="en-US" sz="1600" i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((</a:t>
              </a:r>
              <a:r>
                <a:rPr lang="en-US" sz="1600" i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Ms. </a:t>
              </a:r>
              <a:r>
                <a:rPr lang="en-US" sz="1600" i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Viivi</a:t>
              </a:r>
              <a:r>
                <a:rPr lang="en-US" sz="1600" i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Niemenmaa</a:t>
              </a:r>
              <a:r>
                <a:rPr lang="en-US" sz="1600" i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(Finland) 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is based on 5 case studies, the results of environmental audits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conductedby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the </a:t>
              </a:r>
              <a:r>
                <a:rPr 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SAI 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2018-2022 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are analyzed</a:t>
              </a:r>
              <a:endPara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3" name="Bank">
            <a:extLst>
              <a:ext uri="{FF2B5EF4-FFF2-40B4-BE49-F238E27FC236}">
                <a16:creationId xmlns:a16="http://schemas.microsoft.com/office/drawing/2014/main" id="{10DDACDE-98AF-44BC-A2BC-1552951C60D2}"/>
              </a:ext>
            </a:extLst>
          </p:cNvPr>
          <p:cNvGrpSpPr>
            <a:grpSpLocks noChangeAspect="1"/>
          </p:cNvGrpSpPr>
          <p:nvPr/>
        </p:nvGrpSpPr>
        <p:grpSpPr>
          <a:xfrm>
            <a:off x="4647493" y="3321158"/>
            <a:ext cx="324939" cy="324937"/>
            <a:chOff x="3143258" y="4149728"/>
            <a:chExt cx="352426" cy="352425"/>
          </a:xfrm>
        </p:grpSpPr>
        <p:sp>
          <p:nvSpPr>
            <p:cNvPr id="274" name="Freeform 63">
              <a:extLst>
                <a:ext uri="{FF2B5EF4-FFF2-40B4-BE49-F238E27FC236}">
                  <a16:creationId xmlns:a16="http://schemas.microsoft.com/office/drawing/2014/main" id="{01083F70-22D0-4582-B424-0132391BA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8183" y="4243390"/>
              <a:ext cx="282576" cy="214313"/>
            </a:xfrm>
            <a:custGeom>
              <a:avLst/>
              <a:gdLst/>
              <a:ahLst/>
              <a:cxnLst>
                <a:cxn ang="0">
                  <a:pos x="110" y="191"/>
                </a:cxn>
                <a:cxn ang="0">
                  <a:pos x="140" y="191"/>
                </a:cxn>
                <a:cxn ang="0">
                  <a:pos x="140" y="72"/>
                </a:cxn>
                <a:cxn ang="0">
                  <a:pos x="110" y="72"/>
                </a:cxn>
                <a:cxn ang="0">
                  <a:pos x="110" y="191"/>
                </a:cxn>
                <a:cxn ang="0">
                  <a:pos x="55" y="191"/>
                </a:cxn>
                <a:cxn ang="0">
                  <a:pos x="84" y="191"/>
                </a:cxn>
                <a:cxn ang="0">
                  <a:pos x="84" y="72"/>
                </a:cxn>
                <a:cxn ang="0">
                  <a:pos x="55" y="72"/>
                </a:cxn>
                <a:cxn ang="0">
                  <a:pos x="55" y="191"/>
                </a:cxn>
                <a:cxn ang="0">
                  <a:pos x="0" y="191"/>
                </a:cxn>
                <a:cxn ang="0">
                  <a:pos x="29" y="191"/>
                </a:cxn>
                <a:cxn ang="0">
                  <a:pos x="29" y="72"/>
                </a:cxn>
                <a:cxn ang="0">
                  <a:pos x="0" y="72"/>
                </a:cxn>
                <a:cxn ang="0">
                  <a:pos x="0" y="191"/>
                </a:cxn>
                <a:cxn ang="0">
                  <a:pos x="220" y="72"/>
                </a:cxn>
                <a:cxn ang="0">
                  <a:pos x="220" y="191"/>
                </a:cxn>
                <a:cxn ang="0">
                  <a:pos x="250" y="191"/>
                </a:cxn>
                <a:cxn ang="0">
                  <a:pos x="250" y="72"/>
                </a:cxn>
                <a:cxn ang="0">
                  <a:pos x="220" y="72"/>
                </a:cxn>
                <a:cxn ang="0">
                  <a:pos x="165" y="191"/>
                </a:cxn>
                <a:cxn ang="0">
                  <a:pos x="195" y="191"/>
                </a:cxn>
                <a:cxn ang="0">
                  <a:pos x="195" y="72"/>
                </a:cxn>
                <a:cxn ang="0">
                  <a:pos x="165" y="72"/>
                </a:cxn>
                <a:cxn ang="0">
                  <a:pos x="165" y="191"/>
                </a:cxn>
                <a:cxn ang="0">
                  <a:pos x="125" y="0"/>
                </a:cxn>
                <a:cxn ang="0">
                  <a:pos x="105" y="20"/>
                </a:cxn>
                <a:cxn ang="0">
                  <a:pos x="125" y="40"/>
                </a:cxn>
                <a:cxn ang="0">
                  <a:pos x="145" y="20"/>
                </a:cxn>
                <a:cxn ang="0">
                  <a:pos x="125" y="0"/>
                </a:cxn>
              </a:cxnLst>
              <a:rect l="0" t="0" r="r" b="b"/>
              <a:pathLst>
                <a:path w="250" h="191">
                  <a:moveTo>
                    <a:pt x="110" y="191"/>
                  </a:moveTo>
                  <a:cubicBezTo>
                    <a:pt x="140" y="191"/>
                    <a:pt x="140" y="191"/>
                    <a:pt x="140" y="191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10" y="72"/>
                    <a:pt x="110" y="72"/>
                    <a:pt x="110" y="72"/>
                  </a:cubicBezTo>
                  <a:lnTo>
                    <a:pt x="110" y="191"/>
                  </a:lnTo>
                  <a:close/>
                  <a:moveTo>
                    <a:pt x="55" y="191"/>
                  </a:moveTo>
                  <a:cubicBezTo>
                    <a:pt x="84" y="191"/>
                    <a:pt x="84" y="191"/>
                    <a:pt x="84" y="19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55" y="72"/>
                    <a:pt x="55" y="72"/>
                    <a:pt x="55" y="72"/>
                  </a:cubicBezTo>
                  <a:lnTo>
                    <a:pt x="55" y="191"/>
                  </a:lnTo>
                  <a:close/>
                  <a:moveTo>
                    <a:pt x="0" y="191"/>
                  </a:moveTo>
                  <a:cubicBezTo>
                    <a:pt x="29" y="191"/>
                    <a:pt x="29" y="191"/>
                    <a:pt x="29" y="191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191"/>
                  </a:lnTo>
                  <a:close/>
                  <a:moveTo>
                    <a:pt x="220" y="72"/>
                  </a:moveTo>
                  <a:cubicBezTo>
                    <a:pt x="220" y="191"/>
                    <a:pt x="220" y="191"/>
                    <a:pt x="22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72"/>
                    <a:pt x="250" y="72"/>
                    <a:pt x="250" y="72"/>
                  </a:cubicBezTo>
                  <a:lnTo>
                    <a:pt x="220" y="72"/>
                  </a:lnTo>
                  <a:close/>
                  <a:moveTo>
                    <a:pt x="165" y="191"/>
                  </a:moveTo>
                  <a:cubicBezTo>
                    <a:pt x="195" y="191"/>
                    <a:pt x="195" y="191"/>
                    <a:pt x="195" y="191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65" y="72"/>
                    <a:pt x="165" y="72"/>
                    <a:pt x="165" y="72"/>
                  </a:cubicBezTo>
                  <a:lnTo>
                    <a:pt x="165" y="191"/>
                  </a:lnTo>
                  <a:close/>
                  <a:moveTo>
                    <a:pt x="125" y="0"/>
                  </a:moveTo>
                  <a:cubicBezTo>
                    <a:pt x="114" y="0"/>
                    <a:pt x="105" y="9"/>
                    <a:pt x="105" y="20"/>
                  </a:cubicBezTo>
                  <a:cubicBezTo>
                    <a:pt x="105" y="31"/>
                    <a:pt x="114" y="40"/>
                    <a:pt x="125" y="40"/>
                  </a:cubicBezTo>
                  <a:cubicBezTo>
                    <a:pt x="136" y="40"/>
                    <a:pt x="145" y="31"/>
                    <a:pt x="145" y="20"/>
                  </a:cubicBezTo>
                  <a:cubicBezTo>
                    <a:pt x="145" y="9"/>
                    <a:pt x="136" y="0"/>
                    <a:pt x="12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75" name="Freeform 64">
              <a:extLst>
                <a:ext uri="{FF2B5EF4-FFF2-40B4-BE49-F238E27FC236}">
                  <a16:creationId xmlns:a16="http://schemas.microsoft.com/office/drawing/2014/main" id="{03769ECA-A9D9-4211-81C4-36D0E7FD6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34" y="4154490"/>
              <a:ext cx="58738" cy="33338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0" y="21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21"/>
                </a:cxn>
              </a:cxnLst>
              <a:rect l="0" t="0" r="r" b="b"/>
              <a:pathLst>
                <a:path w="37" h="21">
                  <a:moveTo>
                    <a:pt x="37" y="2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276" name="Freeform 65">
              <a:extLst>
                <a:ext uri="{FF2B5EF4-FFF2-40B4-BE49-F238E27FC236}">
                  <a16:creationId xmlns:a16="http://schemas.microsoft.com/office/drawing/2014/main" id="{7ABA894F-A296-4067-97B0-311660CB66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8" y="4149728"/>
              <a:ext cx="352426" cy="352425"/>
            </a:xfrm>
            <a:custGeom>
              <a:avLst/>
              <a:gdLst/>
              <a:ahLst/>
              <a:cxnLst>
                <a:cxn ang="0">
                  <a:pos x="307" y="273"/>
                </a:cxn>
                <a:cxn ang="0">
                  <a:pos x="286" y="158"/>
                </a:cxn>
                <a:cxn ang="0">
                  <a:pos x="300" y="140"/>
                </a:cxn>
                <a:cxn ang="0">
                  <a:pos x="286" y="117"/>
                </a:cxn>
                <a:cxn ang="0">
                  <a:pos x="300" y="114"/>
                </a:cxn>
                <a:cxn ang="0">
                  <a:pos x="157" y="0"/>
                </a:cxn>
                <a:cxn ang="0">
                  <a:pos x="30" y="107"/>
                </a:cxn>
                <a:cxn ang="0">
                  <a:pos x="12" y="119"/>
                </a:cxn>
                <a:cxn ang="0">
                  <a:pos x="28" y="136"/>
                </a:cxn>
                <a:cxn ang="0">
                  <a:pos x="14" y="154"/>
                </a:cxn>
                <a:cxn ang="0">
                  <a:pos x="28" y="269"/>
                </a:cxn>
                <a:cxn ang="0">
                  <a:pos x="7" y="287"/>
                </a:cxn>
                <a:cxn ang="0">
                  <a:pos x="0" y="309"/>
                </a:cxn>
                <a:cxn ang="0">
                  <a:pos x="313" y="309"/>
                </a:cxn>
                <a:cxn ang="0">
                  <a:pos x="36" y="113"/>
                </a:cxn>
                <a:cxn ang="0">
                  <a:pos x="278" y="136"/>
                </a:cxn>
                <a:cxn ang="0">
                  <a:pos x="22" y="150"/>
                </a:cxn>
                <a:cxn ang="0">
                  <a:pos x="292" y="150"/>
                </a:cxn>
                <a:cxn ang="0">
                  <a:pos x="256" y="158"/>
                </a:cxn>
                <a:cxn ang="0">
                  <a:pos x="256" y="165"/>
                </a:cxn>
                <a:cxn ang="0">
                  <a:pos x="256" y="269"/>
                </a:cxn>
                <a:cxn ang="0">
                  <a:pos x="231" y="169"/>
                </a:cxn>
                <a:cxn ang="0">
                  <a:pos x="248" y="269"/>
                </a:cxn>
                <a:cxn ang="0">
                  <a:pos x="231" y="169"/>
                </a:cxn>
                <a:cxn ang="0">
                  <a:pos x="201" y="158"/>
                </a:cxn>
                <a:cxn ang="0">
                  <a:pos x="201" y="165"/>
                </a:cxn>
                <a:cxn ang="0">
                  <a:pos x="201" y="269"/>
                </a:cxn>
                <a:cxn ang="0">
                  <a:pos x="176" y="169"/>
                </a:cxn>
                <a:cxn ang="0">
                  <a:pos x="193" y="269"/>
                </a:cxn>
                <a:cxn ang="0">
                  <a:pos x="176" y="169"/>
                </a:cxn>
                <a:cxn ang="0">
                  <a:pos x="146" y="158"/>
                </a:cxn>
                <a:cxn ang="0">
                  <a:pos x="146" y="165"/>
                </a:cxn>
                <a:cxn ang="0">
                  <a:pos x="146" y="269"/>
                </a:cxn>
                <a:cxn ang="0">
                  <a:pos x="138" y="158"/>
                </a:cxn>
                <a:cxn ang="0">
                  <a:pos x="121" y="158"/>
                </a:cxn>
                <a:cxn ang="0">
                  <a:pos x="91" y="158"/>
                </a:cxn>
                <a:cxn ang="0">
                  <a:pos x="91" y="165"/>
                </a:cxn>
                <a:cxn ang="0">
                  <a:pos x="91" y="269"/>
                </a:cxn>
                <a:cxn ang="0">
                  <a:pos x="83" y="158"/>
                </a:cxn>
                <a:cxn ang="0">
                  <a:pos x="66" y="158"/>
                </a:cxn>
                <a:cxn ang="0">
                  <a:pos x="36" y="158"/>
                </a:cxn>
                <a:cxn ang="0">
                  <a:pos x="36" y="165"/>
                </a:cxn>
                <a:cxn ang="0">
                  <a:pos x="36" y="269"/>
                </a:cxn>
                <a:cxn ang="0">
                  <a:pos x="15" y="277"/>
                </a:cxn>
                <a:cxn ang="0">
                  <a:pos x="15" y="287"/>
                </a:cxn>
                <a:cxn ang="0">
                  <a:pos x="8" y="305"/>
                </a:cxn>
                <a:cxn ang="0">
                  <a:pos x="305" y="305"/>
                </a:cxn>
                <a:cxn ang="0">
                  <a:pos x="157" y="126"/>
                </a:cxn>
                <a:cxn ang="0">
                  <a:pos x="157" y="118"/>
                </a:cxn>
                <a:cxn ang="0">
                  <a:pos x="173" y="102"/>
                </a:cxn>
              </a:cxnLst>
              <a:rect l="0" t="0" r="r" b="b"/>
              <a:pathLst>
                <a:path w="313" h="313">
                  <a:moveTo>
                    <a:pt x="309" y="287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307" y="273"/>
                    <a:pt x="307" y="273"/>
                    <a:pt x="307" y="273"/>
                  </a:cubicBezTo>
                  <a:cubicBezTo>
                    <a:pt x="307" y="271"/>
                    <a:pt x="306" y="269"/>
                    <a:pt x="303" y="269"/>
                  </a:cubicBezTo>
                  <a:cubicBezTo>
                    <a:pt x="286" y="269"/>
                    <a:pt x="286" y="269"/>
                    <a:pt x="286" y="269"/>
                  </a:cubicBezTo>
                  <a:cubicBezTo>
                    <a:pt x="286" y="158"/>
                    <a:pt x="286" y="158"/>
                    <a:pt x="286" y="158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298" y="158"/>
                    <a:pt x="300" y="156"/>
                    <a:pt x="300" y="154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8"/>
                    <a:pt x="298" y="136"/>
                    <a:pt x="29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17"/>
                    <a:pt x="286" y="117"/>
                    <a:pt x="286" y="117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9" y="122"/>
                    <a:pt x="301" y="121"/>
                    <a:pt x="302" y="119"/>
                  </a:cubicBezTo>
                  <a:cubicBezTo>
                    <a:pt x="303" y="117"/>
                    <a:pt x="302" y="115"/>
                    <a:pt x="300" y="11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1" y="2"/>
                    <a:pt x="159" y="0"/>
                    <a:pt x="157" y="0"/>
                  </a:cubicBezTo>
                  <a:cubicBezTo>
                    <a:pt x="155" y="0"/>
                    <a:pt x="153" y="2"/>
                    <a:pt x="153" y="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2" y="115"/>
                    <a:pt x="11" y="117"/>
                    <a:pt x="12" y="119"/>
                  </a:cubicBezTo>
                  <a:cubicBezTo>
                    <a:pt x="13" y="121"/>
                    <a:pt x="15" y="122"/>
                    <a:pt x="17" y="121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5" y="136"/>
                    <a:pt x="14" y="138"/>
                    <a:pt x="14" y="140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6"/>
                    <a:pt x="15" y="158"/>
                    <a:pt x="1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11" y="269"/>
                    <a:pt x="11" y="269"/>
                    <a:pt x="11" y="269"/>
                  </a:cubicBezTo>
                  <a:cubicBezTo>
                    <a:pt x="8" y="269"/>
                    <a:pt x="7" y="271"/>
                    <a:pt x="7" y="273"/>
                  </a:cubicBezTo>
                  <a:cubicBezTo>
                    <a:pt x="7" y="287"/>
                    <a:pt x="7" y="287"/>
                    <a:pt x="7" y="287"/>
                  </a:cubicBezTo>
                  <a:cubicBezTo>
                    <a:pt x="4" y="287"/>
                    <a:pt x="4" y="287"/>
                    <a:pt x="4" y="287"/>
                  </a:cubicBezTo>
                  <a:cubicBezTo>
                    <a:pt x="2" y="287"/>
                    <a:pt x="0" y="289"/>
                    <a:pt x="0" y="291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1"/>
                    <a:pt x="2" y="313"/>
                    <a:pt x="4" y="313"/>
                  </a:cubicBezTo>
                  <a:cubicBezTo>
                    <a:pt x="309" y="313"/>
                    <a:pt x="309" y="313"/>
                    <a:pt x="309" y="313"/>
                  </a:cubicBezTo>
                  <a:cubicBezTo>
                    <a:pt x="312" y="313"/>
                    <a:pt x="313" y="311"/>
                    <a:pt x="313" y="309"/>
                  </a:cubicBezTo>
                  <a:cubicBezTo>
                    <a:pt x="313" y="291"/>
                    <a:pt x="313" y="291"/>
                    <a:pt x="313" y="291"/>
                  </a:cubicBezTo>
                  <a:cubicBezTo>
                    <a:pt x="313" y="289"/>
                    <a:pt x="312" y="287"/>
                    <a:pt x="309" y="287"/>
                  </a:cubicBezTo>
                  <a:close/>
                  <a:moveTo>
                    <a:pt x="36" y="113"/>
                  </a:moveTo>
                  <a:cubicBezTo>
                    <a:pt x="157" y="61"/>
                    <a:pt x="157" y="61"/>
                    <a:pt x="157" y="61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36" y="136"/>
                    <a:pt x="36" y="136"/>
                    <a:pt x="36" y="136"/>
                  </a:cubicBezTo>
                  <a:lnTo>
                    <a:pt x="36" y="113"/>
                  </a:lnTo>
                  <a:close/>
                  <a:moveTo>
                    <a:pt x="22" y="150"/>
                  </a:moveTo>
                  <a:cubicBezTo>
                    <a:pt x="22" y="144"/>
                    <a:pt x="22" y="144"/>
                    <a:pt x="22" y="144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50"/>
                    <a:pt x="292" y="150"/>
                    <a:pt x="292" y="150"/>
                  </a:cubicBezTo>
                  <a:lnTo>
                    <a:pt x="22" y="150"/>
                  </a:lnTo>
                  <a:close/>
                  <a:moveTo>
                    <a:pt x="256" y="165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65"/>
                    <a:pt x="278" y="165"/>
                    <a:pt x="278" y="165"/>
                  </a:cubicBezTo>
                  <a:lnTo>
                    <a:pt x="256" y="165"/>
                  </a:lnTo>
                  <a:close/>
                  <a:moveTo>
                    <a:pt x="278" y="173"/>
                  </a:moveTo>
                  <a:cubicBezTo>
                    <a:pt x="278" y="269"/>
                    <a:pt x="278" y="269"/>
                    <a:pt x="278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6" y="173"/>
                    <a:pt x="256" y="173"/>
                    <a:pt x="256" y="173"/>
                  </a:cubicBezTo>
                  <a:lnTo>
                    <a:pt x="278" y="173"/>
                  </a:lnTo>
                  <a:close/>
                  <a:moveTo>
                    <a:pt x="231" y="169"/>
                  </a:moveTo>
                  <a:cubicBezTo>
                    <a:pt x="231" y="158"/>
                    <a:pt x="231" y="158"/>
                    <a:pt x="231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lose/>
                  <a:moveTo>
                    <a:pt x="201" y="165"/>
                  </a:moveTo>
                  <a:cubicBezTo>
                    <a:pt x="201" y="158"/>
                    <a:pt x="201" y="158"/>
                    <a:pt x="201" y="158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223" y="165"/>
                    <a:pt x="223" y="165"/>
                    <a:pt x="223" y="165"/>
                  </a:cubicBezTo>
                  <a:lnTo>
                    <a:pt x="201" y="165"/>
                  </a:lnTo>
                  <a:close/>
                  <a:moveTo>
                    <a:pt x="223" y="173"/>
                  </a:moveTo>
                  <a:cubicBezTo>
                    <a:pt x="223" y="269"/>
                    <a:pt x="223" y="269"/>
                    <a:pt x="223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1" y="173"/>
                    <a:pt x="201" y="173"/>
                    <a:pt x="201" y="173"/>
                  </a:cubicBezTo>
                  <a:lnTo>
                    <a:pt x="223" y="173"/>
                  </a:lnTo>
                  <a:close/>
                  <a:moveTo>
                    <a:pt x="176" y="169"/>
                  </a:moveTo>
                  <a:cubicBezTo>
                    <a:pt x="176" y="158"/>
                    <a:pt x="176" y="158"/>
                    <a:pt x="176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76" y="269"/>
                    <a:pt x="176" y="269"/>
                    <a:pt x="176" y="2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lose/>
                  <a:moveTo>
                    <a:pt x="146" y="165"/>
                  </a:moveTo>
                  <a:cubicBezTo>
                    <a:pt x="146" y="158"/>
                    <a:pt x="146" y="158"/>
                    <a:pt x="146" y="158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8" y="165"/>
                    <a:pt x="168" y="165"/>
                    <a:pt x="168" y="165"/>
                  </a:cubicBezTo>
                  <a:lnTo>
                    <a:pt x="146" y="165"/>
                  </a:lnTo>
                  <a:close/>
                  <a:moveTo>
                    <a:pt x="168" y="173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173"/>
                    <a:pt x="146" y="173"/>
                    <a:pt x="146" y="173"/>
                  </a:cubicBezTo>
                  <a:lnTo>
                    <a:pt x="168" y="173"/>
                  </a:lnTo>
                  <a:close/>
                  <a:moveTo>
                    <a:pt x="138" y="158"/>
                  </a:moveTo>
                  <a:cubicBezTo>
                    <a:pt x="138" y="269"/>
                    <a:pt x="138" y="269"/>
                    <a:pt x="138" y="269"/>
                  </a:cubicBezTo>
                  <a:cubicBezTo>
                    <a:pt x="121" y="269"/>
                    <a:pt x="121" y="269"/>
                    <a:pt x="121" y="269"/>
                  </a:cubicBezTo>
                  <a:cubicBezTo>
                    <a:pt x="121" y="158"/>
                    <a:pt x="121" y="158"/>
                    <a:pt x="121" y="158"/>
                  </a:cubicBezTo>
                  <a:lnTo>
                    <a:pt x="138" y="158"/>
                  </a:lnTo>
                  <a:close/>
                  <a:moveTo>
                    <a:pt x="91" y="165"/>
                  </a:moveTo>
                  <a:cubicBezTo>
                    <a:pt x="91" y="158"/>
                    <a:pt x="91" y="158"/>
                    <a:pt x="91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65"/>
                    <a:pt x="113" y="165"/>
                    <a:pt x="113" y="165"/>
                  </a:cubicBezTo>
                  <a:lnTo>
                    <a:pt x="91" y="165"/>
                  </a:lnTo>
                  <a:close/>
                  <a:moveTo>
                    <a:pt x="113" y="173"/>
                  </a:moveTo>
                  <a:cubicBezTo>
                    <a:pt x="113" y="269"/>
                    <a:pt x="113" y="269"/>
                    <a:pt x="113" y="269"/>
                  </a:cubicBezTo>
                  <a:cubicBezTo>
                    <a:pt x="91" y="269"/>
                    <a:pt x="91" y="269"/>
                    <a:pt x="91" y="269"/>
                  </a:cubicBezTo>
                  <a:cubicBezTo>
                    <a:pt x="91" y="173"/>
                    <a:pt x="91" y="173"/>
                    <a:pt x="91" y="173"/>
                  </a:cubicBezTo>
                  <a:lnTo>
                    <a:pt x="113" y="173"/>
                  </a:lnTo>
                  <a:close/>
                  <a:moveTo>
                    <a:pt x="83" y="158"/>
                  </a:moveTo>
                  <a:cubicBezTo>
                    <a:pt x="83" y="269"/>
                    <a:pt x="83" y="269"/>
                    <a:pt x="83" y="269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6" y="158"/>
                    <a:pt x="66" y="158"/>
                    <a:pt x="66" y="158"/>
                  </a:cubicBezTo>
                  <a:lnTo>
                    <a:pt x="83" y="158"/>
                  </a:lnTo>
                  <a:close/>
                  <a:moveTo>
                    <a:pt x="36" y="165"/>
                  </a:moveTo>
                  <a:cubicBezTo>
                    <a:pt x="36" y="158"/>
                    <a:pt x="36" y="158"/>
                    <a:pt x="36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8" y="165"/>
                    <a:pt x="58" y="165"/>
                    <a:pt x="58" y="165"/>
                  </a:cubicBezTo>
                  <a:lnTo>
                    <a:pt x="36" y="165"/>
                  </a:lnTo>
                  <a:close/>
                  <a:moveTo>
                    <a:pt x="58" y="173"/>
                  </a:moveTo>
                  <a:cubicBezTo>
                    <a:pt x="58" y="269"/>
                    <a:pt x="58" y="269"/>
                    <a:pt x="58" y="269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36" y="173"/>
                    <a:pt x="36" y="173"/>
                    <a:pt x="36" y="173"/>
                  </a:cubicBezTo>
                  <a:lnTo>
                    <a:pt x="58" y="173"/>
                  </a:lnTo>
                  <a:close/>
                  <a:moveTo>
                    <a:pt x="15" y="277"/>
                  </a:moveTo>
                  <a:cubicBezTo>
                    <a:pt x="299" y="277"/>
                    <a:pt x="299" y="277"/>
                    <a:pt x="299" y="277"/>
                  </a:cubicBezTo>
                  <a:cubicBezTo>
                    <a:pt x="299" y="287"/>
                    <a:pt x="299" y="287"/>
                    <a:pt x="299" y="287"/>
                  </a:cubicBezTo>
                  <a:cubicBezTo>
                    <a:pt x="15" y="287"/>
                    <a:pt x="15" y="287"/>
                    <a:pt x="15" y="287"/>
                  </a:cubicBezTo>
                  <a:lnTo>
                    <a:pt x="15" y="277"/>
                  </a:lnTo>
                  <a:close/>
                  <a:moveTo>
                    <a:pt x="305" y="305"/>
                  </a:moveTo>
                  <a:cubicBezTo>
                    <a:pt x="8" y="305"/>
                    <a:pt x="8" y="305"/>
                    <a:pt x="8" y="305"/>
                  </a:cubicBezTo>
                  <a:cubicBezTo>
                    <a:pt x="8" y="295"/>
                    <a:pt x="8" y="295"/>
                    <a:pt x="8" y="295"/>
                  </a:cubicBezTo>
                  <a:cubicBezTo>
                    <a:pt x="305" y="295"/>
                    <a:pt x="305" y="295"/>
                    <a:pt x="305" y="295"/>
                  </a:cubicBezTo>
                  <a:lnTo>
                    <a:pt x="305" y="305"/>
                  </a:lnTo>
                  <a:close/>
                  <a:moveTo>
                    <a:pt x="157" y="78"/>
                  </a:moveTo>
                  <a:cubicBezTo>
                    <a:pt x="144" y="78"/>
                    <a:pt x="133" y="89"/>
                    <a:pt x="133" y="102"/>
                  </a:cubicBezTo>
                  <a:cubicBezTo>
                    <a:pt x="133" y="116"/>
                    <a:pt x="144" y="126"/>
                    <a:pt x="157" y="126"/>
                  </a:cubicBezTo>
                  <a:cubicBezTo>
                    <a:pt x="170" y="126"/>
                    <a:pt x="181" y="116"/>
                    <a:pt x="181" y="102"/>
                  </a:cubicBezTo>
                  <a:cubicBezTo>
                    <a:pt x="181" y="89"/>
                    <a:pt x="170" y="78"/>
                    <a:pt x="157" y="78"/>
                  </a:cubicBezTo>
                  <a:close/>
                  <a:moveTo>
                    <a:pt x="157" y="118"/>
                  </a:moveTo>
                  <a:cubicBezTo>
                    <a:pt x="148" y="118"/>
                    <a:pt x="141" y="111"/>
                    <a:pt x="141" y="102"/>
                  </a:cubicBezTo>
                  <a:cubicBezTo>
                    <a:pt x="141" y="93"/>
                    <a:pt x="148" y="86"/>
                    <a:pt x="157" y="86"/>
                  </a:cubicBezTo>
                  <a:cubicBezTo>
                    <a:pt x="166" y="86"/>
                    <a:pt x="173" y="93"/>
                    <a:pt x="173" y="102"/>
                  </a:cubicBezTo>
                  <a:cubicBezTo>
                    <a:pt x="173" y="111"/>
                    <a:pt x="166" y="118"/>
                    <a:pt x="157" y="1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cxnSp>
        <p:nvCxnSpPr>
          <p:cNvPr id="4" name="Соединитель: уступ 3">
            <a:extLst>
              <a:ext uri="{FF2B5EF4-FFF2-40B4-BE49-F238E27FC236}">
                <a16:creationId xmlns:a16="http://schemas.microsoft.com/office/drawing/2014/main" id="{7FDA236B-3B51-4D81-84A6-AB298C17506F}"/>
              </a:ext>
            </a:extLst>
          </p:cNvPr>
          <p:cNvCxnSpPr>
            <a:cxnSpLocks/>
          </p:cNvCxnSpPr>
          <p:nvPr/>
        </p:nvCxnSpPr>
        <p:spPr>
          <a:xfrm>
            <a:off x="5378429" y="1753273"/>
            <a:ext cx="1480833" cy="13838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9" name="TextBox 298">
            <a:extLst>
              <a:ext uri="{FF2B5EF4-FFF2-40B4-BE49-F238E27FC236}">
                <a16:creationId xmlns:a16="http://schemas.microsoft.com/office/drawing/2014/main" id="{1F6A6500-120F-4891-A316-C39E3C3C2E05}"/>
              </a:ext>
            </a:extLst>
          </p:cNvPr>
          <p:cNvSpPr txBox="1"/>
          <p:nvPr/>
        </p:nvSpPr>
        <p:spPr>
          <a:xfrm>
            <a:off x="4193453" y="1065576"/>
            <a:ext cx="1979084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Accounting Chamber</a:t>
            </a:r>
            <a:endParaRPr lang="ru-RU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1" name="Прямая со стрелкой 300">
            <a:extLst>
              <a:ext uri="{FF2B5EF4-FFF2-40B4-BE49-F238E27FC236}">
                <a16:creationId xmlns:a16="http://schemas.microsoft.com/office/drawing/2014/main" id="{365EAE2C-0AED-446A-A789-D880815C93C1}"/>
              </a:ext>
            </a:extLst>
          </p:cNvPr>
          <p:cNvCxnSpPr>
            <a:cxnSpLocks/>
          </p:cNvCxnSpPr>
          <p:nvPr/>
        </p:nvCxnSpPr>
        <p:spPr>
          <a:xfrm>
            <a:off x="7214373" y="1674313"/>
            <a:ext cx="0" cy="117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F6A76137-6CDE-4846-B5DF-BF944F39FA61}"/>
              </a:ext>
            </a:extLst>
          </p:cNvPr>
          <p:cNvSpPr txBox="1"/>
          <p:nvPr/>
        </p:nvSpPr>
        <p:spPr>
          <a:xfrm>
            <a:off x="6859262" y="1090513"/>
            <a:ext cx="195799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 algn="ctr" defTabSz="1219170"/>
            <a:r>
              <a:rPr lang="en-US" sz="186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endParaRPr lang="ru-RU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DA31F23A-D9D8-4627-8F63-92EBC66C843B}"/>
              </a:ext>
            </a:extLst>
          </p:cNvPr>
          <p:cNvSpPr txBox="1"/>
          <p:nvPr/>
        </p:nvSpPr>
        <p:spPr>
          <a:xfrm>
            <a:off x="5145955" y="3720902"/>
            <a:ext cx="102658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86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USA</a:t>
            </a:r>
            <a:endParaRPr lang="ru-RU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8" name="Bank">
            <a:extLst>
              <a:ext uri="{FF2B5EF4-FFF2-40B4-BE49-F238E27FC236}">
                <a16:creationId xmlns:a16="http://schemas.microsoft.com/office/drawing/2014/main" id="{2B0ECC3F-8A9D-404A-9484-E7512B7271A0}"/>
              </a:ext>
            </a:extLst>
          </p:cNvPr>
          <p:cNvGrpSpPr>
            <a:grpSpLocks noChangeAspect="1"/>
          </p:cNvGrpSpPr>
          <p:nvPr/>
        </p:nvGrpSpPr>
        <p:grpSpPr>
          <a:xfrm>
            <a:off x="4219696" y="2954532"/>
            <a:ext cx="324939" cy="324937"/>
            <a:chOff x="3143258" y="4149728"/>
            <a:chExt cx="352426" cy="352425"/>
          </a:xfrm>
        </p:grpSpPr>
        <p:sp>
          <p:nvSpPr>
            <p:cNvPr id="309" name="Freeform 63">
              <a:extLst>
                <a:ext uri="{FF2B5EF4-FFF2-40B4-BE49-F238E27FC236}">
                  <a16:creationId xmlns:a16="http://schemas.microsoft.com/office/drawing/2014/main" id="{2F98C781-9219-48CF-B76C-5D9F3D262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8183" y="4243390"/>
              <a:ext cx="282576" cy="214313"/>
            </a:xfrm>
            <a:custGeom>
              <a:avLst/>
              <a:gdLst/>
              <a:ahLst/>
              <a:cxnLst>
                <a:cxn ang="0">
                  <a:pos x="110" y="191"/>
                </a:cxn>
                <a:cxn ang="0">
                  <a:pos x="140" y="191"/>
                </a:cxn>
                <a:cxn ang="0">
                  <a:pos x="140" y="72"/>
                </a:cxn>
                <a:cxn ang="0">
                  <a:pos x="110" y="72"/>
                </a:cxn>
                <a:cxn ang="0">
                  <a:pos x="110" y="191"/>
                </a:cxn>
                <a:cxn ang="0">
                  <a:pos x="55" y="191"/>
                </a:cxn>
                <a:cxn ang="0">
                  <a:pos x="84" y="191"/>
                </a:cxn>
                <a:cxn ang="0">
                  <a:pos x="84" y="72"/>
                </a:cxn>
                <a:cxn ang="0">
                  <a:pos x="55" y="72"/>
                </a:cxn>
                <a:cxn ang="0">
                  <a:pos x="55" y="191"/>
                </a:cxn>
                <a:cxn ang="0">
                  <a:pos x="0" y="191"/>
                </a:cxn>
                <a:cxn ang="0">
                  <a:pos x="29" y="191"/>
                </a:cxn>
                <a:cxn ang="0">
                  <a:pos x="29" y="72"/>
                </a:cxn>
                <a:cxn ang="0">
                  <a:pos x="0" y="72"/>
                </a:cxn>
                <a:cxn ang="0">
                  <a:pos x="0" y="191"/>
                </a:cxn>
                <a:cxn ang="0">
                  <a:pos x="220" y="72"/>
                </a:cxn>
                <a:cxn ang="0">
                  <a:pos x="220" y="191"/>
                </a:cxn>
                <a:cxn ang="0">
                  <a:pos x="250" y="191"/>
                </a:cxn>
                <a:cxn ang="0">
                  <a:pos x="250" y="72"/>
                </a:cxn>
                <a:cxn ang="0">
                  <a:pos x="220" y="72"/>
                </a:cxn>
                <a:cxn ang="0">
                  <a:pos x="165" y="191"/>
                </a:cxn>
                <a:cxn ang="0">
                  <a:pos x="195" y="191"/>
                </a:cxn>
                <a:cxn ang="0">
                  <a:pos x="195" y="72"/>
                </a:cxn>
                <a:cxn ang="0">
                  <a:pos x="165" y="72"/>
                </a:cxn>
                <a:cxn ang="0">
                  <a:pos x="165" y="191"/>
                </a:cxn>
                <a:cxn ang="0">
                  <a:pos x="125" y="0"/>
                </a:cxn>
                <a:cxn ang="0">
                  <a:pos x="105" y="20"/>
                </a:cxn>
                <a:cxn ang="0">
                  <a:pos x="125" y="40"/>
                </a:cxn>
                <a:cxn ang="0">
                  <a:pos x="145" y="20"/>
                </a:cxn>
                <a:cxn ang="0">
                  <a:pos x="125" y="0"/>
                </a:cxn>
              </a:cxnLst>
              <a:rect l="0" t="0" r="r" b="b"/>
              <a:pathLst>
                <a:path w="250" h="191">
                  <a:moveTo>
                    <a:pt x="110" y="191"/>
                  </a:moveTo>
                  <a:cubicBezTo>
                    <a:pt x="140" y="191"/>
                    <a:pt x="140" y="191"/>
                    <a:pt x="140" y="191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10" y="72"/>
                    <a:pt x="110" y="72"/>
                    <a:pt x="110" y="72"/>
                  </a:cubicBezTo>
                  <a:lnTo>
                    <a:pt x="110" y="191"/>
                  </a:lnTo>
                  <a:close/>
                  <a:moveTo>
                    <a:pt x="55" y="191"/>
                  </a:moveTo>
                  <a:cubicBezTo>
                    <a:pt x="84" y="191"/>
                    <a:pt x="84" y="191"/>
                    <a:pt x="84" y="19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55" y="72"/>
                    <a:pt x="55" y="72"/>
                    <a:pt x="55" y="72"/>
                  </a:cubicBezTo>
                  <a:lnTo>
                    <a:pt x="55" y="191"/>
                  </a:lnTo>
                  <a:close/>
                  <a:moveTo>
                    <a:pt x="0" y="191"/>
                  </a:moveTo>
                  <a:cubicBezTo>
                    <a:pt x="29" y="191"/>
                    <a:pt x="29" y="191"/>
                    <a:pt x="29" y="191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191"/>
                  </a:lnTo>
                  <a:close/>
                  <a:moveTo>
                    <a:pt x="220" y="72"/>
                  </a:moveTo>
                  <a:cubicBezTo>
                    <a:pt x="220" y="191"/>
                    <a:pt x="220" y="191"/>
                    <a:pt x="22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72"/>
                    <a:pt x="250" y="72"/>
                    <a:pt x="250" y="72"/>
                  </a:cubicBezTo>
                  <a:lnTo>
                    <a:pt x="220" y="72"/>
                  </a:lnTo>
                  <a:close/>
                  <a:moveTo>
                    <a:pt x="165" y="191"/>
                  </a:moveTo>
                  <a:cubicBezTo>
                    <a:pt x="195" y="191"/>
                    <a:pt x="195" y="191"/>
                    <a:pt x="195" y="191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65" y="72"/>
                    <a:pt x="165" y="72"/>
                    <a:pt x="165" y="72"/>
                  </a:cubicBezTo>
                  <a:lnTo>
                    <a:pt x="165" y="191"/>
                  </a:lnTo>
                  <a:close/>
                  <a:moveTo>
                    <a:pt x="125" y="0"/>
                  </a:moveTo>
                  <a:cubicBezTo>
                    <a:pt x="114" y="0"/>
                    <a:pt x="105" y="9"/>
                    <a:pt x="105" y="20"/>
                  </a:cubicBezTo>
                  <a:cubicBezTo>
                    <a:pt x="105" y="31"/>
                    <a:pt x="114" y="40"/>
                    <a:pt x="125" y="40"/>
                  </a:cubicBezTo>
                  <a:cubicBezTo>
                    <a:pt x="136" y="40"/>
                    <a:pt x="145" y="31"/>
                    <a:pt x="145" y="20"/>
                  </a:cubicBezTo>
                  <a:cubicBezTo>
                    <a:pt x="145" y="9"/>
                    <a:pt x="136" y="0"/>
                    <a:pt x="12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10" name="Freeform 64">
              <a:extLst>
                <a:ext uri="{FF2B5EF4-FFF2-40B4-BE49-F238E27FC236}">
                  <a16:creationId xmlns:a16="http://schemas.microsoft.com/office/drawing/2014/main" id="{BB545B5E-152D-4DE5-9004-DCFB6F040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34" y="4154490"/>
              <a:ext cx="58738" cy="33338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0" y="21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21"/>
                </a:cxn>
              </a:cxnLst>
              <a:rect l="0" t="0" r="r" b="b"/>
              <a:pathLst>
                <a:path w="37" h="21">
                  <a:moveTo>
                    <a:pt x="37" y="2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11" name="Freeform 65">
              <a:extLst>
                <a:ext uri="{FF2B5EF4-FFF2-40B4-BE49-F238E27FC236}">
                  <a16:creationId xmlns:a16="http://schemas.microsoft.com/office/drawing/2014/main" id="{9B1FA4C1-2CFD-4702-871C-28419B47F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8" y="4149728"/>
              <a:ext cx="352426" cy="352425"/>
            </a:xfrm>
            <a:custGeom>
              <a:avLst/>
              <a:gdLst/>
              <a:ahLst/>
              <a:cxnLst>
                <a:cxn ang="0">
                  <a:pos x="307" y="273"/>
                </a:cxn>
                <a:cxn ang="0">
                  <a:pos x="286" y="158"/>
                </a:cxn>
                <a:cxn ang="0">
                  <a:pos x="300" y="140"/>
                </a:cxn>
                <a:cxn ang="0">
                  <a:pos x="286" y="117"/>
                </a:cxn>
                <a:cxn ang="0">
                  <a:pos x="300" y="114"/>
                </a:cxn>
                <a:cxn ang="0">
                  <a:pos x="157" y="0"/>
                </a:cxn>
                <a:cxn ang="0">
                  <a:pos x="30" y="107"/>
                </a:cxn>
                <a:cxn ang="0">
                  <a:pos x="12" y="119"/>
                </a:cxn>
                <a:cxn ang="0">
                  <a:pos x="28" y="136"/>
                </a:cxn>
                <a:cxn ang="0">
                  <a:pos x="14" y="154"/>
                </a:cxn>
                <a:cxn ang="0">
                  <a:pos x="28" y="269"/>
                </a:cxn>
                <a:cxn ang="0">
                  <a:pos x="7" y="287"/>
                </a:cxn>
                <a:cxn ang="0">
                  <a:pos x="0" y="309"/>
                </a:cxn>
                <a:cxn ang="0">
                  <a:pos x="313" y="309"/>
                </a:cxn>
                <a:cxn ang="0">
                  <a:pos x="36" y="113"/>
                </a:cxn>
                <a:cxn ang="0">
                  <a:pos x="278" y="136"/>
                </a:cxn>
                <a:cxn ang="0">
                  <a:pos x="22" y="150"/>
                </a:cxn>
                <a:cxn ang="0">
                  <a:pos x="292" y="150"/>
                </a:cxn>
                <a:cxn ang="0">
                  <a:pos x="256" y="158"/>
                </a:cxn>
                <a:cxn ang="0">
                  <a:pos x="256" y="165"/>
                </a:cxn>
                <a:cxn ang="0">
                  <a:pos x="256" y="269"/>
                </a:cxn>
                <a:cxn ang="0">
                  <a:pos x="231" y="169"/>
                </a:cxn>
                <a:cxn ang="0">
                  <a:pos x="248" y="269"/>
                </a:cxn>
                <a:cxn ang="0">
                  <a:pos x="231" y="169"/>
                </a:cxn>
                <a:cxn ang="0">
                  <a:pos x="201" y="158"/>
                </a:cxn>
                <a:cxn ang="0">
                  <a:pos x="201" y="165"/>
                </a:cxn>
                <a:cxn ang="0">
                  <a:pos x="201" y="269"/>
                </a:cxn>
                <a:cxn ang="0">
                  <a:pos x="176" y="169"/>
                </a:cxn>
                <a:cxn ang="0">
                  <a:pos x="193" y="269"/>
                </a:cxn>
                <a:cxn ang="0">
                  <a:pos x="176" y="169"/>
                </a:cxn>
                <a:cxn ang="0">
                  <a:pos x="146" y="158"/>
                </a:cxn>
                <a:cxn ang="0">
                  <a:pos x="146" y="165"/>
                </a:cxn>
                <a:cxn ang="0">
                  <a:pos x="146" y="269"/>
                </a:cxn>
                <a:cxn ang="0">
                  <a:pos x="138" y="158"/>
                </a:cxn>
                <a:cxn ang="0">
                  <a:pos x="121" y="158"/>
                </a:cxn>
                <a:cxn ang="0">
                  <a:pos x="91" y="158"/>
                </a:cxn>
                <a:cxn ang="0">
                  <a:pos x="91" y="165"/>
                </a:cxn>
                <a:cxn ang="0">
                  <a:pos x="91" y="269"/>
                </a:cxn>
                <a:cxn ang="0">
                  <a:pos x="83" y="158"/>
                </a:cxn>
                <a:cxn ang="0">
                  <a:pos x="66" y="158"/>
                </a:cxn>
                <a:cxn ang="0">
                  <a:pos x="36" y="158"/>
                </a:cxn>
                <a:cxn ang="0">
                  <a:pos x="36" y="165"/>
                </a:cxn>
                <a:cxn ang="0">
                  <a:pos x="36" y="269"/>
                </a:cxn>
                <a:cxn ang="0">
                  <a:pos x="15" y="277"/>
                </a:cxn>
                <a:cxn ang="0">
                  <a:pos x="15" y="287"/>
                </a:cxn>
                <a:cxn ang="0">
                  <a:pos x="8" y="305"/>
                </a:cxn>
                <a:cxn ang="0">
                  <a:pos x="305" y="305"/>
                </a:cxn>
                <a:cxn ang="0">
                  <a:pos x="157" y="126"/>
                </a:cxn>
                <a:cxn ang="0">
                  <a:pos x="157" y="118"/>
                </a:cxn>
                <a:cxn ang="0">
                  <a:pos x="173" y="102"/>
                </a:cxn>
              </a:cxnLst>
              <a:rect l="0" t="0" r="r" b="b"/>
              <a:pathLst>
                <a:path w="313" h="313">
                  <a:moveTo>
                    <a:pt x="309" y="287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307" y="273"/>
                    <a:pt x="307" y="273"/>
                    <a:pt x="307" y="273"/>
                  </a:cubicBezTo>
                  <a:cubicBezTo>
                    <a:pt x="307" y="271"/>
                    <a:pt x="306" y="269"/>
                    <a:pt x="303" y="269"/>
                  </a:cubicBezTo>
                  <a:cubicBezTo>
                    <a:pt x="286" y="269"/>
                    <a:pt x="286" y="269"/>
                    <a:pt x="286" y="269"/>
                  </a:cubicBezTo>
                  <a:cubicBezTo>
                    <a:pt x="286" y="158"/>
                    <a:pt x="286" y="158"/>
                    <a:pt x="286" y="158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298" y="158"/>
                    <a:pt x="300" y="156"/>
                    <a:pt x="300" y="154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8"/>
                    <a:pt x="298" y="136"/>
                    <a:pt x="29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17"/>
                    <a:pt x="286" y="117"/>
                    <a:pt x="286" y="117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9" y="122"/>
                    <a:pt x="301" y="121"/>
                    <a:pt x="302" y="119"/>
                  </a:cubicBezTo>
                  <a:cubicBezTo>
                    <a:pt x="303" y="117"/>
                    <a:pt x="302" y="115"/>
                    <a:pt x="300" y="11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1" y="2"/>
                    <a:pt x="159" y="0"/>
                    <a:pt x="157" y="0"/>
                  </a:cubicBezTo>
                  <a:cubicBezTo>
                    <a:pt x="155" y="0"/>
                    <a:pt x="153" y="2"/>
                    <a:pt x="153" y="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2" y="115"/>
                    <a:pt x="11" y="117"/>
                    <a:pt x="12" y="119"/>
                  </a:cubicBezTo>
                  <a:cubicBezTo>
                    <a:pt x="13" y="121"/>
                    <a:pt x="15" y="122"/>
                    <a:pt x="17" y="121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5" y="136"/>
                    <a:pt x="14" y="138"/>
                    <a:pt x="14" y="140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6"/>
                    <a:pt x="15" y="158"/>
                    <a:pt x="1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11" y="269"/>
                    <a:pt x="11" y="269"/>
                    <a:pt x="11" y="269"/>
                  </a:cubicBezTo>
                  <a:cubicBezTo>
                    <a:pt x="8" y="269"/>
                    <a:pt x="7" y="271"/>
                    <a:pt x="7" y="273"/>
                  </a:cubicBezTo>
                  <a:cubicBezTo>
                    <a:pt x="7" y="287"/>
                    <a:pt x="7" y="287"/>
                    <a:pt x="7" y="287"/>
                  </a:cubicBezTo>
                  <a:cubicBezTo>
                    <a:pt x="4" y="287"/>
                    <a:pt x="4" y="287"/>
                    <a:pt x="4" y="287"/>
                  </a:cubicBezTo>
                  <a:cubicBezTo>
                    <a:pt x="2" y="287"/>
                    <a:pt x="0" y="289"/>
                    <a:pt x="0" y="291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1"/>
                    <a:pt x="2" y="313"/>
                    <a:pt x="4" y="313"/>
                  </a:cubicBezTo>
                  <a:cubicBezTo>
                    <a:pt x="309" y="313"/>
                    <a:pt x="309" y="313"/>
                    <a:pt x="309" y="313"/>
                  </a:cubicBezTo>
                  <a:cubicBezTo>
                    <a:pt x="312" y="313"/>
                    <a:pt x="313" y="311"/>
                    <a:pt x="313" y="309"/>
                  </a:cubicBezTo>
                  <a:cubicBezTo>
                    <a:pt x="313" y="291"/>
                    <a:pt x="313" y="291"/>
                    <a:pt x="313" y="291"/>
                  </a:cubicBezTo>
                  <a:cubicBezTo>
                    <a:pt x="313" y="289"/>
                    <a:pt x="312" y="287"/>
                    <a:pt x="309" y="287"/>
                  </a:cubicBezTo>
                  <a:close/>
                  <a:moveTo>
                    <a:pt x="36" y="113"/>
                  </a:moveTo>
                  <a:cubicBezTo>
                    <a:pt x="157" y="61"/>
                    <a:pt x="157" y="61"/>
                    <a:pt x="157" y="61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36" y="136"/>
                    <a:pt x="36" y="136"/>
                    <a:pt x="36" y="136"/>
                  </a:cubicBezTo>
                  <a:lnTo>
                    <a:pt x="36" y="113"/>
                  </a:lnTo>
                  <a:close/>
                  <a:moveTo>
                    <a:pt x="22" y="150"/>
                  </a:moveTo>
                  <a:cubicBezTo>
                    <a:pt x="22" y="144"/>
                    <a:pt x="22" y="144"/>
                    <a:pt x="22" y="144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50"/>
                    <a:pt x="292" y="150"/>
                    <a:pt x="292" y="150"/>
                  </a:cubicBezTo>
                  <a:lnTo>
                    <a:pt x="22" y="150"/>
                  </a:lnTo>
                  <a:close/>
                  <a:moveTo>
                    <a:pt x="256" y="165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65"/>
                    <a:pt x="278" y="165"/>
                    <a:pt x="278" y="165"/>
                  </a:cubicBezTo>
                  <a:lnTo>
                    <a:pt x="256" y="165"/>
                  </a:lnTo>
                  <a:close/>
                  <a:moveTo>
                    <a:pt x="278" y="173"/>
                  </a:moveTo>
                  <a:cubicBezTo>
                    <a:pt x="278" y="269"/>
                    <a:pt x="278" y="269"/>
                    <a:pt x="278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6" y="173"/>
                    <a:pt x="256" y="173"/>
                    <a:pt x="256" y="173"/>
                  </a:cubicBezTo>
                  <a:lnTo>
                    <a:pt x="278" y="173"/>
                  </a:lnTo>
                  <a:close/>
                  <a:moveTo>
                    <a:pt x="231" y="169"/>
                  </a:moveTo>
                  <a:cubicBezTo>
                    <a:pt x="231" y="158"/>
                    <a:pt x="231" y="158"/>
                    <a:pt x="231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lose/>
                  <a:moveTo>
                    <a:pt x="201" y="165"/>
                  </a:moveTo>
                  <a:cubicBezTo>
                    <a:pt x="201" y="158"/>
                    <a:pt x="201" y="158"/>
                    <a:pt x="201" y="158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223" y="165"/>
                    <a:pt x="223" y="165"/>
                    <a:pt x="223" y="165"/>
                  </a:cubicBezTo>
                  <a:lnTo>
                    <a:pt x="201" y="165"/>
                  </a:lnTo>
                  <a:close/>
                  <a:moveTo>
                    <a:pt x="223" y="173"/>
                  </a:moveTo>
                  <a:cubicBezTo>
                    <a:pt x="223" y="269"/>
                    <a:pt x="223" y="269"/>
                    <a:pt x="223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1" y="173"/>
                    <a:pt x="201" y="173"/>
                    <a:pt x="201" y="173"/>
                  </a:cubicBezTo>
                  <a:lnTo>
                    <a:pt x="223" y="173"/>
                  </a:lnTo>
                  <a:close/>
                  <a:moveTo>
                    <a:pt x="176" y="169"/>
                  </a:moveTo>
                  <a:cubicBezTo>
                    <a:pt x="176" y="158"/>
                    <a:pt x="176" y="158"/>
                    <a:pt x="176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76" y="269"/>
                    <a:pt x="176" y="269"/>
                    <a:pt x="176" y="2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lose/>
                  <a:moveTo>
                    <a:pt x="146" y="165"/>
                  </a:moveTo>
                  <a:cubicBezTo>
                    <a:pt x="146" y="158"/>
                    <a:pt x="146" y="158"/>
                    <a:pt x="146" y="158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8" y="165"/>
                    <a:pt x="168" y="165"/>
                    <a:pt x="168" y="165"/>
                  </a:cubicBezTo>
                  <a:lnTo>
                    <a:pt x="146" y="165"/>
                  </a:lnTo>
                  <a:close/>
                  <a:moveTo>
                    <a:pt x="168" y="173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173"/>
                    <a:pt x="146" y="173"/>
                    <a:pt x="146" y="173"/>
                  </a:cubicBezTo>
                  <a:lnTo>
                    <a:pt x="168" y="173"/>
                  </a:lnTo>
                  <a:close/>
                  <a:moveTo>
                    <a:pt x="138" y="158"/>
                  </a:moveTo>
                  <a:cubicBezTo>
                    <a:pt x="138" y="269"/>
                    <a:pt x="138" y="269"/>
                    <a:pt x="138" y="269"/>
                  </a:cubicBezTo>
                  <a:cubicBezTo>
                    <a:pt x="121" y="269"/>
                    <a:pt x="121" y="269"/>
                    <a:pt x="121" y="269"/>
                  </a:cubicBezTo>
                  <a:cubicBezTo>
                    <a:pt x="121" y="158"/>
                    <a:pt x="121" y="158"/>
                    <a:pt x="121" y="158"/>
                  </a:cubicBezTo>
                  <a:lnTo>
                    <a:pt x="138" y="158"/>
                  </a:lnTo>
                  <a:close/>
                  <a:moveTo>
                    <a:pt x="91" y="165"/>
                  </a:moveTo>
                  <a:cubicBezTo>
                    <a:pt x="91" y="158"/>
                    <a:pt x="91" y="158"/>
                    <a:pt x="91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65"/>
                    <a:pt x="113" y="165"/>
                    <a:pt x="113" y="165"/>
                  </a:cubicBezTo>
                  <a:lnTo>
                    <a:pt x="91" y="165"/>
                  </a:lnTo>
                  <a:close/>
                  <a:moveTo>
                    <a:pt x="113" y="173"/>
                  </a:moveTo>
                  <a:cubicBezTo>
                    <a:pt x="113" y="269"/>
                    <a:pt x="113" y="269"/>
                    <a:pt x="113" y="269"/>
                  </a:cubicBezTo>
                  <a:cubicBezTo>
                    <a:pt x="91" y="269"/>
                    <a:pt x="91" y="269"/>
                    <a:pt x="91" y="269"/>
                  </a:cubicBezTo>
                  <a:cubicBezTo>
                    <a:pt x="91" y="173"/>
                    <a:pt x="91" y="173"/>
                    <a:pt x="91" y="173"/>
                  </a:cubicBezTo>
                  <a:lnTo>
                    <a:pt x="113" y="173"/>
                  </a:lnTo>
                  <a:close/>
                  <a:moveTo>
                    <a:pt x="83" y="158"/>
                  </a:moveTo>
                  <a:cubicBezTo>
                    <a:pt x="83" y="269"/>
                    <a:pt x="83" y="269"/>
                    <a:pt x="83" y="269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6" y="158"/>
                    <a:pt x="66" y="158"/>
                    <a:pt x="66" y="158"/>
                  </a:cubicBezTo>
                  <a:lnTo>
                    <a:pt x="83" y="158"/>
                  </a:lnTo>
                  <a:close/>
                  <a:moveTo>
                    <a:pt x="36" y="165"/>
                  </a:moveTo>
                  <a:cubicBezTo>
                    <a:pt x="36" y="158"/>
                    <a:pt x="36" y="158"/>
                    <a:pt x="36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8" y="165"/>
                    <a:pt x="58" y="165"/>
                    <a:pt x="58" y="165"/>
                  </a:cubicBezTo>
                  <a:lnTo>
                    <a:pt x="36" y="165"/>
                  </a:lnTo>
                  <a:close/>
                  <a:moveTo>
                    <a:pt x="58" y="173"/>
                  </a:moveTo>
                  <a:cubicBezTo>
                    <a:pt x="58" y="269"/>
                    <a:pt x="58" y="269"/>
                    <a:pt x="58" y="269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36" y="173"/>
                    <a:pt x="36" y="173"/>
                    <a:pt x="36" y="173"/>
                  </a:cubicBezTo>
                  <a:lnTo>
                    <a:pt x="58" y="173"/>
                  </a:lnTo>
                  <a:close/>
                  <a:moveTo>
                    <a:pt x="15" y="277"/>
                  </a:moveTo>
                  <a:cubicBezTo>
                    <a:pt x="299" y="277"/>
                    <a:pt x="299" y="277"/>
                    <a:pt x="299" y="277"/>
                  </a:cubicBezTo>
                  <a:cubicBezTo>
                    <a:pt x="299" y="287"/>
                    <a:pt x="299" y="287"/>
                    <a:pt x="299" y="287"/>
                  </a:cubicBezTo>
                  <a:cubicBezTo>
                    <a:pt x="15" y="287"/>
                    <a:pt x="15" y="287"/>
                    <a:pt x="15" y="287"/>
                  </a:cubicBezTo>
                  <a:lnTo>
                    <a:pt x="15" y="277"/>
                  </a:lnTo>
                  <a:close/>
                  <a:moveTo>
                    <a:pt x="305" y="305"/>
                  </a:moveTo>
                  <a:cubicBezTo>
                    <a:pt x="8" y="305"/>
                    <a:pt x="8" y="305"/>
                    <a:pt x="8" y="305"/>
                  </a:cubicBezTo>
                  <a:cubicBezTo>
                    <a:pt x="8" y="295"/>
                    <a:pt x="8" y="295"/>
                    <a:pt x="8" y="295"/>
                  </a:cubicBezTo>
                  <a:cubicBezTo>
                    <a:pt x="305" y="295"/>
                    <a:pt x="305" y="295"/>
                    <a:pt x="305" y="295"/>
                  </a:cubicBezTo>
                  <a:lnTo>
                    <a:pt x="305" y="305"/>
                  </a:lnTo>
                  <a:close/>
                  <a:moveTo>
                    <a:pt x="157" y="78"/>
                  </a:moveTo>
                  <a:cubicBezTo>
                    <a:pt x="144" y="78"/>
                    <a:pt x="133" y="89"/>
                    <a:pt x="133" y="102"/>
                  </a:cubicBezTo>
                  <a:cubicBezTo>
                    <a:pt x="133" y="116"/>
                    <a:pt x="144" y="126"/>
                    <a:pt x="157" y="126"/>
                  </a:cubicBezTo>
                  <a:cubicBezTo>
                    <a:pt x="170" y="126"/>
                    <a:pt x="181" y="116"/>
                    <a:pt x="181" y="102"/>
                  </a:cubicBezTo>
                  <a:cubicBezTo>
                    <a:pt x="181" y="89"/>
                    <a:pt x="170" y="78"/>
                    <a:pt x="157" y="78"/>
                  </a:cubicBezTo>
                  <a:close/>
                  <a:moveTo>
                    <a:pt x="157" y="118"/>
                  </a:moveTo>
                  <a:cubicBezTo>
                    <a:pt x="148" y="118"/>
                    <a:pt x="141" y="111"/>
                    <a:pt x="141" y="102"/>
                  </a:cubicBezTo>
                  <a:cubicBezTo>
                    <a:pt x="141" y="93"/>
                    <a:pt x="148" y="86"/>
                    <a:pt x="157" y="86"/>
                  </a:cubicBezTo>
                  <a:cubicBezTo>
                    <a:pt x="166" y="86"/>
                    <a:pt x="173" y="93"/>
                    <a:pt x="173" y="102"/>
                  </a:cubicBezTo>
                  <a:cubicBezTo>
                    <a:pt x="173" y="111"/>
                    <a:pt x="166" y="118"/>
                    <a:pt x="157" y="1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cxnSp>
        <p:nvCxnSpPr>
          <p:cNvPr id="313" name="Прямая со стрелкой 312">
            <a:extLst>
              <a:ext uri="{FF2B5EF4-FFF2-40B4-BE49-F238E27FC236}">
                <a16:creationId xmlns:a16="http://schemas.microsoft.com/office/drawing/2014/main" id="{68CE0250-34C8-415B-98FB-644C2A2DD2A5}"/>
              </a:ext>
            </a:extLst>
          </p:cNvPr>
          <p:cNvCxnSpPr>
            <a:cxnSpLocks/>
          </p:cNvCxnSpPr>
          <p:nvPr/>
        </p:nvCxnSpPr>
        <p:spPr>
          <a:xfrm>
            <a:off x="3929974" y="2476972"/>
            <a:ext cx="321924" cy="49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4" name="TextBox 313">
            <a:extLst>
              <a:ext uri="{FF2B5EF4-FFF2-40B4-BE49-F238E27FC236}">
                <a16:creationId xmlns:a16="http://schemas.microsoft.com/office/drawing/2014/main" id="{4AEEAEB3-2884-4692-8848-95FC4839733E}"/>
              </a:ext>
            </a:extLst>
          </p:cNvPr>
          <p:cNvSpPr txBox="1"/>
          <p:nvPr/>
        </p:nvSpPr>
        <p:spPr>
          <a:xfrm>
            <a:off x="2828074" y="1838289"/>
            <a:ext cx="139162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Canada</a:t>
            </a:r>
            <a:endParaRPr lang="ru-RU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5" name="Bank">
            <a:extLst>
              <a:ext uri="{FF2B5EF4-FFF2-40B4-BE49-F238E27FC236}">
                <a16:creationId xmlns:a16="http://schemas.microsoft.com/office/drawing/2014/main" id="{B64A1E33-0C63-4F70-A93D-019FA2F9A70E}"/>
              </a:ext>
            </a:extLst>
          </p:cNvPr>
          <p:cNvGrpSpPr>
            <a:grpSpLocks noChangeAspect="1"/>
          </p:cNvGrpSpPr>
          <p:nvPr/>
        </p:nvGrpSpPr>
        <p:grpSpPr>
          <a:xfrm>
            <a:off x="10789921" y="5569502"/>
            <a:ext cx="499625" cy="499623"/>
            <a:chOff x="3143258" y="4149728"/>
            <a:chExt cx="352426" cy="352425"/>
          </a:xfrm>
        </p:grpSpPr>
        <p:sp>
          <p:nvSpPr>
            <p:cNvPr id="316" name="Freeform 63">
              <a:extLst>
                <a:ext uri="{FF2B5EF4-FFF2-40B4-BE49-F238E27FC236}">
                  <a16:creationId xmlns:a16="http://schemas.microsoft.com/office/drawing/2014/main" id="{3B9F4006-ED1E-4E06-8585-D21EF706B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8183" y="4243390"/>
              <a:ext cx="282576" cy="214313"/>
            </a:xfrm>
            <a:custGeom>
              <a:avLst/>
              <a:gdLst/>
              <a:ahLst/>
              <a:cxnLst>
                <a:cxn ang="0">
                  <a:pos x="110" y="191"/>
                </a:cxn>
                <a:cxn ang="0">
                  <a:pos x="140" y="191"/>
                </a:cxn>
                <a:cxn ang="0">
                  <a:pos x="140" y="72"/>
                </a:cxn>
                <a:cxn ang="0">
                  <a:pos x="110" y="72"/>
                </a:cxn>
                <a:cxn ang="0">
                  <a:pos x="110" y="191"/>
                </a:cxn>
                <a:cxn ang="0">
                  <a:pos x="55" y="191"/>
                </a:cxn>
                <a:cxn ang="0">
                  <a:pos x="84" y="191"/>
                </a:cxn>
                <a:cxn ang="0">
                  <a:pos x="84" y="72"/>
                </a:cxn>
                <a:cxn ang="0">
                  <a:pos x="55" y="72"/>
                </a:cxn>
                <a:cxn ang="0">
                  <a:pos x="55" y="191"/>
                </a:cxn>
                <a:cxn ang="0">
                  <a:pos x="0" y="191"/>
                </a:cxn>
                <a:cxn ang="0">
                  <a:pos x="29" y="191"/>
                </a:cxn>
                <a:cxn ang="0">
                  <a:pos x="29" y="72"/>
                </a:cxn>
                <a:cxn ang="0">
                  <a:pos x="0" y="72"/>
                </a:cxn>
                <a:cxn ang="0">
                  <a:pos x="0" y="191"/>
                </a:cxn>
                <a:cxn ang="0">
                  <a:pos x="220" y="72"/>
                </a:cxn>
                <a:cxn ang="0">
                  <a:pos x="220" y="191"/>
                </a:cxn>
                <a:cxn ang="0">
                  <a:pos x="250" y="191"/>
                </a:cxn>
                <a:cxn ang="0">
                  <a:pos x="250" y="72"/>
                </a:cxn>
                <a:cxn ang="0">
                  <a:pos x="220" y="72"/>
                </a:cxn>
                <a:cxn ang="0">
                  <a:pos x="165" y="191"/>
                </a:cxn>
                <a:cxn ang="0">
                  <a:pos x="195" y="191"/>
                </a:cxn>
                <a:cxn ang="0">
                  <a:pos x="195" y="72"/>
                </a:cxn>
                <a:cxn ang="0">
                  <a:pos x="165" y="72"/>
                </a:cxn>
                <a:cxn ang="0">
                  <a:pos x="165" y="191"/>
                </a:cxn>
                <a:cxn ang="0">
                  <a:pos x="125" y="0"/>
                </a:cxn>
                <a:cxn ang="0">
                  <a:pos x="105" y="20"/>
                </a:cxn>
                <a:cxn ang="0">
                  <a:pos x="125" y="40"/>
                </a:cxn>
                <a:cxn ang="0">
                  <a:pos x="145" y="20"/>
                </a:cxn>
                <a:cxn ang="0">
                  <a:pos x="125" y="0"/>
                </a:cxn>
              </a:cxnLst>
              <a:rect l="0" t="0" r="r" b="b"/>
              <a:pathLst>
                <a:path w="250" h="191">
                  <a:moveTo>
                    <a:pt x="110" y="191"/>
                  </a:moveTo>
                  <a:cubicBezTo>
                    <a:pt x="140" y="191"/>
                    <a:pt x="140" y="191"/>
                    <a:pt x="140" y="191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10" y="72"/>
                    <a:pt x="110" y="72"/>
                    <a:pt x="110" y="72"/>
                  </a:cubicBezTo>
                  <a:lnTo>
                    <a:pt x="110" y="191"/>
                  </a:lnTo>
                  <a:close/>
                  <a:moveTo>
                    <a:pt x="55" y="191"/>
                  </a:moveTo>
                  <a:cubicBezTo>
                    <a:pt x="84" y="191"/>
                    <a:pt x="84" y="191"/>
                    <a:pt x="84" y="19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55" y="72"/>
                    <a:pt x="55" y="72"/>
                    <a:pt x="55" y="72"/>
                  </a:cubicBezTo>
                  <a:lnTo>
                    <a:pt x="55" y="191"/>
                  </a:lnTo>
                  <a:close/>
                  <a:moveTo>
                    <a:pt x="0" y="191"/>
                  </a:moveTo>
                  <a:cubicBezTo>
                    <a:pt x="29" y="191"/>
                    <a:pt x="29" y="191"/>
                    <a:pt x="29" y="191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191"/>
                  </a:lnTo>
                  <a:close/>
                  <a:moveTo>
                    <a:pt x="220" y="72"/>
                  </a:moveTo>
                  <a:cubicBezTo>
                    <a:pt x="220" y="191"/>
                    <a:pt x="220" y="191"/>
                    <a:pt x="22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72"/>
                    <a:pt x="250" y="72"/>
                    <a:pt x="250" y="72"/>
                  </a:cubicBezTo>
                  <a:lnTo>
                    <a:pt x="220" y="72"/>
                  </a:lnTo>
                  <a:close/>
                  <a:moveTo>
                    <a:pt x="165" y="191"/>
                  </a:moveTo>
                  <a:cubicBezTo>
                    <a:pt x="195" y="191"/>
                    <a:pt x="195" y="191"/>
                    <a:pt x="195" y="191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65" y="72"/>
                    <a:pt x="165" y="72"/>
                    <a:pt x="165" y="72"/>
                  </a:cubicBezTo>
                  <a:lnTo>
                    <a:pt x="165" y="191"/>
                  </a:lnTo>
                  <a:close/>
                  <a:moveTo>
                    <a:pt x="125" y="0"/>
                  </a:moveTo>
                  <a:cubicBezTo>
                    <a:pt x="114" y="0"/>
                    <a:pt x="105" y="9"/>
                    <a:pt x="105" y="20"/>
                  </a:cubicBezTo>
                  <a:cubicBezTo>
                    <a:pt x="105" y="31"/>
                    <a:pt x="114" y="40"/>
                    <a:pt x="125" y="40"/>
                  </a:cubicBezTo>
                  <a:cubicBezTo>
                    <a:pt x="136" y="40"/>
                    <a:pt x="145" y="31"/>
                    <a:pt x="145" y="20"/>
                  </a:cubicBezTo>
                  <a:cubicBezTo>
                    <a:pt x="145" y="9"/>
                    <a:pt x="136" y="0"/>
                    <a:pt x="12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17" name="Freeform 64">
              <a:extLst>
                <a:ext uri="{FF2B5EF4-FFF2-40B4-BE49-F238E27FC236}">
                  <a16:creationId xmlns:a16="http://schemas.microsoft.com/office/drawing/2014/main" id="{5AC5F4D8-A8CE-4678-8C88-BFE2AF8C8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34" y="4154490"/>
              <a:ext cx="58738" cy="33338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0" y="21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21"/>
                </a:cxn>
              </a:cxnLst>
              <a:rect l="0" t="0" r="r" b="b"/>
              <a:pathLst>
                <a:path w="37" h="21">
                  <a:moveTo>
                    <a:pt x="37" y="2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18" name="Freeform 65">
              <a:extLst>
                <a:ext uri="{FF2B5EF4-FFF2-40B4-BE49-F238E27FC236}">
                  <a16:creationId xmlns:a16="http://schemas.microsoft.com/office/drawing/2014/main" id="{7F7BA3F8-791D-4BEB-9A0B-EAEED6A5F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8" y="4149728"/>
              <a:ext cx="352426" cy="352425"/>
            </a:xfrm>
            <a:custGeom>
              <a:avLst/>
              <a:gdLst/>
              <a:ahLst/>
              <a:cxnLst>
                <a:cxn ang="0">
                  <a:pos x="307" y="273"/>
                </a:cxn>
                <a:cxn ang="0">
                  <a:pos x="286" y="158"/>
                </a:cxn>
                <a:cxn ang="0">
                  <a:pos x="300" y="140"/>
                </a:cxn>
                <a:cxn ang="0">
                  <a:pos x="286" y="117"/>
                </a:cxn>
                <a:cxn ang="0">
                  <a:pos x="300" y="114"/>
                </a:cxn>
                <a:cxn ang="0">
                  <a:pos x="157" y="0"/>
                </a:cxn>
                <a:cxn ang="0">
                  <a:pos x="30" y="107"/>
                </a:cxn>
                <a:cxn ang="0">
                  <a:pos x="12" y="119"/>
                </a:cxn>
                <a:cxn ang="0">
                  <a:pos x="28" y="136"/>
                </a:cxn>
                <a:cxn ang="0">
                  <a:pos x="14" y="154"/>
                </a:cxn>
                <a:cxn ang="0">
                  <a:pos x="28" y="269"/>
                </a:cxn>
                <a:cxn ang="0">
                  <a:pos x="7" y="287"/>
                </a:cxn>
                <a:cxn ang="0">
                  <a:pos x="0" y="309"/>
                </a:cxn>
                <a:cxn ang="0">
                  <a:pos x="313" y="309"/>
                </a:cxn>
                <a:cxn ang="0">
                  <a:pos x="36" y="113"/>
                </a:cxn>
                <a:cxn ang="0">
                  <a:pos x="278" y="136"/>
                </a:cxn>
                <a:cxn ang="0">
                  <a:pos x="22" y="150"/>
                </a:cxn>
                <a:cxn ang="0">
                  <a:pos x="292" y="150"/>
                </a:cxn>
                <a:cxn ang="0">
                  <a:pos x="256" y="158"/>
                </a:cxn>
                <a:cxn ang="0">
                  <a:pos x="256" y="165"/>
                </a:cxn>
                <a:cxn ang="0">
                  <a:pos x="256" y="269"/>
                </a:cxn>
                <a:cxn ang="0">
                  <a:pos x="231" y="169"/>
                </a:cxn>
                <a:cxn ang="0">
                  <a:pos x="248" y="269"/>
                </a:cxn>
                <a:cxn ang="0">
                  <a:pos x="231" y="169"/>
                </a:cxn>
                <a:cxn ang="0">
                  <a:pos x="201" y="158"/>
                </a:cxn>
                <a:cxn ang="0">
                  <a:pos x="201" y="165"/>
                </a:cxn>
                <a:cxn ang="0">
                  <a:pos x="201" y="269"/>
                </a:cxn>
                <a:cxn ang="0">
                  <a:pos x="176" y="169"/>
                </a:cxn>
                <a:cxn ang="0">
                  <a:pos x="193" y="269"/>
                </a:cxn>
                <a:cxn ang="0">
                  <a:pos x="176" y="169"/>
                </a:cxn>
                <a:cxn ang="0">
                  <a:pos x="146" y="158"/>
                </a:cxn>
                <a:cxn ang="0">
                  <a:pos x="146" y="165"/>
                </a:cxn>
                <a:cxn ang="0">
                  <a:pos x="146" y="269"/>
                </a:cxn>
                <a:cxn ang="0">
                  <a:pos x="138" y="158"/>
                </a:cxn>
                <a:cxn ang="0">
                  <a:pos x="121" y="158"/>
                </a:cxn>
                <a:cxn ang="0">
                  <a:pos x="91" y="158"/>
                </a:cxn>
                <a:cxn ang="0">
                  <a:pos x="91" y="165"/>
                </a:cxn>
                <a:cxn ang="0">
                  <a:pos x="91" y="269"/>
                </a:cxn>
                <a:cxn ang="0">
                  <a:pos x="83" y="158"/>
                </a:cxn>
                <a:cxn ang="0">
                  <a:pos x="66" y="158"/>
                </a:cxn>
                <a:cxn ang="0">
                  <a:pos x="36" y="158"/>
                </a:cxn>
                <a:cxn ang="0">
                  <a:pos x="36" y="165"/>
                </a:cxn>
                <a:cxn ang="0">
                  <a:pos x="36" y="269"/>
                </a:cxn>
                <a:cxn ang="0">
                  <a:pos x="15" y="277"/>
                </a:cxn>
                <a:cxn ang="0">
                  <a:pos x="15" y="287"/>
                </a:cxn>
                <a:cxn ang="0">
                  <a:pos x="8" y="305"/>
                </a:cxn>
                <a:cxn ang="0">
                  <a:pos x="305" y="305"/>
                </a:cxn>
                <a:cxn ang="0">
                  <a:pos x="157" y="126"/>
                </a:cxn>
                <a:cxn ang="0">
                  <a:pos x="157" y="118"/>
                </a:cxn>
                <a:cxn ang="0">
                  <a:pos x="173" y="102"/>
                </a:cxn>
              </a:cxnLst>
              <a:rect l="0" t="0" r="r" b="b"/>
              <a:pathLst>
                <a:path w="313" h="313">
                  <a:moveTo>
                    <a:pt x="309" y="287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307" y="273"/>
                    <a:pt x="307" y="273"/>
                    <a:pt x="307" y="273"/>
                  </a:cubicBezTo>
                  <a:cubicBezTo>
                    <a:pt x="307" y="271"/>
                    <a:pt x="306" y="269"/>
                    <a:pt x="303" y="269"/>
                  </a:cubicBezTo>
                  <a:cubicBezTo>
                    <a:pt x="286" y="269"/>
                    <a:pt x="286" y="269"/>
                    <a:pt x="286" y="269"/>
                  </a:cubicBezTo>
                  <a:cubicBezTo>
                    <a:pt x="286" y="158"/>
                    <a:pt x="286" y="158"/>
                    <a:pt x="286" y="158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298" y="158"/>
                    <a:pt x="300" y="156"/>
                    <a:pt x="300" y="154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8"/>
                    <a:pt x="298" y="136"/>
                    <a:pt x="29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17"/>
                    <a:pt x="286" y="117"/>
                    <a:pt x="286" y="117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9" y="122"/>
                    <a:pt x="301" y="121"/>
                    <a:pt x="302" y="119"/>
                  </a:cubicBezTo>
                  <a:cubicBezTo>
                    <a:pt x="303" y="117"/>
                    <a:pt x="302" y="115"/>
                    <a:pt x="300" y="11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1" y="2"/>
                    <a:pt x="159" y="0"/>
                    <a:pt x="157" y="0"/>
                  </a:cubicBezTo>
                  <a:cubicBezTo>
                    <a:pt x="155" y="0"/>
                    <a:pt x="153" y="2"/>
                    <a:pt x="153" y="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2" y="115"/>
                    <a:pt x="11" y="117"/>
                    <a:pt x="12" y="119"/>
                  </a:cubicBezTo>
                  <a:cubicBezTo>
                    <a:pt x="13" y="121"/>
                    <a:pt x="15" y="122"/>
                    <a:pt x="17" y="121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5" y="136"/>
                    <a:pt x="14" y="138"/>
                    <a:pt x="14" y="140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6"/>
                    <a:pt x="15" y="158"/>
                    <a:pt x="1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11" y="269"/>
                    <a:pt x="11" y="269"/>
                    <a:pt x="11" y="269"/>
                  </a:cubicBezTo>
                  <a:cubicBezTo>
                    <a:pt x="8" y="269"/>
                    <a:pt x="7" y="271"/>
                    <a:pt x="7" y="273"/>
                  </a:cubicBezTo>
                  <a:cubicBezTo>
                    <a:pt x="7" y="287"/>
                    <a:pt x="7" y="287"/>
                    <a:pt x="7" y="287"/>
                  </a:cubicBezTo>
                  <a:cubicBezTo>
                    <a:pt x="4" y="287"/>
                    <a:pt x="4" y="287"/>
                    <a:pt x="4" y="287"/>
                  </a:cubicBezTo>
                  <a:cubicBezTo>
                    <a:pt x="2" y="287"/>
                    <a:pt x="0" y="289"/>
                    <a:pt x="0" y="291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1"/>
                    <a:pt x="2" y="313"/>
                    <a:pt x="4" y="313"/>
                  </a:cubicBezTo>
                  <a:cubicBezTo>
                    <a:pt x="309" y="313"/>
                    <a:pt x="309" y="313"/>
                    <a:pt x="309" y="313"/>
                  </a:cubicBezTo>
                  <a:cubicBezTo>
                    <a:pt x="312" y="313"/>
                    <a:pt x="313" y="311"/>
                    <a:pt x="313" y="309"/>
                  </a:cubicBezTo>
                  <a:cubicBezTo>
                    <a:pt x="313" y="291"/>
                    <a:pt x="313" y="291"/>
                    <a:pt x="313" y="291"/>
                  </a:cubicBezTo>
                  <a:cubicBezTo>
                    <a:pt x="313" y="289"/>
                    <a:pt x="312" y="287"/>
                    <a:pt x="309" y="287"/>
                  </a:cubicBezTo>
                  <a:close/>
                  <a:moveTo>
                    <a:pt x="36" y="113"/>
                  </a:moveTo>
                  <a:cubicBezTo>
                    <a:pt x="157" y="61"/>
                    <a:pt x="157" y="61"/>
                    <a:pt x="157" y="61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36" y="136"/>
                    <a:pt x="36" y="136"/>
                    <a:pt x="36" y="136"/>
                  </a:cubicBezTo>
                  <a:lnTo>
                    <a:pt x="36" y="113"/>
                  </a:lnTo>
                  <a:close/>
                  <a:moveTo>
                    <a:pt x="22" y="150"/>
                  </a:moveTo>
                  <a:cubicBezTo>
                    <a:pt x="22" y="144"/>
                    <a:pt x="22" y="144"/>
                    <a:pt x="22" y="144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50"/>
                    <a:pt x="292" y="150"/>
                    <a:pt x="292" y="150"/>
                  </a:cubicBezTo>
                  <a:lnTo>
                    <a:pt x="22" y="150"/>
                  </a:lnTo>
                  <a:close/>
                  <a:moveTo>
                    <a:pt x="256" y="165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65"/>
                    <a:pt x="278" y="165"/>
                    <a:pt x="278" y="165"/>
                  </a:cubicBezTo>
                  <a:lnTo>
                    <a:pt x="256" y="165"/>
                  </a:lnTo>
                  <a:close/>
                  <a:moveTo>
                    <a:pt x="278" y="173"/>
                  </a:moveTo>
                  <a:cubicBezTo>
                    <a:pt x="278" y="269"/>
                    <a:pt x="278" y="269"/>
                    <a:pt x="278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6" y="173"/>
                    <a:pt x="256" y="173"/>
                    <a:pt x="256" y="173"/>
                  </a:cubicBezTo>
                  <a:lnTo>
                    <a:pt x="278" y="173"/>
                  </a:lnTo>
                  <a:close/>
                  <a:moveTo>
                    <a:pt x="231" y="169"/>
                  </a:moveTo>
                  <a:cubicBezTo>
                    <a:pt x="231" y="158"/>
                    <a:pt x="231" y="158"/>
                    <a:pt x="231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lose/>
                  <a:moveTo>
                    <a:pt x="201" y="165"/>
                  </a:moveTo>
                  <a:cubicBezTo>
                    <a:pt x="201" y="158"/>
                    <a:pt x="201" y="158"/>
                    <a:pt x="201" y="158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223" y="165"/>
                    <a:pt x="223" y="165"/>
                    <a:pt x="223" y="165"/>
                  </a:cubicBezTo>
                  <a:lnTo>
                    <a:pt x="201" y="165"/>
                  </a:lnTo>
                  <a:close/>
                  <a:moveTo>
                    <a:pt x="223" y="173"/>
                  </a:moveTo>
                  <a:cubicBezTo>
                    <a:pt x="223" y="269"/>
                    <a:pt x="223" y="269"/>
                    <a:pt x="223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1" y="173"/>
                    <a:pt x="201" y="173"/>
                    <a:pt x="201" y="173"/>
                  </a:cubicBezTo>
                  <a:lnTo>
                    <a:pt x="223" y="173"/>
                  </a:lnTo>
                  <a:close/>
                  <a:moveTo>
                    <a:pt x="176" y="169"/>
                  </a:moveTo>
                  <a:cubicBezTo>
                    <a:pt x="176" y="158"/>
                    <a:pt x="176" y="158"/>
                    <a:pt x="176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76" y="269"/>
                    <a:pt x="176" y="269"/>
                    <a:pt x="176" y="2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lose/>
                  <a:moveTo>
                    <a:pt x="146" y="165"/>
                  </a:moveTo>
                  <a:cubicBezTo>
                    <a:pt x="146" y="158"/>
                    <a:pt x="146" y="158"/>
                    <a:pt x="146" y="158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8" y="165"/>
                    <a:pt x="168" y="165"/>
                    <a:pt x="168" y="165"/>
                  </a:cubicBezTo>
                  <a:lnTo>
                    <a:pt x="146" y="165"/>
                  </a:lnTo>
                  <a:close/>
                  <a:moveTo>
                    <a:pt x="168" y="173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173"/>
                    <a:pt x="146" y="173"/>
                    <a:pt x="146" y="173"/>
                  </a:cubicBezTo>
                  <a:lnTo>
                    <a:pt x="168" y="173"/>
                  </a:lnTo>
                  <a:close/>
                  <a:moveTo>
                    <a:pt x="138" y="158"/>
                  </a:moveTo>
                  <a:cubicBezTo>
                    <a:pt x="138" y="269"/>
                    <a:pt x="138" y="269"/>
                    <a:pt x="138" y="269"/>
                  </a:cubicBezTo>
                  <a:cubicBezTo>
                    <a:pt x="121" y="269"/>
                    <a:pt x="121" y="269"/>
                    <a:pt x="121" y="269"/>
                  </a:cubicBezTo>
                  <a:cubicBezTo>
                    <a:pt x="121" y="158"/>
                    <a:pt x="121" y="158"/>
                    <a:pt x="121" y="158"/>
                  </a:cubicBezTo>
                  <a:lnTo>
                    <a:pt x="138" y="158"/>
                  </a:lnTo>
                  <a:close/>
                  <a:moveTo>
                    <a:pt x="91" y="165"/>
                  </a:moveTo>
                  <a:cubicBezTo>
                    <a:pt x="91" y="158"/>
                    <a:pt x="91" y="158"/>
                    <a:pt x="91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65"/>
                    <a:pt x="113" y="165"/>
                    <a:pt x="113" y="165"/>
                  </a:cubicBezTo>
                  <a:lnTo>
                    <a:pt x="91" y="165"/>
                  </a:lnTo>
                  <a:close/>
                  <a:moveTo>
                    <a:pt x="113" y="173"/>
                  </a:moveTo>
                  <a:cubicBezTo>
                    <a:pt x="113" y="269"/>
                    <a:pt x="113" y="269"/>
                    <a:pt x="113" y="269"/>
                  </a:cubicBezTo>
                  <a:cubicBezTo>
                    <a:pt x="91" y="269"/>
                    <a:pt x="91" y="269"/>
                    <a:pt x="91" y="269"/>
                  </a:cubicBezTo>
                  <a:cubicBezTo>
                    <a:pt x="91" y="173"/>
                    <a:pt x="91" y="173"/>
                    <a:pt x="91" y="173"/>
                  </a:cubicBezTo>
                  <a:lnTo>
                    <a:pt x="113" y="173"/>
                  </a:lnTo>
                  <a:close/>
                  <a:moveTo>
                    <a:pt x="83" y="158"/>
                  </a:moveTo>
                  <a:cubicBezTo>
                    <a:pt x="83" y="269"/>
                    <a:pt x="83" y="269"/>
                    <a:pt x="83" y="269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6" y="158"/>
                    <a:pt x="66" y="158"/>
                    <a:pt x="66" y="158"/>
                  </a:cubicBezTo>
                  <a:lnTo>
                    <a:pt x="83" y="158"/>
                  </a:lnTo>
                  <a:close/>
                  <a:moveTo>
                    <a:pt x="36" y="165"/>
                  </a:moveTo>
                  <a:cubicBezTo>
                    <a:pt x="36" y="158"/>
                    <a:pt x="36" y="158"/>
                    <a:pt x="36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8" y="165"/>
                    <a:pt x="58" y="165"/>
                    <a:pt x="58" y="165"/>
                  </a:cubicBezTo>
                  <a:lnTo>
                    <a:pt x="36" y="165"/>
                  </a:lnTo>
                  <a:close/>
                  <a:moveTo>
                    <a:pt x="58" y="173"/>
                  </a:moveTo>
                  <a:cubicBezTo>
                    <a:pt x="58" y="269"/>
                    <a:pt x="58" y="269"/>
                    <a:pt x="58" y="269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36" y="173"/>
                    <a:pt x="36" y="173"/>
                    <a:pt x="36" y="173"/>
                  </a:cubicBezTo>
                  <a:lnTo>
                    <a:pt x="58" y="173"/>
                  </a:lnTo>
                  <a:close/>
                  <a:moveTo>
                    <a:pt x="15" y="277"/>
                  </a:moveTo>
                  <a:cubicBezTo>
                    <a:pt x="299" y="277"/>
                    <a:pt x="299" y="277"/>
                    <a:pt x="299" y="277"/>
                  </a:cubicBezTo>
                  <a:cubicBezTo>
                    <a:pt x="299" y="287"/>
                    <a:pt x="299" y="287"/>
                    <a:pt x="299" y="287"/>
                  </a:cubicBezTo>
                  <a:cubicBezTo>
                    <a:pt x="15" y="287"/>
                    <a:pt x="15" y="287"/>
                    <a:pt x="15" y="287"/>
                  </a:cubicBezTo>
                  <a:lnTo>
                    <a:pt x="15" y="277"/>
                  </a:lnTo>
                  <a:close/>
                  <a:moveTo>
                    <a:pt x="305" y="305"/>
                  </a:moveTo>
                  <a:cubicBezTo>
                    <a:pt x="8" y="305"/>
                    <a:pt x="8" y="305"/>
                    <a:pt x="8" y="305"/>
                  </a:cubicBezTo>
                  <a:cubicBezTo>
                    <a:pt x="8" y="295"/>
                    <a:pt x="8" y="295"/>
                    <a:pt x="8" y="295"/>
                  </a:cubicBezTo>
                  <a:cubicBezTo>
                    <a:pt x="305" y="295"/>
                    <a:pt x="305" y="295"/>
                    <a:pt x="305" y="295"/>
                  </a:cubicBezTo>
                  <a:lnTo>
                    <a:pt x="305" y="305"/>
                  </a:lnTo>
                  <a:close/>
                  <a:moveTo>
                    <a:pt x="157" y="78"/>
                  </a:moveTo>
                  <a:cubicBezTo>
                    <a:pt x="144" y="78"/>
                    <a:pt x="133" y="89"/>
                    <a:pt x="133" y="102"/>
                  </a:cubicBezTo>
                  <a:cubicBezTo>
                    <a:pt x="133" y="116"/>
                    <a:pt x="144" y="126"/>
                    <a:pt x="157" y="126"/>
                  </a:cubicBezTo>
                  <a:cubicBezTo>
                    <a:pt x="170" y="126"/>
                    <a:pt x="181" y="116"/>
                    <a:pt x="181" y="102"/>
                  </a:cubicBezTo>
                  <a:cubicBezTo>
                    <a:pt x="181" y="89"/>
                    <a:pt x="170" y="78"/>
                    <a:pt x="157" y="78"/>
                  </a:cubicBezTo>
                  <a:close/>
                  <a:moveTo>
                    <a:pt x="157" y="118"/>
                  </a:moveTo>
                  <a:cubicBezTo>
                    <a:pt x="148" y="118"/>
                    <a:pt x="141" y="111"/>
                    <a:pt x="141" y="102"/>
                  </a:cubicBezTo>
                  <a:cubicBezTo>
                    <a:pt x="141" y="93"/>
                    <a:pt x="148" y="86"/>
                    <a:pt x="157" y="86"/>
                  </a:cubicBezTo>
                  <a:cubicBezTo>
                    <a:pt x="166" y="86"/>
                    <a:pt x="173" y="93"/>
                    <a:pt x="173" y="102"/>
                  </a:cubicBezTo>
                  <a:cubicBezTo>
                    <a:pt x="173" y="111"/>
                    <a:pt x="166" y="118"/>
                    <a:pt x="157" y="1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319" name="TextBox 318">
            <a:extLst>
              <a:ext uri="{FF2B5EF4-FFF2-40B4-BE49-F238E27FC236}">
                <a16:creationId xmlns:a16="http://schemas.microsoft.com/office/drawing/2014/main" id="{E7094DB5-3127-4506-9075-3E1C531E6B60}"/>
              </a:ext>
            </a:extLst>
          </p:cNvPr>
          <p:cNvSpPr txBox="1"/>
          <p:nvPr/>
        </p:nvSpPr>
        <p:spPr>
          <a:xfrm>
            <a:off x="10470349" y="4206817"/>
            <a:ext cx="192288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6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Zealand</a:t>
            </a:r>
            <a:endParaRPr lang="ru-RU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1" name="Прямая со стрелкой 320">
            <a:extLst>
              <a:ext uri="{FF2B5EF4-FFF2-40B4-BE49-F238E27FC236}">
                <a16:creationId xmlns:a16="http://schemas.microsoft.com/office/drawing/2014/main" id="{E94109D8-D618-40A6-8E94-F15169FC6F78}"/>
              </a:ext>
            </a:extLst>
          </p:cNvPr>
          <p:cNvCxnSpPr>
            <a:cxnSpLocks/>
            <a:stCxn id="319" idx="2"/>
          </p:cNvCxnSpPr>
          <p:nvPr/>
        </p:nvCxnSpPr>
        <p:spPr>
          <a:xfrm flipH="1">
            <a:off x="11150329" y="4873794"/>
            <a:ext cx="281464" cy="723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2" name="Bank">
            <a:extLst>
              <a:ext uri="{FF2B5EF4-FFF2-40B4-BE49-F238E27FC236}">
                <a16:creationId xmlns:a16="http://schemas.microsoft.com/office/drawing/2014/main" id="{DD7328B2-DEF6-47E5-8296-552228A5E14E}"/>
              </a:ext>
            </a:extLst>
          </p:cNvPr>
          <p:cNvGrpSpPr>
            <a:grpSpLocks noChangeAspect="1"/>
          </p:cNvGrpSpPr>
          <p:nvPr/>
        </p:nvGrpSpPr>
        <p:grpSpPr>
          <a:xfrm>
            <a:off x="6819787" y="3117340"/>
            <a:ext cx="324939" cy="324937"/>
            <a:chOff x="3143258" y="4149728"/>
            <a:chExt cx="352426" cy="352425"/>
          </a:xfrm>
        </p:grpSpPr>
        <p:sp>
          <p:nvSpPr>
            <p:cNvPr id="323" name="Freeform 63">
              <a:extLst>
                <a:ext uri="{FF2B5EF4-FFF2-40B4-BE49-F238E27FC236}">
                  <a16:creationId xmlns:a16="http://schemas.microsoft.com/office/drawing/2014/main" id="{D0975824-9FB7-4377-91EE-D8F054FBB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8183" y="4243390"/>
              <a:ext cx="282576" cy="214313"/>
            </a:xfrm>
            <a:custGeom>
              <a:avLst/>
              <a:gdLst/>
              <a:ahLst/>
              <a:cxnLst>
                <a:cxn ang="0">
                  <a:pos x="110" y="191"/>
                </a:cxn>
                <a:cxn ang="0">
                  <a:pos x="140" y="191"/>
                </a:cxn>
                <a:cxn ang="0">
                  <a:pos x="140" y="72"/>
                </a:cxn>
                <a:cxn ang="0">
                  <a:pos x="110" y="72"/>
                </a:cxn>
                <a:cxn ang="0">
                  <a:pos x="110" y="191"/>
                </a:cxn>
                <a:cxn ang="0">
                  <a:pos x="55" y="191"/>
                </a:cxn>
                <a:cxn ang="0">
                  <a:pos x="84" y="191"/>
                </a:cxn>
                <a:cxn ang="0">
                  <a:pos x="84" y="72"/>
                </a:cxn>
                <a:cxn ang="0">
                  <a:pos x="55" y="72"/>
                </a:cxn>
                <a:cxn ang="0">
                  <a:pos x="55" y="191"/>
                </a:cxn>
                <a:cxn ang="0">
                  <a:pos x="0" y="191"/>
                </a:cxn>
                <a:cxn ang="0">
                  <a:pos x="29" y="191"/>
                </a:cxn>
                <a:cxn ang="0">
                  <a:pos x="29" y="72"/>
                </a:cxn>
                <a:cxn ang="0">
                  <a:pos x="0" y="72"/>
                </a:cxn>
                <a:cxn ang="0">
                  <a:pos x="0" y="191"/>
                </a:cxn>
                <a:cxn ang="0">
                  <a:pos x="220" y="72"/>
                </a:cxn>
                <a:cxn ang="0">
                  <a:pos x="220" y="191"/>
                </a:cxn>
                <a:cxn ang="0">
                  <a:pos x="250" y="191"/>
                </a:cxn>
                <a:cxn ang="0">
                  <a:pos x="250" y="72"/>
                </a:cxn>
                <a:cxn ang="0">
                  <a:pos x="220" y="72"/>
                </a:cxn>
                <a:cxn ang="0">
                  <a:pos x="165" y="191"/>
                </a:cxn>
                <a:cxn ang="0">
                  <a:pos x="195" y="191"/>
                </a:cxn>
                <a:cxn ang="0">
                  <a:pos x="195" y="72"/>
                </a:cxn>
                <a:cxn ang="0">
                  <a:pos x="165" y="72"/>
                </a:cxn>
                <a:cxn ang="0">
                  <a:pos x="165" y="191"/>
                </a:cxn>
                <a:cxn ang="0">
                  <a:pos x="125" y="0"/>
                </a:cxn>
                <a:cxn ang="0">
                  <a:pos x="105" y="20"/>
                </a:cxn>
                <a:cxn ang="0">
                  <a:pos x="125" y="40"/>
                </a:cxn>
                <a:cxn ang="0">
                  <a:pos x="145" y="20"/>
                </a:cxn>
                <a:cxn ang="0">
                  <a:pos x="125" y="0"/>
                </a:cxn>
              </a:cxnLst>
              <a:rect l="0" t="0" r="r" b="b"/>
              <a:pathLst>
                <a:path w="250" h="191">
                  <a:moveTo>
                    <a:pt x="110" y="191"/>
                  </a:moveTo>
                  <a:cubicBezTo>
                    <a:pt x="140" y="191"/>
                    <a:pt x="140" y="191"/>
                    <a:pt x="140" y="191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10" y="72"/>
                    <a:pt x="110" y="72"/>
                    <a:pt x="110" y="72"/>
                  </a:cubicBezTo>
                  <a:lnTo>
                    <a:pt x="110" y="191"/>
                  </a:lnTo>
                  <a:close/>
                  <a:moveTo>
                    <a:pt x="55" y="191"/>
                  </a:moveTo>
                  <a:cubicBezTo>
                    <a:pt x="84" y="191"/>
                    <a:pt x="84" y="191"/>
                    <a:pt x="84" y="19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55" y="72"/>
                    <a:pt x="55" y="72"/>
                    <a:pt x="55" y="72"/>
                  </a:cubicBezTo>
                  <a:lnTo>
                    <a:pt x="55" y="191"/>
                  </a:lnTo>
                  <a:close/>
                  <a:moveTo>
                    <a:pt x="0" y="191"/>
                  </a:moveTo>
                  <a:cubicBezTo>
                    <a:pt x="29" y="191"/>
                    <a:pt x="29" y="191"/>
                    <a:pt x="29" y="191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191"/>
                  </a:lnTo>
                  <a:close/>
                  <a:moveTo>
                    <a:pt x="220" y="72"/>
                  </a:moveTo>
                  <a:cubicBezTo>
                    <a:pt x="220" y="191"/>
                    <a:pt x="220" y="191"/>
                    <a:pt x="22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72"/>
                    <a:pt x="250" y="72"/>
                    <a:pt x="250" y="72"/>
                  </a:cubicBezTo>
                  <a:lnTo>
                    <a:pt x="220" y="72"/>
                  </a:lnTo>
                  <a:close/>
                  <a:moveTo>
                    <a:pt x="165" y="191"/>
                  </a:moveTo>
                  <a:cubicBezTo>
                    <a:pt x="195" y="191"/>
                    <a:pt x="195" y="191"/>
                    <a:pt x="195" y="191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65" y="72"/>
                    <a:pt x="165" y="72"/>
                    <a:pt x="165" y="72"/>
                  </a:cubicBezTo>
                  <a:lnTo>
                    <a:pt x="165" y="191"/>
                  </a:lnTo>
                  <a:close/>
                  <a:moveTo>
                    <a:pt x="125" y="0"/>
                  </a:moveTo>
                  <a:cubicBezTo>
                    <a:pt x="114" y="0"/>
                    <a:pt x="105" y="9"/>
                    <a:pt x="105" y="20"/>
                  </a:cubicBezTo>
                  <a:cubicBezTo>
                    <a:pt x="105" y="31"/>
                    <a:pt x="114" y="40"/>
                    <a:pt x="125" y="40"/>
                  </a:cubicBezTo>
                  <a:cubicBezTo>
                    <a:pt x="136" y="40"/>
                    <a:pt x="145" y="31"/>
                    <a:pt x="145" y="20"/>
                  </a:cubicBezTo>
                  <a:cubicBezTo>
                    <a:pt x="145" y="9"/>
                    <a:pt x="136" y="0"/>
                    <a:pt x="12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4" name="Freeform 64">
              <a:extLst>
                <a:ext uri="{FF2B5EF4-FFF2-40B4-BE49-F238E27FC236}">
                  <a16:creationId xmlns:a16="http://schemas.microsoft.com/office/drawing/2014/main" id="{A2078562-9701-405E-93CA-1B82AF90E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34" y="4154490"/>
              <a:ext cx="58738" cy="33338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0" y="21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21"/>
                </a:cxn>
              </a:cxnLst>
              <a:rect l="0" t="0" r="r" b="b"/>
              <a:pathLst>
                <a:path w="37" h="21">
                  <a:moveTo>
                    <a:pt x="37" y="2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5" name="Freeform 65">
              <a:extLst>
                <a:ext uri="{FF2B5EF4-FFF2-40B4-BE49-F238E27FC236}">
                  <a16:creationId xmlns:a16="http://schemas.microsoft.com/office/drawing/2014/main" id="{AFBD0381-1CD8-4E5A-81D0-29C9FB4D3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8" y="4149728"/>
              <a:ext cx="352426" cy="352425"/>
            </a:xfrm>
            <a:custGeom>
              <a:avLst/>
              <a:gdLst/>
              <a:ahLst/>
              <a:cxnLst>
                <a:cxn ang="0">
                  <a:pos x="307" y="273"/>
                </a:cxn>
                <a:cxn ang="0">
                  <a:pos x="286" y="158"/>
                </a:cxn>
                <a:cxn ang="0">
                  <a:pos x="300" y="140"/>
                </a:cxn>
                <a:cxn ang="0">
                  <a:pos x="286" y="117"/>
                </a:cxn>
                <a:cxn ang="0">
                  <a:pos x="300" y="114"/>
                </a:cxn>
                <a:cxn ang="0">
                  <a:pos x="157" y="0"/>
                </a:cxn>
                <a:cxn ang="0">
                  <a:pos x="30" y="107"/>
                </a:cxn>
                <a:cxn ang="0">
                  <a:pos x="12" y="119"/>
                </a:cxn>
                <a:cxn ang="0">
                  <a:pos x="28" y="136"/>
                </a:cxn>
                <a:cxn ang="0">
                  <a:pos x="14" y="154"/>
                </a:cxn>
                <a:cxn ang="0">
                  <a:pos x="28" y="269"/>
                </a:cxn>
                <a:cxn ang="0">
                  <a:pos x="7" y="287"/>
                </a:cxn>
                <a:cxn ang="0">
                  <a:pos x="0" y="309"/>
                </a:cxn>
                <a:cxn ang="0">
                  <a:pos x="313" y="309"/>
                </a:cxn>
                <a:cxn ang="0">
                  <a:pos x="36" y="113"/>
                </a:cxn>
                <a:cxn ang="0">
                  <a:pos x="278" y="136"/>
                </a:cxn>
                <a:cxn ang="0">
                  <a:pos x="22" y="150"/>
                </a:cxn>
                <a:cxn ang="0">
                  <a:pos x="292" y="150"/>
                </a:cxn>
                <a:cxn ang="0">
                  <a:pos x="256" y="158"/>
                </a:cxn>
                <a:cxn ang="0">
                  <a:pos x="256" y="165"/>
                </a:cxn>
                <a:cxn ang="0">
                  <a:pos x="256" y="269"/>
                </a:cxn>
                <a:cxn ang="0">
                  <a:pos x="231" y="169"/>
                </a:cxn>
                <a:cxn ang="0">
                  <a:pos x="248" y="269"/>
                </a:cxn>
                <a:cxn ang="0">
                  <a:pos x="231" y="169"/>
                </a:cxn>
                <a:cxn ang="0">
                  <a:pos x="201" y="158"/>
                </a:cxn>
                <a:cxn ang="0">
                  <a:pos x="201" y="165"/>
                </a:cxn>
                <a:cxn ang="0">
                  <a:pos x="201" y="269"/>
                </a:cxn>
                <a:cxn ang="0">
                  <a:pos x="176" y="169"/>
                </a:cxn>
                <a:cxn ang="0">
                  <a:pos x="193" y="269"/>
                </a:cxn>
                <a:cxn ang="0">
                  <a:pos x="176" y="169"/>
                </a:cxn>
                <a:cxn ang="0">
                  <a:pos x="146" y="158"/>
                </a:cxn>
                <a:cxn ang="0">
                  <a:pos x="146" y="165"/>
                </a:cxn>
                <a:cxn ang="0">
                  <a:pos x="146" y="269"/>
                </a:cxn>
                <a:cxn ang="0">
                  <a:pos x="138" y="158"/>
                </a:cxn>
                <a:cxn ang="0">
                  <a:pos x="121" y="158"/>
                </a:cxn>
                <a:cxn ang="0">
                  <a:pos x="91" y="158"/>
                </a:cxn>
                <a:cxn ang="0">
                  <a:pos x="91" y="165"/>
                </a:cxn>
                <a:cxn ang="0">
                  <a:pos x="91" y="269"/>
                </a:cxn>
                <a:cxn ang="0">
                  <a:pos x="83" y="158"/>
                </a:cxn>
                <a:cxn ang="0">
                  <a:pos x="66" y="158"/>
                </a:cxn>
                <a:cxn ang="0">
                  <a:pos x="36" y="158"/>
                </a:cxn>
                <a:cxn ang="0">
                  <a:pos x="36" y="165"/>
                </a:cxn>
                <a:cxn ang="0">
                  <a:pos x="36" y="269"/>
                </a:cxn>
                <a:cxn ang="0">
                  <a:pos x="15" y="277"/>
                </a:cxn>
                <a:cxn ang="0">
                  <a:pos x="15" y="287"/>
                </a:cxn>
                <a:cxn ang="0">
                  <a:pos x="8" y="305"/>
                </a:cxn>
                <a:cxn ang="0">
                  <a:pos x="305" y="305"/>
                </a:cxn>
                <a:cxn ang="0">
                  <a:pos x="157" y="126"/>
                </a:cxn>
                <a:cxn ang="0">
                  <a:pos x="157" y="118"/>
                </a:cxn>
                <a:cxn ang="0">
                  <a:pos x="173" y="102"/>
                </a:cxn>
              </a:cxnLst>
              <a:rect l="0" t="0" r="r" b="b"/>
              <a:pathLst>
                <a:path w="313" h="313">
                  <a:moveTo>
                    <a:pt x="309" y="287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307" y="273"/>
                    <a:pt x="307" y="273"/>
                    <a:pt x="307" y="273"/>
                  </a:cubicBezTo>
                  <a:cubicBezTo>
                    <a:pt x="307" y="271"/>
                    <a:pt x="306" y="269"/>
                    <a:pt x="303" y="269"/>
                  </a:cubicBezTo>
                  <a:cubicBezTo>
                    <a:pt x="286" y="269"/>
                    <a:pt x="286" y="269"/>
                    <a:pt x="286" y="269"/>
                  </a:cubicBezTo>
                  <a:cubicBezTo>
                    <a:pt x="286" y="158"/>
                    <a:pt x="286" y="158"/>
                    <a:pt x="286" y="158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298" y="158"/>
                    <a:pt x="300" y="156"/>
                    <a:pt x="300" y="154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8"/>
                    <a:pt x="298" y="136"/>
                    <a:pt x="29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17"/>
                    <a:pt x="286" y="117"/>
                    <a:pt x="286" y="117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9" y="122"/>
                    <a:pt x="301" y="121"/>
                    <a:pt x="302" y="119"/>
                  </a:cubicBezTo>
                  <a:cubicBezTo>
                    <a:pt x="303" y="117"/>
                    <a:pt x="302" y="115"/>
                    <a:pt x="300" y="11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1" y="2"/>
                    <a:pt x="159" y="0"/>
                    <a:pt x="157" y="0"/>
                  </a:cubicBezTo>
                  <a:cubicBezTo>
                    <a:pt x="155" y="0"/>
                    <a:pt x="153" y="2"/>
                    <a:pt x="153" y="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2" y="115"/>
                    <a:pt x="11" y="117"/>
                    <a:pt x="12" y="119"/>
                  </a:cubicBezTo>
                  <a:cubicBezTo>
                    <a:pt x="13" y="121"/>
                    <a:pt x="15" y="122"/>
                    <a:pt x="17" y="121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5" y="136"/>
                    <a:pt x="14" y="138"/>
                    <a:pt x="14" y="140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6"/>
                    <a:pt x="15" y="158"/>
                    <a:pt x="1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11" y="269"/>
                    <a:pt x="11" y="269"/>
                    <a:pt x="11" y="269"/>
                  </a:cubicBezTo>
                  <a:cubicBezTo>
                    <a:pt x="8" y="269"/>
                    <a:pt x="7" y="271"/>
                    <a:pt x="7" y="273"/>
                  </a:cubicBezTo>
                  <a:cubicBezTo>
                    <a:pt x="7" y="287"/>
                    <a:pt x="7" y="287"/>
                    <a:pt x="7" y="287"/>
                  </a:cubicBezTo>
                  <a:cubicBezTo>
                    <a:pt x="4" y="287"/>
                    <a:pt x="4" y="287"/>
                    <a:pt x="4" y="287"/>
                  </a:cubicBezTo>
                  <a:cubicBezTo>
                    <a:pt x="2" y="287"/>
                    <a:pt x="0" y="289"/>
                    <a:pt x="0" y="291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1"/>
                    <a:pt x="2" y="313"/>
                    <a:pt x="4" y="313"/>
                  </a:cubicBezTo>
                  <a:cubicBezTo>
                    <a:pt x="309" y="313"/>
                    <a:pt x="309" y="313"/>
                    <a:pt x="309" y="313"/>
                  </a:cubicBezTo>
                  <a:cubicBezTo>
                    <a:pt x="312" y="313"/>
                    <a:pt x="313" y="311"/>
                    <a:pt x="313" y="309"/>
                  </a:cubicBezTo>
                  <a:cubicBezTo>
                    <a:pt x="313" y="291"/>
                    <a:pt x="313" y="291"/>
                    <a:pt x="313" y="291"/>
                  </a:cubicBezTo>
                  <a:cubicBezTo>
                    <a:pt x="313" y="289"/>
                    <a:pt x="312" y="287"/>
                    <a:pt x="309" y="287"/>
                  </a:cubicBezTo>
                  <a:close/>
                  <a:moveTo>
                    <a:pt x="36" y="113"/>
                  </a:moveTo>
                  <a:cubicBezTo>
                    <a:pt x="157" y="61"/>
                    <a:pt x="157" y="61"/>
                    <a:pt x="157" y="61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36" y="136"/>
                    <a:pt x="36" y="136"/>
                    <a:pt x="36" y="136"/>
                  </a:cubicBezTo>
                  <a:lnTo>
                    <a:pt x="36" y="113"/>
                  </a:lnTo>
                  <a:close/>
                  <a:moveTo>
                    <a:pt x="22" y="150"/>
                  </a:moveTo>
                  <a:cubicBezTo>
                    <a:pt x="22" y="144"/>
                    <a:pt x="22" y="144"/>
                    <a:pt x="22" y="144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50"/>
                    <a:pt x="292" y="150"/>
                    <a:pt x="292" y="150"/>
                  </a:cubicBezTo>
                  <a:lnTo>
                    <a:pt x="22" y="150"/>
                  </a:lnTo>
                  <a:close/>
                  <a:moveTo>
                    <a:pt x="256" y="165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65"/>
                    <a:pt x="278" y="165"/>
                    <a:pt x="278" y="165"/>
                  </a:cubicBezTo>
                  <a:lnTo>
                    <a:pt x="256" y="165"/>
                  </a:lnTo>
                  <a:close/>
                  <a:moveTo>
                    <a:pt x="278" y="173"/>
                  </a:moveTo>
                  <a:cubicBezTo>
                    <a:pt x="278" y="269"/>
                    <a:pt x="278" y="269"/>
                    <a:pt x="278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6" y="173"/>
                    <a:pt x="256" y="173"/>
                    <a:pt x="256" y="173"/>
                  </a:cubicBezTo>
                  <a:lnTo>
                    <a:pt x="278" y="173"/>
                  </a:lnTo>
                  <a:close/>
                  <a:moveTo>
                    <a:pt x="231" y="169"/>
                  </a:moveTo>
                  <a:cubicBezTo>
                    <a:pt x="231" y="158"/>
                    <a:pt x="231" y="158"/>
                    <a:pt x="231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lose/>
                  <a:moveTo>
                    <a:pt x="201" y="165"/>
                  </a:moveTo>
                  <a:cubicBezTo>
                    <a:pt x="201" y="158"/>
                    <a:pt x="201" y="158"/>
                    <a:pt x="201" y="158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223" y="165"/>
                    <a:pt x="223" y="165"/>
                    <a:pt x="223" y="165"/>
                  </a:cubicBezTo>
                  <a:lnTo>
                    <a:pt x="201" y="165"/>
                  </a:lnTo>
                  <a:close/>
                  <a:moveTo>
                    <a:pt x="223" y="173"/>
                  </a:moveTo>
                  <a:cubicBezTo>
                    <a:pt x="223" y="269"/>
                    <a:pt x="223" y="269"/>
                    <a:pt x="223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1" y="173"/>
                    <a:pt x="201" y="173"/>
                    <a:pt x="201" y="173"/>
                  </a:cubicBezTo>
                  <a:lnTo>
                    <a:pt x="223" y="173"/>
                  </a:lnTo>
                  <a:close/>
                  <a:moveTo>
                    <a:pt x="176" y="169"/>
                  </a:moveTo>
                  <a:cubicBezTo>
                    <a:pt x="176" y="158"/>
                    <a:pt x="176" y="158"/>
                    <a:pt x="176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76" y="269"/>
                    <a:pt x="176" y="269"/>
                    <a:pt x="176" y="2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lose/>
                  <a:moveTo>
                    <a:pt x="146" y="165"/>
                  </a:moveTo>
                  <a:cubicBezTo>
                    <a:pt x="146" y="158"/>
                    <a:pt x="146" y="158"/>
                    <a:pt x="146" y="158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8" y="165"/>
                    <a:pt x="168" y="165"/>
                    <a:pt x="168" y="165"/>
                  </a:cubicBezTo>
                  <a:lnTo>
                    <a:pt x="146" y="165"/>
                  </a:lnTo>
                  <a:close/>
                  <a:moveTo>
                    <a:pt x="168" y="173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173"/>
                    <a:pt x="146" y="173"/>
                    <a:pt x="146" y="173"/>
                  </a:cubicBezTo>
                  <a:lnTo>
                    <a:pt x="168" y="173"/>
                  </a:lnTo>
                  <a:close/>
                  <a:moveTo>
                    <a:pt x="138" y="158"/>
                  </a:moveTo>
                  <a:cubicBezTo>
                    <a:pt x="138" y="269"/>
                    <a:pt x="138" y="269"/>
                    <a:pt x="138" y="269"/>
                  </a:cubicBezTo>
                  <a:cubicBezTo>
                    <a:pt x="121" y="269"/>
                    <a:pt x="121" y="269"/>
                    <a:pt x="121" y="269"/>
                  </a:cubicBezTo>
                  <a:cubicBezTo>
                    <a:pt x="121" y="158"/>
                    <a:pt x="121" y="158"/>
                    <a:pt x="121" y="158"/>
                  </a:cubicBezTo>
                  <a:lnTo>
                    <a:pt x="138" y="158"/>
                  </a:lnTo>
                  <a:close/>
                  <a:moveTo>
                    <a:pt x="91" y="165"/>
                  </a:moveTo>
                  <a:cubicBezTo>
                    <a:pt x="91" y="158"/>
                    <a:pt x="91" y="158"/>
                    <a:pt x="91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65"/>
                    <a:pt x="113" y="165"/>
                    <a:pt x="113" y="165"/>
                  </a:cubicBezTo>
                  <a:lnTo>
                    <a:pt x="91" y="165"/>
                  </a:lnTo>
                  <a:close/>
                  <a:moveTo>
                    <a:pt x="113" y="173"/>
                  </a:moveTo>
                  <a:cubicBezTo>
                    <a:pt x="113" y="269"/>
                    <a:pt x="113" y="269"/>
                    <a:pt x="113" y="269"/>
                  </a:cubicBezTo>
                  <a:cubicBezTo>
                    <a:pt x="91" y="269"/>
                    <a:pt x="91" y="269"/>
                    <a:pt x="91" y="269"/>
                  </a:cubicBezTo>
                  <a:cubicBezTo>
                    <a:pt x="91" y="173"/>
                    <a:pt x="91" y="173"/>
                    <a:pt x="91" y="173"/>
                  </a:cubicBezTo>
                  <a:lnTo>
                    <a:pt x="113" y="173"/>
                  </a:lnTo>
                  <a:close/>
                  <a:moveTo>
                    <a:pt x="83" y="158"/>
                  </a:moveTo>
                  <a:cubicBezTo>
                    <a:pt x="83" y="269"/>
                    <a:pt x="83" y="269"/>
                    <a:pt x="83" y="269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6" y="158"/>
                    <a:pt x="66" y="158"/>
                    <a:pt x="66" y="158"/>
                  </a:cubicBezTo>
                  <a:lnTo>
                    <a:pt x="83" y="158"/>
                  </a:lnTo>
                  <a:close/>
                  <a:moveTo>
                    <a:pt x="36" y="165"/>
                  </a:moveTo>
                  <a:cubicBezTo>
                    <a:pt x="36" y="158"/>
                    <a:pt x="36" y="158"/>
                    <a:pt x="36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8" y="165"/>
                    <a:pt x="58" y="165"/>
                    <a:pt x="58" y="165"/>
                  </a:cubicBezTo>
                  <a:lnTo>
                    <a:pt x="36" y="165"/>
                  </a:lnTo>
                  <a:close/>
                  <a:moveTo>
                    <a:pt x="58" y="173"/>
                  </a:moveTo>
                  <a:cubicBezTo>
                    <a:pt x="58" y="269"/>
                    <a:pt x="58" y="269"/>
                    <a:pt x="58" y="269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36" y="173"/>
                    <a:pt x="36" y="173"/>
                    <a:pt x="36" y="173"/>
                  </a:cubicBezTo>
                  <a:lnTo>
                    <a:pt x="58" y="173"/>
                  </a:lnTo>
                  <a:close/>
                  <a:moveTo>
                    <a:pt x="15" y="277"/>
                  </a:moveTo>
                  <a:cubicBezTo>
                    <a:pt x="299" y="277"/>
                    <a:pt x="299" y="277"/>
                    <a:pt x="299" y="277"/>
                  </a:cubicBezTo>
                  <a:cubicBezTo>
                    <a:pt x="299" y="287"/>
                    <a:pt x="299" y="287"/>
                    <a:pt x="299" y="287"/>
                  </a:cubicBezTo>
                  <a:cubicBezTo>
                    <a:pt x="15" y="287"/>
                    <a:pt x="15" y="287"/>
                    <a:pt x="15" y="287"/>
                  </a:cubicBezTo>
                  <a:lnTo>
                    <a:pt x="15" y="277"/>
                  </a:lnTo>
                  <a:close/>
                  <a:moveTo>
                    <a:pt x="305" y="305"/>
                  </a:moveTo>
                  <a:cubicBezTo>
                    <a:pt x="8" y="305"/>
                    <a:pt x="8" y="305"/>
                    <a:pt x="8" y="305"/>
                  </a:cubicBezTo>
                  <a:cubicBezTo>
                    <a:pt x="8" y="295"/>
                    <a:pt x="8" y="295"/>
                    <a:pt x="8" y="295"/>
                  </a:cubicBezTo>
                  <a:cubicBezTo>
                    <a:pt x="305" y="295"/>
                    <a:pt x="305" y="295"/>
                    <a:pt x="305" y="295"/>
                  </a:cubicBezTo>
                  <a:lnTo>
                    <a:pt x="305" y="305"/>
                  </a:lnTo>
                  <a:close/>
                  <a:moveTo>
                    <a:pt x="157" y="78"/>
                  </a:moveTo>
                  <a:cubicBezTo>
                    <a:pt x="144" y="78"/>
                    <a:pt x="133" y="89"/>
                    <a:pt x="133" y="102"/>
                  </a:cubicBezTo>
                  <a:cubicBezTo>
                    <a:pt x="133" y="116"/>
                    <a:pt x="144" y="126"/>
                    <a:pt x="157" y="126"/>
                  </a:cubicBezTo>
                  <a:cubicBezTo>
                    <a:pt x="170" y="126"/>
                    <a:pt x="181" y="116"/>
                    <a:pt x="181" y="102"/>
                  </a:cubicBezTo>
                  <a:cubicBezTo>
                    <a:pt x="181" y="89"/>
                    <a:pt x="170" y="78"/>
                    <a:pt x="157" y="78"/>
                  </a:cubicBezTo>
                  <a:close/>
                  <a:moveTo>
                    <a:pt x="157" y="118"/>
                  </a:moveTo>
                  <a:cubicBezTo>
                    <a:pt x="148" y="118"/>
                    <a:pt x="141" y="111"/>
                    <a:pt x="141" y="102"/>
                  </a:cubicBezTo>
                  <a:cubicBezTo>
                    <a:pt x="141" y="93"/>
                    <a:pt x="148" y="86"/>
                    <a:pt x="157" y="86"/>
                  </a:cubicBezTo>
                  <a:cubicBezTo>
                    <a:pt x="166" y="86"/>
                    <a:pt x="173" y="93"/>
                    <a:pt x="173" y="102"/>
                  </a:cubicBezTo>
                  <a:cubicBezTo>
                    <a:pt x="173" y="111"/>
                    <a:pt x="166" y="118"/>
                    <a:pt x="157" y="1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grpSp>
        <p:nvGrpSpPr>
          <p:cNvPr id="326" name="Bank">
            <a:extLst>
              <a:ext uri="{FF2B5EF4-FFF2-40B4-BE49-F238E27FC236}">
                <a16:creationId xmlns:a16="http://schemas.microsoft.com/office/drawing/2014/main" id="{29DAA954-8007-4DCF-ABD0-AF270DF2FDEC}"/>
              </a:ext>
            </a:extLst>
          </p:cNvPr>
          <p:cNvGrpSpPr>
            <a:grpSpLocks noChangeAspect="1"/>
          </p:cNvGrpSpPr>
          <p:nvPr/>
        </p:nvGrpSpPr>
        <p:grpSpPr>
          <a:xfrm>
            <a:off x="7214373" y="2685537"/>
            <a:ext cx="324939" cy="324937"/>
            <a:chOff x="3143258" y="4149728"/>
            <a:chExt cx="352426" cy="352425"/>
          </a:xfrm>
        </p:grpSpPr>
        <p:sp>
          <p:nvSpPr>
            <p:cNvPr id="327" name="Freeform 63">
              <a:extLst>
                <a:ext uri="{FF2B5EF4-FFF2-40B4-BE49-F238E27FC236}">
                  <a16:creationId xmlns:a16="http://schemas.microsoft.com/office/drawing/2014/main" id="{BAFFBA4A-AA6E-4CBE-9B37-7621B0F36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8183" y="4243390"/>
              <a:ext cx="282576" cy="214313"/>
            </a:xfrm>
            <a:custGeom>
              <a:avLst/>
              <a:gdLst/>
              <a:ahLst/>
              <a:cxnLst>
                <a:cxn ang="0">
                  <a:pos x="110" y="191"/>
                </a:cxn>
                <a:cxn ang="0">
                  <a:pos x="140" y="191"/>
                </a:cxn>
                <a:cxn ang="0">
                  <a:pos x="140" y="72"/>
                </a:cxn>
                <a:cxn ang="0">
                  <a:pos x="110" y="72"/>
                </a:cxn>
                <a:cxn ang="0">
                  <a:pos x="110" y="191"/>
                </a:cxn>
                <a:cxn ang="0">
                  <a:pos x="55" y="191"/>
                </a:cxn>
                <a:cxn ang="0">
                  <a:pos x="84" y="191"/>
                </a:cxn>
                <a:cxn ang="0">
                  <a:pos x="84" y="72"/>
                </a:cxn>
                <a:cxn ang="0">
                  <a:pos x="55" y="72"/>
                </a:cxn>
                <a:cxn ang="0">
                  <a:pos x="55" y="191"/>
                </a:cxn>
                <a:cxn ang="0">
                  <a:pos x="0" y="191"/>
                </a:cxn>
                <a:cxn ang="0">
                  <a:pos x="29" y="191"/>
                </a:cxn>
                <a:cxn ang="0">
                  <a:pos x="29" y="72"/>
                </a:cxn>
                <a:cxn ang="0">
                  <a:pos x="0" y="72"/>
                </a:cxn>
                <a:cxn ang="0">
                  <a:pos x="0" y="191"/>
                </a:cxn>
                <a:cxn ang="0">
                  <a:pos x="220" y="72"/>
                </a:cxn>
                <a:cxn ang="0">
                  <a:pos x="220" y="191"/>
                </a:cxn>
                <a:cxn ang="0">
                  <a:pos x="250" y="191"/>
                </a:cxn>
                <a:cxn ang="0">
                  <a:pos x="250" y="72"/>
                </a:cxn>
                <a:cxn ang="0">
                  <a:pos x="220" y="72"/>
                </a:cxn>
                <a:cxn ang="0">
                  <a:pos x="165" y="191"/>
                </a:cxn>
                <a:cxn ang="0">
                  <a:pos x="195" y="191"/>
                </a:cxn>
                <a:cxn ang="0">
                  <a:pos x="195" y="72"/>
                </a:cxn>
                <a:cxn ang="0">
                  <a:pos x="165" y="72"/>
                </a:cxn>
                <a:cxn ang="0">
                  <a:pos x="165" y="191"/>
                </a:cxn>
                <a:cxn ang="0">
                  <a:pos x="125" y="0"/>
                </a:cxn>
                <a:cxn ang="0">
                  <a:pos x="105" y="20"/>
                </a:cxn>
                <a:cxn ang="0">
                  <a:pos x="125" y="40"/>
                </a:cxn>
                <a:cxn ang="0">
                  <a:pos x="145" y="20"/>
                </a:cxn>
                <a:cxn ang="0">
                  <a:pos x="125" y="0"/>
                </a:cxn>
              </a:cxnLst>
              <a:rect l="0" t="0" r="r" b="b"/>
              <a:pathLst>
                <a:path w="250" h="191">
                  <a:moveTo>
                    <a:pt x="110" y="191"/>
                  </a:moveTo>
                  <a:cubicBezTo>
                    <a:pt x="140" y="191"/>
                    <a:pt x="140" y="191"/>
                    <a:pt x="140" y="191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10" y="72"/>
                    <a:pt x="110" y="72"/>
                    <a:pt x="110" y="72"/>
                  </a:cubicBezTo>
                  <a:lnTo>
                    <a:pt x="110" y="191"/>
                  </a:lnTo>
                  <a:close/>
                  <a:moveTo>
                    <a:pt x="55" y="191"/>
                  </a:moveTo>
                  <a:cubicBezTo>
                    <a:pt x="84" y="191"/>
                    <a:pt x="84" y="191"/>
                    <a:pt x="84" y="19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55" y="72"/>
                    <a:pt x="55" y="72"/>
                    <a:pt x="55" y="72"/>
                  </a:cubicBezTo>
                  <a:lnTo>
                    <a:pt x="55" y="191"/>
                  </a:lnTo>
                  <a:close/>
                  <a:moveTo>
                    <a:pt x="0" y="191"/>
                  </a:moveTo>
                  <a:cubicBezTo>
                    <a:pt x="29" y="191"/>
                    <a:pt x="29" y="191"/>
                    <a:pt x="29" y="191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191"/>
                  </a:lnTo>
                  <a:close/>
                  <a:moveTo>
                    <a:pt x="220" y="72"/>
                  </a:moveTo>
                  <a:cubicBezTo>
                    <a:pt x="220" y="191"/>
                    <a:pt x="220" y="191"/>
                    <a:pt x="22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72"/>
                    <a:pt x="250" y="72"/>
                    <a:pt x="250" y="72"/>
                  </a:cubicBezTo>
                  <a:lnTo>
                    <a:pt x="220" y="72"/>
                  </a:lnTo>
                  <a:close/>
                  <a:moveTo>
                    <a:pt x="165" y="191"/>
                  </a:moveTo>
                  <a:cubicBezTo>
                    <a:pt x="195" y="191"/>
                    <a:pt x="195" y="191"/>
                    <a:pt x="195" y="191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65" y="72"/>
                    <a:pt x="165" y="72"/>
                    <a:pt x="165" y="72"/>
                  </a:cubicBezTo>
                  <a:lnTo>
                    <a:pt x="165" y="191"/>
                  </a:lnTo>
                  <a:close/>
                  <a:moveTo>
                    <a:pt x="125" y="0"/>
                  </a:moveTo>
                  <a:cubicBezTo>
                    <a:pt x="114" y="0"/>
                    <a:pt x="105" y="9"/>
                    <a:pt x="105" y="20"/>
                  </a:cubicBezTo>
                  <a:cubicBezTo>
                    <a:pt x="105" y="31"/>
                    <a:pt x="114" y="40"/>
                    <a:pt x="125" y="40"/>
                  </a:cubicBezTo>
                  <a:cubicBezTo>
                    <a:pt x="136" y="40"/>
                    <a:pt x="145" y="31"/>
                    <a:pt x="145" y="20"/>
                  </a:cubicBezTo>
                  <a:cubicBezTo>
                    <a:pt x="145" y="9"/>
                    <a:pt x="136" y="0"/>
                    <a:pt x="12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8" name="Freeform 64">
              <a:extLst>
                <a:ext uri="{FF2B5EF4-FFF2-40B4-BE49-F238E27FC236}">
                  <a16:creationId xmlns:a16="http://schemas.microsoft.com/office/drawing/2014/main" id="{00B077AE-458D-4297-B990-D1845E0B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34" y="4154490"/>
              <a:ext cx="58738" cy="33338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0" y="21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21"/>
                </a:cxn>
              </a:cxnLst>
              <a:rect l="0" t="0" r="r" b="b"/>
              <a:pathLst>
                <a:path w="37" h="21">
                  <a:moveTo>
                    <a:pt x="37" y="2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329" name="Freeform 65">
              <a:extLst>
                <a:ext uri="{FF2B5EF4-FFF2-40B4-BE49-F238E27FC236}">
                  <a16:creationId xmlns:a16="http://schemas.microsoft.com/office/drawing/2014/main" id="{134DF366-97E1-4A88-B3EF-980220F00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8" y="4149728"/>
              <a:ext cx="352426" cy="352425"/>
            </a:xfrm>
            <a:custGeom>
              <a:avLst/>
              <a:gdLst/>
              <a:ahLst/>
              <a:cxnLst>
                <a:cxn ang="0">
                  <a:pos x="307" y="273"/>
                </a:cxn>
                <a:cxn ang="0">
                  <a:pos x="286" y="158"/>
                </a:cxn>
                <a:cxn ang="0">
                  <a:pos x="300" y="140"/>
                </a:cxn>
                <a:cxn ang="0">
                  <a:pos x="286" y="117"/>
                </a:cxn>
                <a:cxn ang="0">
                  <a:pos x="300" y="114"/>
                </a:cxn>
                <a:cxn ang="0">
                  <a:pos x="157" y="0"/>
                </a:cxn>
                <a:cxn ang="0">
                  <a:pos x="30" y="107"/>
                </a:cxn>
                <a:cxn ang="0">
                  <a:pos x="12" y="119"/>
                </a:cxn>
                <a:cxn ang="0">
                  <a:pos x="28" y="136"/>
                </a:cxn>
                <a:cxn ang="0">
                  <a:pos x="14" y="154"/>
                </a:cxn>
                <a:cxn ang="0">
                  <a:pos x="28" y="269"/>
                </a:cxn>
                <a:cxn ang="0">
                  <a:pos x="7" y="287"/>
                </a:cxn>
                <a:cxn ang="0">
                  <a:pos x="0" y="309"/>
                </a:cxn>
                <a:cxn ang="0">
                  <a:pos x="313" y="309"/>
                </a:cxn>
                <a:cxn ang="0">
                  <a:pos x="36" y="113"/>
                </a:cxn>
                <a:cxn ang="0">
                  <a:pos x="278" y="136"/>
                </a:cxn>
                <a:cxn ang="0">
                  <a:pos x="22" y="150"/>
                </a:cxn>
                <a:cxn ang="0">
                  <a:pos x="292" y="150"/>
                </a:cxn>
                <a:cxn ang="0">
                  <a:pos x="256" y="158"/>
                </a:cxn>
                <a:cxn ang="0">
                  <a:pos x="256" y="165"/>
                </a:cxn>
                <a:cxn ang="0">
                  <a:pos x="256" y="269"/>
                </a:cxn>
                <a:cxn ang="0">
                  <a:pos x="231" y="169"/>
                </a:cxn>
                <a:cxn ang="0">
                  <a:pos x="248" y="269"/>
                </a:cxn>
                <a:cxn ang="0">
                  <a:pos x="231" y="169"/>
                </a:cxn>
                <a:cxn ang="0">
                  <a:pos x="201" y="158"/>
                </a:cxn>
                <a:cxn ang="0">
                  <a:pos x="201" y="165"/>
                </a:cxn>
                <a:cxn ang="0">
                  <a:pos x="201" y="269"/>
                </a:cxn>
                <a:cxn ang="0">
                  <a:pos x="176" y="169"/>
                </a:cxn>
                <a:cxn ang="0">
                  <a:pos x="193" y="269"/>
                </a:cxn>
                <a:cxn ang="0">
                  <a:pos x="176" y="169"/>
                </a:cxn>
                <a:cxn ang="0">
                  <a:pos x="146" y="158"/>
                </a:cxn>
                <a:cxn ang="0">
                  <a:pos x="146" y="165"/>
                </a:cxn>
                <a:cxn ang="0">
                  <a:pos x="146" y="269"/>
                </a:cxn>
                <a:cxn ang="0">
                  <a:pos x="138" y="158"/>
                </a:cxn>
                <a:cxn ang="0">
                  <a:pos x="121" y="158"/>
                </a:cxn>
                <a:cxn ang="0">
                  <a:pos x="91" y="158"/>
                </a:cxn>
                <a:cxn ang="0">
                  <a:pos x="91" y="165"/>
                </a:cxn>
                <a:cxn ang="0">
                  <a:pos x="91" y="269"/>
                </a:cxn>
                <a:cxn ang="0">
                  <a:pos x="83" y="158"/>
                </a:cxn>
                <a:cxn ang="0">
                  <a:pos x="66" y="158"/>
                </a:cxn>
                <a:cxn ang="0">
                  <a:pos x="36" y="158"/>
                </a:cxn>
                <a:cxn ang="0">
                  <a:pos x="36" y="165"/>
                </a:cxn>
                <a:cxn ang="0">
                  <a:pos x="36" y="269"/>
                </a:cxn>
                <a:cxn ang="0">
                  <a:pos x="15" y="277"/>
                </a:cxn>
                <a:cxn ang="0">
                  <a:pos x="15" y="287"/>
                </a:cxn>
                <a:cxn ang="0">
                  <a:pos x="8" y="305"/>
                </a:cxn>
                <a:cxn ang="0">
                  <a:pos x="305" y="305"/>
                </a:cxn>
                <a:cxn ang="0">
                  <a:pos x="157" y="126"/>
                </a:cxn>
                <a:cxn ang="0">
                  <a:pos x="157" y="118"/>
                </a:cxn>
                <a:cxn ang="0">
                  <a:pos x="173" y="102"/>
                </a:cxn>
              </a:cxnLst>
              <a:rect l="0" t="0" r="r" b="b"/>
              <a:pathLst>
                <a:path w="313" h="313">
                  <a:moveTo>
                    <a:pt x="309" y="287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307" y="273"/>
                    <a:pt x="307" y="273"/>
                    <a:pt x="307" y="273"/>
                  </a:cubicBezTo>
                  <a:cubicBezTo>
                    <a:pt x="307" y="271"/>
                    <a:pt x="306" y="269"/>
                    <a:pt x="303" y="269"/>
                  </a:cubicBezTo>
                  <a:cubicBezTo>
                    <a:pt x="286" y="269"/>
                    <a:pt x="286" y="269"/>
                    <a:pt x="286" y="269"/>
                  </a:cubicBezTo>
                  <a:cubicBezTo>
                    <a:pt x="286" y="158"/>
                    <a:pt x="286" y="158"/>
                    <a:pt x="286" y="158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298" y="158"/>
                    <a:pt x="300" y="156"/>
                    <a:pt x="300" y="154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8"/>
                    <a:pt x="298" y="136"/>
                    <a:pt x="29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17"/>
                    <a:pt x="286" y="117"/>
                    <a:pt x="286" y="117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9" y="122"/>
                    <a:pt x="301" y="121"/>
                    <a:pt x="302" y="119"/>
                  </a:cubicBezTo>
                  <a:cubicBezTo>
                    <a:pt x="303" y="117"/>
                    <a:pt x="302" y="115"/>
                    <a:pt x="300" y="11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1" y="2"/>
                    <a:pt x="159" y="0"/>
                    <a:pt x="157" y="0"/>
                  </a:cubicBezTo>
                  <a:cubicBezTo>
                    <a:pt x="155" y="0"/>
                    <a:pt x="153" y="2"/>
                    <a:pt x="153" y="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2" y="115"/>
                    <a:pt x="11" y="117"/>
                    <a:pt x="12" y="119"/>
                  </a:cubicBezTo>
                  <a:cubicBezTo>
                    <a:pt x="13" y="121"/>
                    <a:pt x="15" y="122"/>
                    <a:pt x="17" y="121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5" y="136"/>
                    <a:pt x="14" y="138"/>
                    <a:pt x="14" y="140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6"/>
                    <a:pt x="15" y="158"/>
                    <a:pt x="1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11" y="269"/>
                    <a:pt x="11" y="269"/>
                    <a:pt x="11" y="269"/>
                  </a:cubicBezTo>
                  <a:cubicBezTo>
                    <a:pt x="8" y="269"/>
                    <a:pt x="7" y="271"/>
                    <a:pt x="7" y="273"/>
                  </a:cubicBezTo>
                  <a:cubicBezTo>
                    <a:pt x="7" y="287"/>
                    <a:pt x="7" y="287"/>
                    <a:pt x="7" y="287"/>
                  </a:cubicBezTo>
                  <a:cubicBezTo>
                    <a:pt x="4" y="287"/>
                    <a:pt x="4" y="287"/>
                    <a:pt x="4" y="287"/>
                  </a:cubicBezTo>
                  <a:cubicBezTo>
                    <a:pt x="2" y="287"/>
                    <a:pt x="0" y="289"/>
                    <a:pt x="0" y="291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1"/>
                    <a:pt x="2" y="313"/>
                    <a:pt x="4" y="313"/>
                  </a:cubicBezTo>
                  <a:cubicBezTo>
                    <a:pt x="309" y="313"/>
                    <a:pt x="309" y="313"/>
                    <a:pt x="309" y="313"/>
                  </a:cubicBezTo>
                  <a:cubicBezTo>
                    <a:pt x="312" y="313"/>
                    <a:pt x="313" y="311"/>
                    <a:pt x="313" y="309"/>
                  </a:cubicBezTo>
                  <a:cubicBezTo>
                    <a:pt x="313" y="291"/>
                    <a:pt x="313" y="291"/>
                    <a:pt x="313" y="291"/>
                  </a:cubicBezTo>
                  <a:cubicBezTo>
                    <a:pt x="313" y="289"/>
                    <a:pt x="312" y="287"/>
                    <a:pt x="309" y="287"/>
                  </a:cubicBezTo>
                  <a:close/>
                  <a:moveTo>
                    <a:pt x="36" y="113"/>
                  </a:moveTo>
                  <a:cubicBezTo>
                    <a:pt x="157" y="61"/>
                    <a:pt x="157" y="61"/>
                    <a:pt x="157" y="61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36" y="136"/>
                    <a:pt x="36" y="136"/>
                    <a:pt x="36" y="136"/>
                  </a:cubicBezTo>
                  <a:lnTo>
                    <a:pt x="36" y="113"/>
                  </a:lnTo>
                  <a:close/>
                  <a:moveTo>
                    <a:pt x="22" y="150"/>
                  </a:moveTo>
                  <a:cubicBezTo>
                    <a:pt x="22" y="144"/>
                    <a:pt x="22" y="144"/>
                    <a:pt x="22" y="144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50"/>
                    <a:pt x="292" y="150"/>
                    <a:pt x="292" y="150"/>
                  </a:cubicBezTo>
                  <a:lnTo>
                    <a:pt x="22" y="150"/>
                  </a:lnTo>
                  <a:close/>
                  <a:moveTo>
                    <a:pt x="256" y="165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65"/>
                    <a:pt x="278" y="165"/>
                    <a:pt x="278" y="165"/>
                  </a:cubicBezTo>
                  <a:lnTo>
                    <a:pt x="256" y="165"/>
                  </a:lnTo>
                  <a:close/>
                  <a:moveTo>
                    <a:pt x="278" y="173"/>
                  </a:moveTo>
                  <a:cubicBezTo>
                    <a:pt x="278" y="269"/>
                    <a:pt x="278" y="269"/>
                    <a:pt x="278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6" y="173"/>
                    <a:pt x="256" y="173"/>
                    <a:pt x="256" y="173"/>
                  </a:cubicBezTo>
                  <a:lnTo>
                    <a:pt x="278" y="173"/>
                  </a:lnTo>
                  <a:close/>
                  <a:moveTo>
                    <a:pt x="231" y="169"/>
                  </a:moveTo>
                  <a:cubicBezTo>
                    <a:pt x="231" y="158"/>
                    <a:pt x="231" y="158"/>
                    <a:pt x="231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lose/>
                  <a:moveTo>
                    <a:pt x="201" y="165"/>
                  </a:moveTo>
                  <a:cubicBezTo>
                    <a:pt x="201" y="158"/>
                    <a:pt x="201" y="158"/>
                    <a:pt x="201" y="158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223" y="165"/>
                    <a:pt x="223" y="165"/>
                    <a:pt x="223" y="165"/>
                  </a:cubicBezTo>
                  <a:lnTo>
                    <a:pt x="201" y="165"/>
                  </a:lnTo>
                  <a:close/>
                  <a:moveTo>
                    <a:pt x="223" y="173"/>
                  </a:moveTo>
                  <a:cubicBezTo>
                    <a:pt x="223" y="269"/>
                    <a:pt x="223" y="269"/>
                    <a:pt x="223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1" y="173"/>
                    <a:pt x="201" y="173"/>
                    <a:pt x="201" y="173"/>
                  </a:cubicBezTo>
                  <a:lnTo>
                    <a:pt x="223" y="173"/>
                  </a:lnTo>
                  <a:close/>
                  <a:moveTo>
                    <a:pt x="176" y="169"/>
                  </a:moveTo>
                  <a:cubicBezTo>
                    <a:pt x="176" y="158"/>
                    <a:pt x="176" y="158"/>
                    <a:pt x="176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76" y="269"/>
                    <a:pt x="176" y="269"/>
                    <a:pt x="176" y="2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lose/>
                  <a:moveTo>
                    <a:pt x="146" y="165"/>
                  </a:moveTo>
                  <a:cubicBezTo>
                    <a:pt x="146" y="158"/>
                    <a:pt x="146" y="158"/>
                    <a:pt x="146" y="158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8" y="165"/>
                    <a:pt x="168" y="165"/>
                    <a:pt x="168" y="165"/>
                  </a:cubicBezTo>
                  <a:lnTo>
                    <a:pt x="146" y="165"/>
                  </a:lnTo>
                  <a:close/>
                  <a:moveTo>
                    <a:pt x="168" y="173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173"/>
                    <a:pt x="146" y="173"/>
                    <a:pt x="146" y="173"/>
                  </a:cubicBezTo>
                  <a:lnTo>
                    <a:pt x="168" y="173"/>
                  </a:lnTo>
                  <a:close/>
                  <a:moveTo>
                    <a:pt x="138" y="158"/>
                  </a:moveTo>
                  <a:cubicBezTo>
                    <a:pt x="138" y="269"/>
                    <a:pt x="138" y="269"/>
                    <a:pt x="138" y="269"/>
                  </a:cubicBezTo>
                  <a:cubicBezTo>
                    <a:pt x="121" y="269"/>
                    <a:pt x="121" y="269"/>
                    <a:pt x="121" y="269"/>
                  </a:cubicBezTo>
                  <a:cubicBezTo>
                    <a:pt x="121" y="158"/>
                    <a:pt x="121" y="158"/>
                    <a:pt x="121" y="158"/>
                  </a:cubicBezTo>
                  <a:lnTo>
                    <a:pt x="138" y="158"/>
                  </a:lnTo>
                  <a:close/>
                  <a:moveTo>
                    <a:pt x="91" y="165"/>
                  </a:moveTo>
                  <a:cubicBezTo>
                    <a:pt x="91" y="158"/>
                    <a:pt x="91" y="158"/>
                    <a:pt x="91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65"/>
                    <a:pt x="113" y="165"/>
                    <a:pt x="113" y="165"/>
                  </a:cubicBezTo>
                  <a:lnTo>
                    <a:pt x="91" y="165"/>
                  </a:lnTo>
                  <a:close/>
                  <a:moveTo>
                    <a:pt x="113" y="173"/>
                  </a:moveTo>
                  <a:cubicBezTo>
                    <a:pt x="113" y="269"/>
                    <a:pt x="113" y="269"/>
                    <a:pt x="113" y="269"/>
                  </a:cubicBezTo>
                  <a:cubicBezTo>
                    <a:pt x="91" y="269"/>
                    <a:pt x="91" y="269"/>
                    <a:pt x="91" y="269"/>
                  </a:cubicBezTo>
                  <a:cubicBezTo>
                    <a:pt x="91" y="173"/>
                    <a:pt x="91" y="173"/>
                    <a:pt x="91" y="173"/>
                  </a:cubicBezTo>
                  <a:lnTo>
                    <a:pt x="113" y="173"/>
                  </a:lnTo>
                  <a:close/>
                  <a:moveTo>
                    <a:pt x="83" y="158"/>
                  </a:moveTo>
                  <a:cubicBezTo>
                    <a:pt x="83" y="269"/>
                    <a:pt x="83" y="269"/>
                    <a:pt x="83" y="269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6" y="158"/>
                    <a:pt x="66" y="158"/>
                    <a:pt x="66" y="158"/>
                  </a:cubicBezTo>
                  <a:lnTo>
                    <a:pt x="83" y="158"/>
                  </a:lnTo>
                  <a:close/>
                  <a:moveTo>
                    <a:pt x="36" y="165"/>
                  </a:moveTo>
                  <a:cubicBezTo>
                    <a:pt x="36" y="158"/>
                    <a:pt x="36" y="158"/>
                    <a:pt x="36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8" y="165"/>
                    <a:pt x="58" y="165"/>
                    <a:pt x="58" y="165"/>
                  </a:cubicBezTo>
                  <a:lnTo>
                    <a:pt x="36" y="165"/>
                  </a:lnTo>
                  <a:close/>
                  <a:moveTo>
                    <a:pt x="58" y="173"/>
                  </a:moveTo>
                  <a:cubicBezTo>
                    <a:pt x="58" y="269"/>
                    <a:pt x="58" y="269"/>
                    <a:pt x="58" y="269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36" y="173"/>
                    <a:pt x="36" y="173"/>
                    <a:pt x="36" y="173"/>
                  </a:cubicBezTo>
                  <a:lnTo>
                    <a:pt x="58" y="173"/>
                  </a:lnTo>
                  <a:close/>
                  <a:moveTo>
                    <a:pt x="15" y="277"/>
                  </a:moveTo>
                  <a:cubicBezTo>
                    <a:pt x="299" y="277"/>
                    <a:pt x="299" y="277"/>
                    <a:pt x="299" y="277"/>
                  </a:cubicBezTo>
                  <a:cubicBezTo>
                    <a:pt x="299" y="287"/>
                    <a:pt x="299" y="287"/>
                    <a:pt x="299" y="287"/>
                  </a:cubicBezTo>
                  <a:cubicBezTo>
                    <a:pt x="15" y="287"/>
                    <a:pt x="15" y="287"/>
                    <a:pt x="15" y="287"/>
                  </a:cubicBezTo>
                  <a:lnTo>
                    <a:pt x="15" y="277"/>
                  </a:lnTo>
                  <a:close/>
                  <a:moveTo>
                    <a:pt x="305" y="305"/>
                  </a:moveTo>
                  <a:cubicBezTo>
                    <a:pt x="8" y="305"/>
                    <a:pt x="8" y="305"/>
                    <a:pt x="8" y="305"/>
                  </a:cubicBezTo>
                  <a:cubicBezTo>
                    <a:pt x="8" y="295"/>
                    <a:pt x="8" y="295"/>
                    <a:pt x="8" y="295"/>
                  </a:cubicBezTo>
                  <a:cubicBezTo>
                    <a:pt x="305" y="295"/>
                    <a:pt x="305" y="295"/>
                    <a:pt x="305" y="295"/>
                  </a:cubicBezTo>
                  <a:lnTo>
                    <a:pt x="305" y="305"/>
                  </a:lnTo>
                  <a:close/>
                  <a:moveTo>
                    <a:pt x="157" y="78"/>
                  </a:moveTo>
                  <a:cubicBezTo>
                    <a:pt x="144" y="78"/>
                    <a:pt x="133" y="89"/>
                    <a:pt x="133" y="102"/>
                  </a:cubicBezTo>
                  <a:cubicBezTo>
                    <a:pt x="133" y="116"/>
                    <a:pt x="144" y="126"/>
                    <a:pt x="157" y="126"/>
                  </a:cubicBezTo>
                  <a:cubicBezTo>
                    <a:pt x="170" y="126"/>
                    <a:pt x="181" y="116"/>
                    <a:pt x="181" y="102"/>
                  </a:cubicBezTo>
                  <a:cubicBezTo>
                    <a:pt x="181" y="89"/>
                    <a:pt x="170" y="78"/>
                    <a:pt x="157" y="78"/>
                  </a:cubicBezTo>
                  <a:close/>
                  <a:moveTo>
                    <a:pt x="157" y="118"/>
                  </a:moveTo>
                  <a:cubicBezTo>
                    <a:pt x="148" y="118"/>
                    <a:pt x="141" y="111"/>
                    <a:pt x="141" y="102"/>
                  </a:cubicBezTo>
                  <a:cubicBezTo>
                    <a:pt x="141" y="93"/>
                    <a:pt x="148" y="86"/>
                    <a:pt x="157" y="86"/>
                  </a:cubicBezTo>
                  <a:cubicBezTo>
                    <a:pt x="166" y="86"/>
                    <a:pt x="173" y="93"/>
                    <a:pt x="173" y="102"/>
                  </a:cubicBezTo>
                  <a:cubicBezTo>
                    <a:pt x="173" y="111"/>
                    <a:pt x="166" y="118"/>
                    <a:pt x="157" y="1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330" name="TextBox 329">
            <a:extLst>
              <a:ext uri="{FF2B5EF4-FFF2-40B4-BE49-F238E27FC236}">
                <a16:creationId xmlns:a16="http://schemas.microsoft.com/office/drawing/2014/main" id="{6307E121-8931-487C-8774-3672663C5257}"/>
              </a:ext>
            </a:extLst>
          </p:cNvPr>
          <p:cNvSpPr txBox="1"/>
          <p:nvPr/>
        </p:nvSpPr>
        <p:spPr>
          <a:xfrm>
            <a:off x="455858" y="213733"/>
            <a:ext cx="10583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"Research of audit practices in the field of environmental protection by the Supreme Audit Bodies"</a:t>
            </a:r>
            <a:endParaRPr lang="ru-RU" sz="2400" b="1" dirty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1" name="Рисунок 330">
            <a:extLst>
              <a:ext uri="{FF2B5EF4-FFF2-40B4-BE49-F238E27FC236}">
                <a16:creationId xmlns:a16="http://schemas.microsoft.com/office/drawing/2014/main" id="{24D31909-13EE-4D2B-8C38-31ED971D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21" y="3251425"/>
            <a:ext cx="1431275" cy="1001435"/>
          </a:xfrm>
          <a:prstGeom prst="rect">
            <a:avLst/>
          </a:prstGeom>
        </p:spPr>
      </p:pic>
      <p:cxnSp>
        <p:nvCxnSpPr>
          <p:cNvPr id="339" name="Прямая со стрелкой 338">
            <a:extLst>
              <a:ext uri="{FF2B5EF4-FFF2-40B4-BE49-F238E27FC236}">
                <a16:creationId xmlns:a16="http://schemas.microsoft.com/office/drawing/2014/main" id="{E8A5D5DD-5F1D-4A7E-BA7C-0397669A4EDD}"/>
              </a:ext>
            </a:extLst>
          </p:cNvPr>
          <p:cNvCxnSpPr/>
          <p:nvPr/>
        </p:nvCxnSpPr>
        <p:spPr>
          <a:xfrm flipH="1" flipV="1">
            <a:off x="4718030" y="3696730"/>
            <a:ext cx="438277" cy="36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FE0333-D276-4E77-86A8-8D6801D5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735" y="257053"/>
            <a:ext cx="877900" cy="8453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01DD37-4345-440D-AF50-3630BBC58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99" y="6345753"/>
            <a:ext cx="1162405" cy="2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  <p:bldP spid="302" grpId="0"/>
      <p:bldP spid="307" grpId="0"/>
      <p:bldP spid="314" grpId="0"/>
      <p:bldP spid="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B456D2-1B64-46D1-82C8-5254FCE07762}"/>
              </a:ext>
            </a:extLst>
          </p:cNvPr>
          <p:cNvSpPr/>
          <p:nvPr/>
        </p:nvSpPr>
        <p:spPr>
          <a:xfrm>
            <a:off x="345743" y="6359858"/>
            <a:ext cx="1146412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Lato"/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0CDAF9C6-8D13-4665-8CAA-9CEE34E59778}"/>
              </a:ext>
            </a:extLst>
          </p:cNvPr>
          <p:cNvSpPr txBox="1"/>
          <p:nvPr/>
        </p:nvSpPr>
        <p:spPr>
          <a:xfrm>
            <a:off x="3565524" y="293130"/>
            <a:ext cx="71936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joint audit of Climate Change adaptation actions</a:t>
            </a:r>
            <a:endParaRPr lang="ru-RU" sz="2400" b="1" dirty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9" name="Picture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442383"/>
            <a:ext cx="1181100" cy="815340"/>
          </a:xfrm>
          <a:prstGeom prst="rect">
            <a:avLst/>
          </a:prstGeom>
        </p:spPr>
      </p:pic>
      <p:pic>
        <p:nvPicPr>
          <p:cNvPr id="540" name="object 21">
            <a:extLst>
              <a:ext uri="{FF2B5EF4-FFF2-40B4-BE49-F238E27FC236}">
                <a16:creationId xmlns:a16="http://schemas.microsoft.com/office/drawing/2014/main" id="{AF67D332-9B41-45C0-9E28-26128B1E9C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17" y="354330"/>
            <a:ext cx="2063327" cy="911860"/>
          </a:xfrm>
          <a:prstGeom prst="rect">
            <a:avLst/>
          </a:prstGeom>
        </p:spPr>
      </p:pic>
      <p:pic>
        <p:nvPicPr>
          <p:cNvPr id="541" name="object 6">
            <a:extLst>
              <a:ext uri="{FF2B5EF4-FFF2-40B4-BE49-F238E27FC236}">
                <a16:creationId xmlns:a16="http://schemas.microsoft.com/office/drawing/2014/main" id="{2653865D-EE0E-4790-BBAF-80947F6730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2"/>
          <a:stretch/>
        </p:blipFill>
        <p:spPr bwMode="auto">
          <a:xfrm>
            <a:off x="2875492" y="1328777"/>
            <a:ext cx="1698625" cy="1096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" name="Freeform 31">
            <a:extLst>
              <a:ext uri="{FF2B5EF4-FFF2-40B4-BE49-F238E27FC236}">
                <a16:creationId xmlns:a16="http://schemas.microsoft.com/office/drawing/2014/main" id="{EC71648B-08C5-413B-A4D6-A29C831E2C68}"/>
              </a:ext>
            </a:extLst>
          </p:cNvPr>
          <p:cNvSpPr>
            <a:spLocks/>
          </p:cNvSpPr>
          <p:nvPr/>
        </p:nvSpPr>
        <p:spPr bwMode="auto">
          <a:xfrm>
            <a:off x="7662332" y="4699361"/>
            <a:ext cx="3651251" cy="1753943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1377" y="696"/>
              </a:cxn>
              <a:cxn ang="0">
                <a:pos x="1725" y="348"/>
              </a:cxn>
              <a:cxn ang="0">
                <a:pos x="1377" y="0"/>
              </a:cxn>
              <a:cxn ang="0">
                <a:pos x="0" y="0"/>
              </a:cxn>
            </a:cxnLst>
            <a:rect l="0" t="0" r="r" b="b"/>
            <a:pathLst>
              <a:path w="1725" h="696">
                <a:moveTo>
                  <a:pt x="0" y="696"/>
                </a:moveTo>
                <a:lnTo>
                  <a:pt x="1377" y="696"/>
                </a:lnTo>
                <a:lnTo>
                  <a:pt x="1725" y="348"/>
                </a:lnTo>
                <a:lnTo>
                  <a:pt x="13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551" name="Secondary lines D">
            <a:extLst>
              <a:ext uri="{FF2B5EF4-FFF2-40B4-BE49-F238E27FC236}">
                <a16:creationId xmlns:a16="http://schemas.microsoft.com/office/drawing/2014/main" id="{1BFE1D48-2A9F-4D60-99D8-6A8BF5308727}"/>
              </a:ext>
            </a:extLst>
          </p:cNvPr>
          <p:cNvGrpSpPr/>
          <p:nvPr/>
        </p:nvGrpSpPr>
        <p:grpSpPr>
          <a:xfrm>
            <a:off x="7831666" y="4761949"/>
            <a:ext cx="2705100" cy="1587620"/>
            <a:chOff x="5843191" y="3102769"/>
            <a:chExt cx="2028825" cy="1000125"/>
          </a:xfrm>
        </p:grpSpPr>
        <p:sp>
          <p:nvSpPr>
            <p:cNvPr id="552" name="Line 34">
              <a:extLst>
                <a:ext uri="{FF2B5EF4-FFF2-40B4-BE49-F238E27FC236}">
                  <a16:creationId xmlns:a16="http://schemas.microsoft.com/office/drawing/2014/main" id="{F6086B69-8B61-4E1A-B02D-0D4756903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344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53" name="Line 35">
              <a:extLst>
                <a:ext uri="{FF2B5EF4-FFF2-40B4-BE49-F238E27FC236}">
                  <a16:creationId xmlns:a16="http://schemas.microsoft.com/office/drawing/2014/main" id="{13AE5ACC-1B1C-4A09-9D68-259D8BF3D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0416" y="310276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54" name="Line 36">
              <a:extLst>
                <a:ext uri="{FF2B5EF4-FFF2-40B4-BE49-F238E27FC236}">
                  <a16:creationId xmlns:a16="http://schemas.microsoft.com/office/drawing/2014/main" id="{D5E7C30A-98D0-466F-AF9E-377D1A17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421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55" name="Line 37">
              <a:extLst>
                <a:ext uri="{FF2B5EF4-FFF2-40B4-BE49-F238E27FC236}">
                  <a16:creationId xmlns:a16="http://schemas.microsoft.com/office/drawing/2014/main" id="{A0433018-F507-44FE-B656-2008AB8C9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119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56" name="Line 38">
              <a:extLst>
                <a:ext uri="{FF2B5EF4-FFF2-40B4-BE49-F238E27FC236}">
                  <a16:creationId xmlns:a16="http://schemas.microsoft.com/office/drawing/2014/main" id="{D9B2870C-A9A0-4CA8-8799-2FE101891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8166" y="310276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57" name="Line 39">
              <a:extLst>
                <a:ext uri="{FF2B5EF4-FFF2-40B4-BE49-F238E27FC236}">
                  <a16:creationId xmlns:a16="http://schemas.microsoft.com/office/drawing/2014/main" id="{07BCF534-E1A0-4B7C-A15A-B83023138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196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58" name="Line 40">
              <a:extLst>
                <a:ext uri="{FF2B5EF4-FFF2-40B4-BE49-F238E27FC236}">
                  <a16:creationId xmlns:a16="http://schemas.microsoft.com/office/drawing/2014/main" id="{FDFFF326-864F-4803-8F41-0F94A059C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894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59" name="Line 41">
              <a:extLst>
                <a:ext uri="{FF2B5EF4-FFF2-40B4-BE49-F238E27FC236}">
                  <a16:creationId xmlns:a16="http://schemas.microsoft.com/office/drawing/2014/main" id="{767E486A-8CCA-4857-ADBF-09E9D52A3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5916" y="310276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0" name="Line 42">
              <a:extLst>
                <a:ext uri="{FF2B5EF4-FFF2-40B4-BE49-F238E27FC236}">
                  <a16:creationId xmlns:a16="http://schemas.microsoft.com/office/drawing/2014/main" id="{FF6A1D23-D6D1-4B47-8100-FFDEFA946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971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1" name="Line 43">
              <a:extLst>
                <a:ext uri="{FF2B5EF4-FFF2-40B4-BE49-F238E27FC236}">
                  <a16:creationId xmlns:a16="http://schemas.microsoft.com/office/drawing/2014/main" id="{63A56C2B-4924-468F-9806-A21BBBA34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669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2" name="Line 44">
              <a:extLst>
                <a:ext uri="{FF2B5EF4-FFF2-40B4-BE49-F238E27FC236}">
                  <a16:creationId xmlns:a16="http://schemas.microsoft.com/office/drawing/2014/main" id="{A0076312-DE69-4B2C-8C26-851973485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3666" y="310276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3" name="Line 45">
              <a:extLst>
                <a:ext uri="{FF2B5EF4-FFF2-40B4-BE49-F238E27FC236}">
                  <a16:creationId xmlns:a16="http://schemas.microsoft.com/office/drawing/2014/main" id="{224F0924-CB65-4AB6-A6D4-230B353EF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746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4" name="Line 46">
              <a:extLst>
                <a:ext uri="{FF2B5EF4-FFF2-40B4-BE49-F238E27FC236}">
                  <a16:creationId xmlns:a16="http://schemas.microsoft.com/office/drawing/2014/main" id="{41B07230-49A7-4CD1-B454-DC05E3C5B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444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5" name="Line 47">
              <a:extLst>
                <a:ext uri="{FF2B5EF4-FFF2-40B4-BE49-F238E27FC236}">
                  <a16:creationId xmlns:a16="http://schemas.microsoft.com/office/drawing/2014/main" id="{8659CDFB-71FF-43DE-8C8A-B8CC4B867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416" y="310276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6" name="Line 48">
              <a:extLst>
                <a:ext uri="{FF2B5EF4-FFF2-40B4-BE49-F238E27FC236}">
                  <a16:creationId xmlns:a16="http://schemas.microsoft.com/office/drawing/2014/main" id="{BEE5ED5D-23BA-43F5-AF77-DB4E92B87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521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7" name="Line 49">
              <a:extLst>
                <a:ext uri="{FF2B5EF4-FFF2-40B4-BE49-F238E27FC236}">
                  <a16:creationId xmlns:a16="http://schemas.microsoft.com/office/drawing/2014/main" id="{EF41C6E5-4E85-498C-91BC-843DF2EB9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219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8" name="Line 50">
              <a:extLst>
                <a:ext uri="{FF2B5EF4-FFF2-40B4-BE49-F238E27FC236}">
                  <a16:creationId xmlns:a16="http://schemas.microsoft.com/office/drawing/2014/main" id="{D4C440F5-FCE9-4BAB-9683-EE90D73C5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9166" y="310276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69" name="Line 51">
              <a:extLst>
                <a:ext uri="{FF2B5EF4-FFF2-40B4-BE49-F238E27FC236}">
                  <a16:creationId xmlns:a16="http://schemas.microsoft.com/office/drawing/2014/main" id="{066DFE95-F324-4C89-AAC2-6103861F5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296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0" name="Line 52">
              <a:extLst>
                <a:ext uri="{FF2B5EF4-FFF2-40B4-BE49-F238E27FC236}">
                  <a16:creationId xmlns:a16="http://schemas.microsoft.com/office/drawing/2014/main" id="{9ED706AF-659C-4543-A670-71C10B660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994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1" name="Line 53">
              <a:extLst>
                <a:ext uri="{FF2B5EF4-FFF2-40B4-BE49-F238E27FC236}">
                  <a16:creationId xmlns:a16="http://schemas.microsoft.com/office/drawing/2014/main" id="{29061606-69F4-4A0B-8C9B-EC7A2FB57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6916" y="310276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2" name="Line 54">
              <a:extLst>
                <a:ext uri="{FF2B5EF4-FFF2-40B4-BE49-F238E27FC236}">
                  <a16:creationId xmlns:a16="http://schemas.microsoft.com/office/drawing/2014/main" id="{D68AD6A7-CBF3-4C39-9FBC-D4FD9023E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071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3" name="Line 55">
              <a:extLst>
                <a:ext uri="{FF2B5EF4-FFF2-40B4-BE49-F238E27FC236}">
                  <a16:creationId xmlns:a16="http://schemas.microsoft.com/office/drawing/2014/main" id="{EAEDF30C-52F0-4640-BD84-B5D3BFFB7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769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4" name="Line 56">
              <a:extLst>
                <a:ext uri="{FF2B5EF4-FFF2-40B4-BE49-F238E27FC236}">
                  <a16:creationId xmlns:a16="http://schemas.microsoft.com/office/drawing/2014/main" id="{7F433089-7CF2-4CC4-AF5D-B73A69A94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4666" y="310276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5" name="Line 57">
              <a:extLst>
                <a:ext uri="{FF2B5EF4-FFF2-40B4-BE49-F238E27FC236}">
                  <a16:creationId xmlns:a16="http://schemas.microsoft.com/office/drawing/2014/main" id="{DAD60B14-904A-4FDF-8961-C1179BDDF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846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6" name="Line 58">
              <a:extLst>
                <a:ext uri="{FF2B5EF4-FFF2-40B4-BE49-F238E27FC236}">
                  <a16:creationId xmlns:a16="http://schemas.microsoft.com/office/drawing/2014/main" id="{0D3857E6-0485-4A35-9222-25B732C97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544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7" name="Line 59">
              <a:extLst>
                <a:ext uri="{FF2B5EF4-FFF2-40B4-BE49-F238E27FC236}">
                  <a16:creationId xmlns:a16="http://schemas.microsoft.com/office/drawing/2014/main" id="{440D36E5-33B4-4829-BA8F-39D319C62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0828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8" name="Line 60">
              <a:extLst>
                <a:ext uri="{FF2B5EF4-FFF2-40B4-BE49-F238E27FC236}">
                  <a16:creationId xmlns:a16="http://schemas.microsoft.com/office/drawing/2014/main" id="{DA57C5F0-976B-4CF5-8551-0543EF71E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6216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79" name="Line 61">
              <a:extLst>
                <a:ext uri="{FF2B5EF4-FFF2-40B4-BE49-F238E27FC236}">
                  <a16:creationId xmlns:a16="http://schemas.microsoft.com/office/drawing/2014/main" id="{F83F38E4-8B41-446A-8A93-DE5D4CFE5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3191" y="310276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0" name="Line 62">
              <a:extLst>
                <a:ext uri="{FF2B5EF4-FFF2-40B4-BE49-F238E27FC236}">
                  <a16:creationId xmlns:a16="http://schemas.microsoft.com/office/drawing/2014/main" id="{1294FE88-1418-4C48-93F2-39E76512D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344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1" name="Line 63">
              <a:extLst>
                <a:ext uri="{FF2B5EF4-FFF2-40B4-BE49-F238E27FC236}">
                  <a16:creationId xmlns:a16="http://schemas.microsoft.com/office/drawing/2014/main" id="{1765A908-1E0B-436E-97F2-EA9B66B6D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0416" y="407431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2" name="Line 64">
              <a:extLst>
                <a:ext uri="{FF2B5EF4-FFF2-40B4-BE49-F238E27FC236}">
                  <a16:creationId xmlns:a16="http://schemas.microsoft.com/office/drawing/2014/main" id="{21C7AEBA-A568-4C5C-A64E-C4D8A89DB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421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3" name="Line 65">
              <a:extLst>
                <a:ext uri="{FF2B5EF4-FFF2-40B4-BE49-F238E27FC236}">
                  <a16:creationId xmlns:a16="http://schemas.microsoft.com/office/drawing/2014/main" id="{743D5D9B-A3C6-424B-B014-BA74D6B1C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19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4" name="Line 66">
              <a:extLst>
                <a:ext uri="{FF2B5EF4-FFF2-40B4-BE49-F238E27FC236}">
                  <a16:creationId xmlns:a16="http://schemas.microsoft.com/office/drawing/2014/main" id="{33BF8195-9E57-4243-BFED-BD1B2A823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8166" y="407431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5" name="Line 67">
              <a:extLst>
                <a:ext uri="{FF2B5EF4-FFF2-40B4-BE49-F238E27FC236}">
                  <a16:creationId xmlns:a16="http://schemas.microsoft.com/office/drawing/2014/main" id="{895F2862-48E6-447C-A0E1-D84A64B48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196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6" name="Line 68">
              <a:extLst>
                <a:ext uri="{FF2B5EF4-FFF2-40B4-BE49-F238E27FC236}">
                  <a16:creationId xmlns:a16="http://schemas.microsoft.com/office/drawing/2014/main" id="{56BDE5AC-C1CC-4374-A058-C559EC7D1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894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7" name="Line 69">
              <a:extLst>
                <a:ext uri="{FF2B5EF4-FFF2-40B4-BE49-F238E27FC236}">
                  <a16:creationId xmlns:a16="http://schemas.microsoft.com/office/drawing/2014/main" id="{E02C534C-6B02-4A3B-9420-4A474DBB5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5916" y="407431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8" name="Line 70">
              <a:extLst>
                <a:ext uri="{FF2B5EF4-FFF2-40B4-BE49-F238E27FC236}">
                  <a16:creationId xmlns:a16="http://schemas.microsoft.com/office/drawing/2014/main" id="{FF7AA06D-CD39-446A-9F64-965187F3C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971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89" name="Line 71">
              <a:extLst>
                <a:ext uri="{FF2B5EF4-FFF2-40B4-BE49-F238E27FC236}">
                  <a16:creationId xmlns:a16="http://schemas.microsoft.com/office/drawing/2014/main" id="{4D3C2704-D2E5-42F6-989E-00A8084E4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669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0" name="Line 72">
              <a:extLst>
                <a:ext uri="{FF2B5EF4-FFF2-40B4-BE49-F238E27FC236}">
                  <a16:creationId xmlns:a16="http://schemas.microsoft.com/office/drawing/2014/main" id="{021DFB30-9640-47F9-A84E-F6D9130FD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3666" y="407431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1" name="Line 73">
              <a:extLst>
                <a:ext uri="{FF2B5EF4-FFF2-40B4-BE49-F238E27FC236}">
                  <a16:creationId xmlns:a16="http://schemas.microsoft.com/office/drawing/2014/main" id="{ED3E9845-440C-464C-81C7-262FB1B6B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746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2" name="Line 74">
              <a:extLst>
                <a:ext uri="{FF2B5EF4-FFF2-40B4-BE49-F238E27FC236}">
                  <a16:creationId xmlns:a16="http://schemas.microsoft.com/office/drawing/2014/main" id="{F7CB713F-51D6-48AF-B447-B58C5B96D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444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3" name="Line 75">
              <a:extLst>
                <a:ext uri="{FF2B5EF4-FFF2-40B4-BE49-F238E27FC236}">
                  <a16:creationId xmlns:a16="http://schemas.microsoft.com/office/drawing/2014/main" id="{0249E445-AF4E-4A19-8813-3B220D361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81416" y="407431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4" name="Line 76">
              <a:extLst>
                <a:ext uri="{FF2B5EF4-FFF2-40B4-BE49-F238E27FC236}">
                  <a16:creationId xmlns:a16="http://schemas.microsoft.com/office/drawing/2014/main" id="{DE69180D-A0F0-4997-BB5A-89F5092A8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521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5" name="Line 77">
              <a:extLst>
                <a:ext uri="{FF2B5EF4-FFF2-40B4-BE49-F238E27FC236}">
                  <a16:creationId xmlns:a16="http://schemas.microsoft.com/office/drawing/2014/main" id="{0837A4A1-FE5A-4CAF-91EA-DDCB6B2B53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219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6" name="Line 78">
              <a:extLst>
                <a:ext uri="{FF2B5EF4-FFF2-40B4-BE49-F238E27FC236}">
                  <a16:creationId xmlns:a16="http://schemas.microsoft.com/office/drawing/2014/main" id="{60AC78C2-2601-4068-8966-4308DC006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9166" y="407431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7" name="Line 79">
              <a:extLst>
                <a:ext uri="{FF2B5EF4-FFF2-40B4-BE49-F238E27FC236}">
                  <a16:creationId xmlns:a16="http://schemas.microsoft.com/office/drawing/2014/main" id="{6D978CC1-F528-4904-B838-8B8C5E248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296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8" name="Line 80">
              <a:extLst>
                <a:ext uri="{FF2B5EF4-FFF2-40B4-BE49-F238E27FC236}">
                  <a16:creationId xmlns:a16="http://schemas.microsoft.com/office/drawing/2014/main" id="{40D8F89E-889B-459E-9935-F5A450A2B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994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599" name="Line 81">
              <a:extLst>
                <a:ext uri="{FF2B5EF4-FFF2-40B4-BE49-F238E27FC236}">
                  <a16:creationId xmlns:a16="http://schemas.microsoft.com/office/drawing/2014/main" id="{2A4713F0-A3CF-4EFF-BAA5-65A4755FC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6916" y="407431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0" name="Line 82">
              <a:extLst>
                <a:ext uri="{FF2B5EF4-FFF2-40B4-BE49-F238E27FC236}">
                  <a16:creationId xmlns:a16="http://schemas.microsoft.com/office/drawing/2014/main" id="{E3A4FF9A-456A-4D74-9919-88DCF8F47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071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1" name="Line 83">
              <a:extLst>
                <a:ext uri="{FF2B5EF4-FFF2-40B4-BE49-F238E27FC236}">
                  <a16:creationId xmlns:a16="http://schemas.microsoft.com/office/drawing/2014/main" id="{A382DBD7-5904-46A5-BDF8-9DB5204F6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69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2" name="Line 84">
              <a:extLst>
                <a:ext uri="{FF2B5EF4-FFF2-40B4-BE49-F238E27FC236}">
                  <a16:creationId xmlns:a16="http://schemas.microsoft.com/office/drawing/2014/main" id="{39E794C2-5DC9-4650-BAA6-058FA6347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4666" y="4074319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3" name="Line 85">
              <a:extLst>
                <a:ext uri="{FF2B5EF4-FFF2-40B4-BE49-F238E27FC236}">
                  <a16:creationId xmlns:a16="http://schemas.microsoft.com/office/drawing/2014/main" id="{1DF3C379-89B1-4FE7-9DB3-98070EBEE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846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4" name="Line 86">
              <a:extLst>
                <a:ext uri="{FF2B5EF4-FFF2-40B4-BE49-F238E27FC236}">
                  <a16:creationId xmlns:a16="http://schemas.microsoft.com/office/drawing/2014/main" id="{FE7F399E-CCBA-4A13-8049-21468DDFC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544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5" name="Line 87">
              <a:extLst>
                <a:ext uri="{FF2B5EF4-FFF2-40B4-BE49-F238E27FC236}">
                  <a16:creationId xmlns:a16="http://schemas.microsoft.com/office/drawing/2014/main" id="{5D2692DC-79D3-41D2-83DB-F4605FDCD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90828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6" name="Line 88">
              <a:extLst>
                <a:ext uri="{FF2B5EF4-FFF2-40B4-BE49-F238E27FC236}">
                  <a16:creationId xmlns:a16="http://schemas.microsoft.com/office/drawing/2014/main" id="{234E63B2-0962-4F2C-BFB1-E4C112473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6216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07" name="Line 89">
              <a:extLst>
                <a:ext uri="{FF2B5EF4-FFF2-40B4-BE49-F238E27FC236}">
                  <a16:creationId xmlns:a16="http://schemas.microsoft.com/office/drawing/2014/main" id="{2B6A0F36-D0F1-403D-B715-A24664FAF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3191" y="4074319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610" name="Freeform 108">
            <a:extLst>
              <a:ext uri="{FF2B5EF4-FFF2-40B4-BE49-F238E27FC236}">
                <a16:creationId xmlns:a16="http://schemas.microsoft.com/office/drawing/2014/main" id="{DF2302D0-F2B7-4A4A-B7DE-18BE736F830F}"/>
              </a:ext>
            </a:extLst>
          </p:cNvPr>
          <p:cNvSpPr>
            <a:spLocks/>
          </p:cNvSpPr>
          <p:nvPr/>
        </p:nvSpPr>
        <p:spPr bwMode="auto">
          <a:xfrm>
            <a:off x="7664448" y="2704547"/>
            <a:ext cx="3651251" cy="1475317"/>
          </a:xfrm>
          <a:custGeom>
            <a:avLst/>
            <a:gdLst/>
            <a:ahLst/>
            <a:cxnLst>
              <a:cxn ang="0">
                <a:pos x="0" y="697"/>
              </a:cxn>
              <a:cxn ang="0">
                <a:pos x="1377" y="697"/>
              </a:cxn>
              <a:cxn ang="0">
                <a:pos x="1725" y="348"/>
              </a:cxn>
              <a:cxn ang="0">
                <a:pos x="1377" y="0"/>
              </a:cxn>
              <a:cxn ang="0">
                <a:pos x="0" y="0"/>
              </a:cxn>
            </a:cxnLst>
            <a:rect l="0" t="0" r="r" b="b"/>
            <a:pathLst>
              <a:path w="1725" h="697">
                <a:moveTo>
                  <a:pt x="0" y="697"/>
                </a:moveTo>
                <a:lnTo>
                  <a:pt x="1377" y="697"/>
                </a:lnTo>
                <a:lnTo>
                  <a:pt x="1725" y="348"/>
                </a:lnTo>
                <a:lnTo>
                  <a:pt x="13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613" name="Secondary lines C">
            <a:extLst>
              <a:ext uri="{FF2B5EF4-FFF2-40B4-BE49-F238E27FC236}">
                <a16:creationId xmlns:a16="http://schemas.microsoft.com/office/drawing/2014/main" id="{5D5CBE01-343D-468E-AB31-3C7F4945D3BF}"/>
              </a:ext>
            </a:extLst>
          </p:cNvPr>
          <p:cNvGrpSpPr/>
          <p:nvPr/>
        </p:nvGrpSpPr>
        <p:grpSpPr>
          <a:xfrm>
            <a:off x="7833781" y="2776513"/>
            <a:ext cx="2702984" cy="1331384"/>
            <a:chOff x="5844778" y="1042194"/>
            <a:chExt cx="2027238" cy="998538"/>
          </a:xfrm>
        </p:grpSpPr>
        <p:sp>
          <p:nvSpPr>
            <p:cNvPr id="614" name="Line 111">
              <a:extLst>
                <a:ext uri="{FF2B5EF4-FFF2-40B4-BE49-F238E27FC236}">
                  <a16:creationId xmlns:a16="http://schemas.microsoft.com/office/drawing/2014/main" id="{0B445A78-2A65-4005-BD30-3CBC64C29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502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15" name="Line 112">
              <a:extLst>
                <a:ext uri="{FF2B5EF4-FFF2-40B4-BE49-F238E27FC236}">
                  <a16:creationId xmlns:a16="http://schemas.microsoft.com/office/drawing/2014/main" id="{ED7CE2D9-93BE-4AF1-B554-9327E1700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0416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16" name="Line 113">
              <a:extLst>
                <a:ext uri="{FF2B5EF4-FFF2-40B4-BE49-F238E27FC236}">
                  <a16:creationId xmlns:a16="http://schemas.microsoft.com/office/drawing/2014/main" id="{27798C77-BAF5-447F-9DA2-87A58BC46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580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17" name="Line 114">
              <a:extLst>
                <a:ext uri="{FF2B5EF4-FFF2-40B4-BE49-F238E27FC236}">
                  <a16:creationId xmlns:a16="http://schemas.microsoft.com/office/drawing/2014/main" id="{88E64103-3F1A-4267-BB53-55B140B11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277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18" name="Line 115">
              <a:extLst>
                <a:ext uri="{FF2B5EF4-FFF2-40B4-BE49-F238E27FC236}">
                  <a16:creationId xmlns:a16="http://schemas.microsoft.com/office/drawing/2014/main" id="{83AD809A-0DD0-470D-A60E-833267369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8166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19" name="Line 116">
              <a:extLst>
                <a:ext uri="{FF2B5EF4-FFF2-40B4-BE49-F238E27FC236}">
                  <a16:creationId xmlns:a16="http://schemas.microsoft.com/office/drawing/2014/main" id="{3A423BC3-61B7-4B1E-8A7B-0EDC1B31C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355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0" name="Line 117">
              <a:extLst>
                <a:ext uri="{FF2B5EF4-FFF2-40B4-BE49-F238E27FC236}">
                  <a16:creationId xmlns:a16="http://schemas.microsoft.com/office/drawing/2014/main" id="{06322A4F-8719-4506-91AC-033CBF65D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052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1" name="Line 118">
              <a:extLst>
                <a:ext uri="{FF2B5EF4-FFF2-40B4-BE49-F238E27FC236}">
                  <a16:creationId xmlns:a16="http://schemas.microsoft.com/office/drawing/2014/main" id="{E1A338EC-CFA6-4C2E-9DC2-32AA73281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5916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2" name="Line 119">
              <a:extLst>
                <a:ext uri="{FF2B5EF4-FFF2-40B4-BE49-F238E27FC236}">
                  <a16:creationId xmlns:a16="http://schemas.microsoft.com/office/drawing/2014/main" id="{B4727534-20F2-4CF1-ABAC-5B588F1DA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130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3" name="Line 120">
              <a:extLst>
                <a:ext uri="{FF2B5EF4-FFF2-40B4-BE49-F238E27FC236}">
                  <a16:creationId xmlns:a16="http://schemas.microsoft.com/office/drawing/2014/main" id="{5BD6C6FA-96C1-4056-A4DC-B6197CC54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827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4" name="Line 121">
              <a:extLst>
                <a:ext uri="{FF2B5EF4-FFF2-40B4-BE49-F238E27FC236}">
                  <a16:creationId xmlns:a16="http://schemas.microsoft.com/office/drawing/2014/main" id="{DB4754AE-B2D4-4905-AF97-A6048654E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3666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5" name="Line 122">
              <a:extLst>
                <a:ext uri="{FF2B5EF4-FFF2-40B4-BE49-F238E27FC236}">
                  <a16:creationId xmlns:a16="http://schemas.microsoft.com/office/drawing/2014/main" id="{10E546C4-82E9-41E4-A4C3-2DECCCE43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905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6" name="Line 123">
              <a:extLst>
                <a:ext uri="{FF2B5EF4-FFF2-40B4-BE49-F238E27FC236}">
                  <a16:creationId xmlns:a16="http://schemas.microsoft.com/office/drawing/2014/main" id="{94391FFC-2283-42B7-B792-358135677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602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7" name="Line 124">
              <a:extLst>
                <a:ext uri="{FF2B5EF4-FFF2-40B4-BE49-F238E27FC236}">
                  <a16:creationId xmlns:a16="http://schemas.microsoft.com/office/drawing/2014/main" id="{AF832010-B762-4934-B0A5-4882CAC3F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416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8" name="Line 125">
              <a:extLst>
                <a:ext uri="{FF2B5EF4-FFF2-40B4-BE49-F238E27FC236}">
                  <a16:creationId xmlns:a16="http://schemas.microsoft.com/office/drawing/2014/main" id="{CD457375-A660-4D1E-A812-F9730D24F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680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29" name="Line 126">
              <a:extLst>
                <a:ext uri="{FF2B5EF4-FFF2-40B4-BE49-F238E27FC236}">
                  <a16:creationId xmlns:a16="http://schemas.microsoft.com/office/drawing/2014/main" id="{6350AD9B-D8BB-4124-ACD7-8F39230BB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377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0" name="Line 127">
              <a:extLst>
                <a:ext uri="{FF2B5EF4-FFF2-40B4-BE49-F238E27FC236}">
                  <a16:creationId xmlns:a16="http://schemas.microsoft.com/office/drawing/2014/main" id="{DAA0FB60-ACA6-4F1E-87A9-7B026C8E7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9166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1" name="Line 128">
              <a:extLst>
                <a:ext uri="{FF2B5EF4-FFF2-40B4-BE49-F238E27FC236}">
                  <a16:creationId xmlns:a16="http://schemas.microsoft.com/office/drawing/2014/main" id="{F4A16F7B-4BD6-4780-8986-10CB6243A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455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2" name="Line 129">
              <a:extLst>
                <a:ext uri="{FF2B5EF4-FFF2-40B4-BE49-F238E27FC236}">
                  <a16:creationId xmlns:a16="http://schemas.microsoft.com/office/drawing/2014/main" id="{1F23AE8F-3A50-4C3E-ACFF-67D747694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152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3" name="Line 130">
              <a:extLst>
                <a:ext uri="{FF2B5EF4-FFF2-40B4-BE49-F238E27FC236}">
                  <a16:creationId xmlns:a16="http://schemas.microsoft.com/office/drawing/2014/main" id="{6238F696-9B7B-49CA-A228-40CC0134F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6916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4" name="Line 131">
              <a:extLst>
                <a:ext uri="{FF2B5EF4-FFF2-40B4-BE49-F238E27FC236}">
                  <a16:creationId xmlns:a16="http://schemas.microsoft.com/office/drawing/2014/main" id="{63F63BE5-895A-47D2-B7AD-DF82C07C8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230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5" name="Line 132">
              <a:extLst>
                <a:ext uri="{FF2B5EF4-FFF2-40B4-BE49-F238E27FC236}">
                  <a16:creationId xmlns:a16="http://schemas.microsoft.com/office/drawing/2014/main" id="{085EA287-D06C-40A6-99B8-3D59A9581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27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6" name="Line 133">
              <a:extLst>
                <a:ext uri="{FF2B5EF4-FFF2-40B4-BE49-F238E27FC236}">
                  <a16:creationId xmlns:a16="http://schemas.microsoft.com/office/drawing/2014/main" id="{B6D18D73-2FC4-4CF8-9A0E-45DF47CA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4666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7" name="Line 134">
              <a:extLst>
                <a:ext uri="{FF2B5EF4-FFF2-40B4-BE49-F238E27FC236}">
                  <a16:creationId xmlns:a16="http://schemas.microsoft.com/office/drawing/2014/main" id="{C9919173-CECC-44B7-B63F-86D8D8DE0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005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8" name="Line 135">
              <a:extLst>
                <a:ext uri="{FF2B5EF4-FFF2-40B4-BE49-F238E27FC236}">
                  <a16:creationId xmlns:a16="http://schemas.microsoft.com/office/drawing/2014/main" id="{A1A225A7-10B1-4943-9B2E-C51531C87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702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39" name="Line 136">
              <a:extLst>
                <a:ext uri="{FF2B5EF4-FFF2-40B4-BE49-F238E27FC236}">
                  <a16:creationId xmlns:a16="http://schemas.microsoft.com/office/drawing/2014/main" id="{B4B69852-29C7-4C1B-B124-A34752338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0828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0" name="Line 137">
              <a:extLst>
                <a:ext uri="{FF2B5EF4-FFF2-40B4-BE49-F238E27FC236}">
                  <a16:creationId xmlns:a16="http://schemas.microsoft.com/office/drawing/2014/main" id="{1CE11B30-B992-4CF1-B8B5-E6BB1A000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7803" y="1042194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1" name="Line 138">
              <a:extLst>
                <a:ext uri="{FF2B5EF4-FFF2-40B4-BE49-F238E27FC236}">
                  <a16:creationId xmlns:a16="http://schemas.microsoft.com/office/drawing/2014/main" id="{296C5C51-5ED4-4A24-A512-D44EFEAD4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4778" y="1042194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2" name="Line 139">
              <a:extLst>
                <a:ext uri="{FF2B5EF4-FFF2-40B4-BE49-F238E27FC236}">
                  <a16:creationId xmlns:a16="http://schemas.microsoft.com/office/drawing/2014/main" id="{C3A48057-B934-48DC-87A4-BC5D1BF7B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502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3" name="Line 140">
              <a:extLst>
                <a:ext uri="{FF2B5EF4-FFF2-40B4-BE49-F238E27FC236}">
                  <a16:creationId xmlns:a16="http://schemas.microsoft.com/office/drawing/2014/main" id="{4809743D-0C86-41B6-A1C8-53774929A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0416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4" name="Line 141">
              <a:extLst>
                <a:ext uri="{FF2B5EF4-FFF2-40B4-BE49-F238E27FC236}">
                  <a16:creationId xmlns:a16="http://schemas.microsoft.com/office/drawing/2014/main" id="{99C92BFE-4C0C-4A4A-8B1B-F6078BBD5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580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5" name="Line 142">
              <a:extLst>
                <a:ext uri="{FF2B5EF4-FFF2-40B4-BE49-F238E27FC236}">
                  <a16:creationId xmlns:a16="http://schemas.microsoft.com/office/drawing/2014/main" id="{53C7D2DA-1D45-44A7-8617-4FACA8F006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277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6" name="Line 143">
              <a:extLst>
                <a:ext uri="{FF2B5EF4-FFF2-40B4-BE49-F238E27FC236}">
                  <a16:creationId xmlns:a16="http://schemas.microsoft.com/office/drawing/2014/main" id="{15A1BCC1-80B7-44E4-AE5F-84C6490DA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8166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7" name="Line 144">
              <a:extLst>
                <a:ext uri="{FF2B5EF4-FFF2-40B4-BE49-F238E27FC236}">
                  <a16:creationId xmlns:a16="http://schemas.microsoft.com/office/drawing/2014/main" id="{8349A573-D78F-4265-AC9F-AD8EAECFE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355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8" name="Line 145">
              <a:extLst>
                <a:ext uri="{FF2B5EF4-FFF2-40B4-BE49-F238E27FC236}">
                  <a16:creationId xmlns:a16="http://schemas.microsoft.com/office/drawing/2014/main" id="{601B7B7F-3820-4E3F-80D4-B62A1EDA5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052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49" name="Line 146">
              <a:extLst>
                <a:ext uri="{FF2B5EF4-FFF2-40B4-BE49-F238E27FC236}">
                  <a16:creationId xmlns:a16="http://schemas.microsoft.com/office/drawing/2014/main" id="{A5C28911-66C4-441A-93EB-3872055F9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5916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0" name="Line 147">
              <a:extLst>
                <a:ext uri="{FF2B5EF4-FFF2-40B4-BE49-F238E27FC236}">
                  <a16:creationId xmlns:a16="http://schemas.microsoft.com/office/drawing/2014/main" id="{4FFDC6DF-F946-4875-AAB7-8956006E4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130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1" name="Line 148">
              <a:extLst>
                <a:ext uri="{FF2B5EF4-FFF2-40B4-BE49-F238E27FC236}">
                  <a16:creationId xmlns:a16="http://schemas.microsoft.com/office/drawing/2014/main" id="{BA9CFB65-A71B-4CF9-8B32-25A998AF3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827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2" name="Line 149">
              <a:extLst>
                <a:ext uri="{FF2B5EF4-FFF2-40B4-BE49-F238E27FC236}">
                  <a16:creationId xmlns:a16="http://schemas.microsoft.com/office/drawing/2014/main" id="{12AC135E-59D0-4794-8495-0C3F79C95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3666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3" name="Line 150">
              <a:extLst>
                <a:ext uri="{FF2B5EF4-FFF2-40B4-BE49-F238E27FC236}">
                  <a16:creationId xmlns:a16="http://schemas.microsoft.com/office/drawing/2014/main" id="{8E2F42EA-4A23-4CF4-9FA1-18388E398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905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4" name="Line 151">
              <a:extLst>
                <a:ext uri="{FF2B5EF4-FFF2-40B4-BE49-F238E27FC236}">
                  <a16:creationId xmlns:a16="http://schemas.microsoft.com/office/drawing/2014/main" id="{53734AA7-BD03-4ABE-9AA0-7F84C5E3F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602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5" name="Line 152">
              <a:extLst>
                <a:ext uri="{FF2B5EF4-FFF2-40B4-BE49-F238E27FC236}">
                  <a16:creationId xmlns:a16="http://schemas.microsoft.com/office/drawing/2014/main" id="{F8F6C8A2-087E-46CF-8717-9C7DF3C9D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81416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6" name="Line 153">
              <a:extLst>
                <a:ext uri="{FF2B5EF4-FFF2-40B4-BE49-F238E27FC236}">
                  <a16:creationId xmlns:a16="http://schemas.microsoft.com/office/drawing/2014/main" id="{DA34B73A-F7FE-4A6C-9EE4-B6AC980F5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680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7" name="Line 154">
              <a:extLst>
                <a:ext uri="{FF2B5EF4-FFF2-40B4-BE49-F238E27FC236}">
                  <a16:creationId xmlns:a16="http://schemas.microsoft.com/office/drawing/2014/main" id="{291653E0-08C0-431E-AA37-E2920615C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377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8" name="Line 155">
              <a:extLst>
                <a:ext uri="{FF2B5EF4-FFF2-40B4-BE49-F238E27FC236}">
                  <a16:creationId xmlns:a16="http://schemas.microsoft.com/office/drawing/2014/main" id="{0897F27B-CC6E-4404-84F9-A176FE501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9166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59" name="Line 156">
              <a:extLst>
                <a:ext uri="{FF2B5EF4-FFF2-40B4-BE49-F238E27FC236}">
                  <a16:creationId xmlns:a16="http://schemas.microsoft.com/office/drawing/2014/main" id="{49C8B6C5-8480-44E5-8DC2-68276F95A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455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0" name="Line 157">
              <a:extLst>
                <a:ext uri="{FF2B5EF4-FFF2-40B4-BE49-F238E27FC236}">
                  <a16:creationId xmlns:a16="http://schemas.microsoft.com/office/drawing/2014/main" id="{4F6DACE2-16F3-4004-AFCE-5BDF179B8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52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1" name="Line 158">
              <a:extLst>
                <a:ext uri="{FF2B5EF4-FFF2-40B4-BE49-F238E27FC236}">
                  <a16:creationId xmlns:a16="http://schemas.microsoft.com/office/drawing/2014/main" id="{5C6E8F9A-5C7C-43B7-9D73-077AC38B7D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6916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2" name="Line 159">
              <a:extLst>
                <a:ext uri="{FF2B5EF4-FFF2-40B4-BE49-F238E27FC236}">
                  <a16:creationId xmlns:a16="http://schemas.microsoft.com/office/drawing/2014/main" id="{02A8EFEB-08A8-4C69-8025-78393DA8A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230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3" name="Line 160">
              <a:extLst>
                <a:ext uri="{FF2B5EF4-FFF2-40B4-BE49-F238E27FC236}">
                  <a16:creationId xmlns:a16="http://schemas.microsoft.com/office/drawing/2014/main" id="{07D531B3-438E-4189-A10E-2A712F582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927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4" name="Line 161">
              <a:extLst>
                <a:ext uri="{FF2B5EF4-FFF2-40B4-BE49-F238E27FC236}">
                  <a16:creationId xmlns:a16="http://schemas.microsoft.com/office/drawing/2014/main" id="{3A27BD11-9A99-4941-BE32-DE6494838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4666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5" name="Line 162">
              <a:extLst>
                <a:ext uri="{FF2B5EF4-FFF2-40B4-BE49-F238E27FC236}">
                  <a16:creationId xmlns:a16="http://schemas.microsoft.com/office/drawing/2014/main" id="{7CE6C9E8-E34B-406F-BA81-E9D9BDABFF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4005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6" name="Line 163">
              <a:extLst>
                <a:ext uri="{FF2B5EF4-FFF2-40B4-BE49-F238E27FC236}">
                  <a16:creationId xmlns:a16="http://schemas.microsoft.com/office/drawing/2014/main" id="{01FC4299-E55D-4DB4-9292-3A715E4A4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702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7" name="Line 164">
              <a:extLst>
                <a:ext uri="{FF2B5EF4-FFF2-40B4-BE49-F238E27FC236}">
                  <a16:creationId xmlns:a16="http://schemas.microsoft.com/office/drawing/2014/main" id="{94645CD7-C778-4EA4-8B6D-2097E87AD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90828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8" name="Line 165">
              <a:extLst>
                <a:ext uri="{FF2B5EF4-FFF2-40B4-BE49-F238E27FC236}">
                  <a16:creationId xmlns:a16="http://schemas.microsoft.com/office/drawing/2014/main" id="{ED310989-9034-422E-BFD6-BE079EA72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7803" y="2012157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69" name="Line 166">
              <a:extLst>
                <a:ext uri="{FF2B5EF4-FFF2-40B4-BE49-F238E27FC236}">
                  <a16:creationId xmlns:a16="http://schemas.microsoft.com/office/drawing/2014/main" id="{CA8A2635-245B-4C20-8144-1423564CA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4778" y="2012157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672" name="Freeform 185">
            <a:extLst>
              <a:ext uri="{FF2B5EF4-FFF2-40B4-BE49-F238E27FC236}">
                <a16:creationId xmlns:a16="http://schemas.microsoft.com/office/drawing/2014/main" id="{63D074FB-7CDB-4A07-A374-4BA43C209C03}"/>
              </a:ext>
            </a:extLst>
          </p:cNvPr>
          <p:cNvSpPr>
            <a:spLocks/>
          </p:cNvSpPr>
          <p:nvPr/>
        </p:nvSpPr>
        <p:spPr bwMode="auto">
          <a:xfrm>
            <a:off x="2409824" y="4699360"/>
            <a:ext cx="3651251" cy="1753944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1377" y="696"/>
              </a:cxn>
              <a:cxn ang="0">
                <a:pos x="1725" y="348"/>
              </a:cxn>
              <a:cxn ang="0">
                <a:pos x="1377" y="0"/>
              </a:cxn>
              <a:cxn ang="0">
                <a:pos x="0" y="0"/>
              </a:cxn>
            </a:cxnLst>
            <a:rect l="0" t="0" r="r" b="b"/>
            <a:pathLst>
              <a:path w="1725" h="696">
                <a:moveTo>
                  <a:pt x="0" y="696"/>
                </a:moveTo>
                <a:lnTo>
                  <a:pt x="1377" y="696"/>
                </a:lnTo>
                <a:lnTo>
                  <a:pt x="1725" y="348"/>
                </a:lnTo>
                <a:lnTo>
                  <a:pt x="13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675" name="Secondary lines B">
            <a:extLst>
              <a:ext uri="{FF2B5EF4-FFF2-40B4-BE49-F238E27FC236}">
                <a16:creationId xmlns:a16="http://schemas.microsoft.com/office/drawing/2014/main" id="{9CC47279-544B-4670-A81B-FCF253D41081}"/>
              </a:ext>
            </a:extLst>
          </p:cNvPr>
          <p:cNvGrpSpPr/>
          <p:nvPr/>
        </p:nvGrpSpPr>
        <p:grpSpPr>
          <a:xfrm>
            <a:off x="2579158" y="4761947"/>
            <a:ext cx="2705100" cy="1587620"/>
            <a:chOff x="1903810" y="3102768"/>
            <a:chExt cx="2028825" cy="1000125"/>
          </a:xfrm>
        </p:grpSpPr>
        <p:sp>
          <p:nvSpPr>
            <p:cNvPr id="676" name="Line 188">
              <a:extLst>
                <a:ext uri="{FF2B5EF4-FFF2-40B4-BE49-F238E27FC236}">
                  <a16:creationId xmlns:a16="http://schemas.microsoft.com/office/drawing/2014/main" id="{7B4081E2-07A1-4E60-A5AD-5EC61E147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4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77" name="Line 189">
              <a:extLst>
                <a:ext uri="{FF2B5EF4-FFF2-40B4-BE49-F238E27FC236}">
                  <a16:creationId xmlns:a16="http://schemas.microsoft.com/office/drawing/2014/main" id="{F091F87C-B7C4-40D6-BDD5-B54A2637E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0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78" name="Line 190">
              <a:extLst>
                <a:ext uri="{FF2B5EF4-FFF2-40B4-BE49-F238E27FC236}">
                  <a16:creationId xmlns:a16="http://schemas.microsoft.com/office/drawing/2014/main" id="{3A36BE60-AA0B-4F2F-8E2A-0E691B111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79" name="Line 191">
              <a:extLst>
                <a:ext uri="{FF2B5EF4-FFF2-40B4-BE49-F238E27FC236}">
                  <a16:creationId xmlns:a16="http://schemas.microsoft.com/office/drawing/2014/main" id="{202C1BE6-36A2-4F3F-A865-71D579B7E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0" name="Line 192">
              <a:extLst>
                <a:ext uri="{FF2B5EF4-FFF2-40B4-BE49-F238E27FC236}">
                  <a16:creationId xmlns:a16="http://schemas.microsoft.com/office/drawing/2014/main" id="{2CF920D4-9012-437E-A928-B18CA2D12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7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1" name="Line 193">
              <a:extLst>
                <a:ext uri="{FF2B5EF4-FFF2-40B4-BE49-F238E27FC236}">
                  <a16:creationId xmlns:a16="http://schemas.microsoft.com/office/drawing/2014/main" id="{8F7E0D67-E46F-49BD-9022-30062F698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5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2" name="Line 194">
              <a:extLst>
                <a:ext uri="{FF2B5EF4-FFF2-40B4-BE49-F238E27FC236}">
                  <a16:creationId xmlns:a16="http://schemas.microsoft.com/office/drawing/2014/main" id="{DF6F9E2C-1C4A-4147-9F58-4C788D420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5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3" name="Line 195">
              <a:extLst>
                <a:ext uri="{FF2B5EF4-FFF2-40B4-BE49-F238E27FC236}">
                  <a16:creationId xmlns:a16="http://schemas.microsoft.com/office/drawing/2014/main" id="{424195AF-2228-4469-B6E4-1968F064C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65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4" name="Line 196">
              <a:extLst>
                <a:ext uri="{FF2B5EF4-FFF2-40B4-BE49-F238E27FC236}">
                  <a16:creationId xmlns:a16="http://schemas.microsoft.com/office/drawing/2014/main" id="{99175429-9A05-47CC-8078-6A161BC2B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3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5" name="Line 197">
              <a:extLst>
                <a:ext uri="{FF2B5EF4-FFF2-40B4-BE49-F238E27FC236}">
                  <a16:creationId xmlns:a16="http://schemas.microsoft.com/office/drawing/2014/main" id="{140BE31D-1073-4C37-B869-9D51A0320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73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6" name="Line 198">
              <a:extLst>
                <a:ext uri="{FF2B5EF4-FFF2-40B4-BE49-F238E27FC236}">
                  <a16:creationId xmlns:a16="http://schemas.microsoft.com/office/drawing/2014/main" id="{B51763DF-4ECB-4A39-93EA-4E3531A64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42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7" name="Line 199">
              <a:extLst>
                <a:ext uri="{FF2B5EF4-FFF2-40B4-BE49-F238E27FC236}">
                  <a16:creationId xmlns:a16="http://schemas.microsoft.com/office/drawing/2014/main" id="{33A22357-6DC7-481C-8DE5-B13A9871E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0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8" name="Line 200">
              <a:extLst>
                <a:ext uri="{FF2B5EF4-FFF2-40B4-BE49-F238E27FC236}">
                  <a16:creationId xmlns:a16="http://schemas.microsoft.com/office/drawing/2014/main" id="{2403831C-AA90-4025-B338-12218AAC4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5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89" name="Line 201">
              <a:extLst>
                <a:ext uri="{FF2B5EF4-FFF2-40B4-BE49-F238E27FC236}">
                  <a16:creationId xmlns:a16="http://schemas.microsoft.com/office/drawing/2014/main" id="{67F8BF89-974F-4A4C-B7A7-EADB01BBB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0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0" name="Line 202">
              <a:extLst>
                <a:ext uri="{FF2B5EF4-FFF2-40B4-BE49-F238E27FC236}">
                  <a16:creationId xmlns:a16="http://schemas.microsoft.com/office/drawing/2014/main" id="{71793D22-D860-421E-B699-F656CEC7F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1" name="Line 203">
              <a:extLst>
                <a:ext uri="{FF2B5EF4-FFF2-40B4-BE49-F238E27FC236}">
                  <a16:creationId xmlns:a16="http://schemas.microsoft.com/office/drawing/2014/main" id="{18C7D92D-2A88-41DE-B536-86472361A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2" name="Line 204">
              <a:extLst>
                <a:ext uri="{FF2B5EF4-FFF2-40B4-BE49-F238E27FC236}">
                  <a16:creationId xmlns:a16="http://schemas.microsoft.com/office/drawing/2014/main" id="{72EEF7F9-699E-44AB-BA11-74965320A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97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3" name="Line 206">
              <a:extLst>
                <a:ext uri="{FF2B5EF4-FFF2-40B4-BE49-F238E27FC236}">
                  <a16:creationId xmlns:a16="http://schemas.microsoft.com/office/drawing/2014/main" id="{AA06C3E9-4017-40B1-9B5E-51D11596B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35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4" name="Line 207">
              <a:extLst>
                <a:ext uri="{FF2B5EF4-FFF2-40B4-BE49-F238E27FC236}">
                  <a16:creationId xmlns:a16="http://schemas.microsoft.com/office/drawing/2014/main" id="{06CF4D8E-DCC0-4407-9EE3-44EA0279F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05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5" name="Line 208">
              <a:extLst>
                <a:ext uri="{FF2B5EF4-FFF2-40B4-BE49-F238E27FC236}">
                  <a16:creationId xmlns:a16="http://schemas.microsoft.com/office/drawing/2014/main" id="{C07C721C-4991-423E-90BA-C979855FC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5947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6" name="Line 209">
              <a:extLst>
                <a:ext uri="{FF2B5EF4-FFF2-40B4-BE49-F238E27FC236}">
                  <a16:creationId xmlns:a16="http://schemas.microsoft.com/office/drawing/2014/main" id="{9A42CDB1-99C6-437C-AE56-5405B3617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13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7" name="Line 210">
              <a:extLst>
                <a:ext uri="{FF2B5EF4-FFF2-40B4-BE49-F238E27FC236}">
                  <a16:creationId xmlns:a16="http://schemas.microsoft.com/office/drawing/2014/main" id="{AF6412F9-14AA-40DF-90BB-3385CD515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3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8" name="Line 211">
              <a:extLst>
                <a:ext uri="{FF2B5EF4-FFF2-40B4-BE49-F238E27FC236}">
                  <a16:creationId xmlns:a16="http://schemas.microsoft.com/office/drawing/2014/main" id="{28AAC970-98B7-4113-8B1C-FE26A498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697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699" name="Line 212">
              <a:extLst>
                <a:ext uri="{FF2B5EF4-FFF2-40B4-BE49-F238E27FC236}">
                  <a16:creationId xmlns:a16="http://schemas.microsoft.com/office/drawing/2014/main" id="{64CA727A-21CA-4BF4-A8CC-5848E222B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0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0" name="Line 213">
              <a:extLst>
                <a:ext uri="{FF2B5EF4-FFF2-40B4-BE49-F238E27FC236}">
                  <a16:creationId xmlns:a16="http://schemas.microsoft.com/office/drawing/2014/main" id="{252F1EBA-F25D-4202-9681-16DD746D0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6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1" name="Line 214">
              <a:extLst>
                <a:ext uri="{FF2B5EF4-FFF2-40B4-BE49-F238E27FC236}">
                  <a16:creationId xmlns:a16="http://schemas.microsoft.com/office/drawing/2014/main" id="{592019BF-AAC7-45E4-9895-46CDC3C94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1447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2" name="Line 215">
              <a:extLst>
                <a:ext uri="{FF2B5EF4-FFF2-40B4-BE49-F238E27FC236}">
                  <a16:creationId xmlns:a16="http://schemas.microsoft.com/office/drawing/2014/main" id="{1936B05B-8EB4-4994-A5C0-24BDF2534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3" name="Line 216">
              <a:extLst>
                <a:ext uri="{FF2B5EF4-FFF2-40B4-BE49-F238E27FC236}">
                  <a16:creationId xmlns:a16="http://schemas.microsoft.com/office/drawing/2014/main" id="{0D839554-27C0-4B1C-9D08-C46A83874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4" name="Line 217">
              <a:extLst>
                <a:ext uri="{FF2B5EF4-FFF2-40B4-BE49-F238E27FC236}">
                  <a16:creationId xmlns:a16="http://schemas.microsoft.com/office/drawing/2014/main" id="{E0A9FC22-82DB-46EB-8686-969611122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4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5" name="Line 218">
              <a:extLst>
                <a:ext uri="{FF2B5EF4-FFF2-40B4-BE49-F238E27FC236}">
                  <a16:creationId xmlns:a16="http://schemas.microsoft.com/office/drawing/2014/main" id="{377E203F-528F-4FEF-BC5F-D1CE52F10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10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6" name="Line 219">
              <a:extLst>
                <a:ext uri="{FF2B5EF4-FFF2-40B4-BE49-F238E27FC236}">
                  <a16:creationId xmlns:a16="http://schemas.microsoft.com/office/drawing/2014/main" id="{2949703D-52FC-456A-A53C-4A2F313FC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7" name="Line 220">
              <a:extLst>
                <a:ext uri="{FF2B5EF4-FFF2-40B4-BE49-F238E27FC236}">
                  <a16:creationId xmlns:a16="http://schemas.microsoft.com/office/drawing/2014/main" id="{5D0AA888-3697-42CF-80BD-46017EC9F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1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8" name="Line 221">
              <a:extLst>
                <a:ext uri="{FF2B5EF4-FFF2-40B4-BE49-F238E27FC236}">
                  <a16:creationId xmlns:a16="http://schemas.microsoft.com/office/drawing/2014/main" id="{3B74962F-E56F-4B5C-8F4D-4A35644D8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87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09" name="Line 222">
              <a:extLst>
                <a:ext uri="{FF2B5EF4-FFF2-40B4-BE49-F238E27FC236}">
                  <a16:creationId xmlns:a16="http://schemas.microsoft.com/office/drawing/2014/main" id="{7E4901EE-FA23-449E-B867-4A30457A9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25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0" name="Line 223">
              <a:extLst>
                <a:ext uri="{FF2B5EF4-FFF2-40B4-BE49-F238E27FC236}">
                  <a16:creationId xmlns:a16="http://schemas.microsoft.com/office/drawing/2014/main" id="{D3CD98D5-AF7E-4156-9C10-183ADFF7F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95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1" name="Line 224">
              <a:extLst>
                <a:ext uri="{FF2B5EF4-FFF2-40B4-BE49-F238E27FC236}">
                  <a16:creationId xmlns:a16="http://schemas.microsoft.com/office/drawing/2014/main" id="{F4551BD8-5000-4F47-876E-0BD583B52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5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2" name="Line 225">
              <a:extLst>
                <a:ext uri="{FF2B5EF4-FFF2-40B4-BE49-F238E27FC236}">
                  <a16:creationId xmlns:a16="http://schemas.microsoft.com/office/drawing/2014/main" id="{A6FAA7B2-6D03-4D32-89A7-8AD8F236A2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03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3" name="Line 226">
              <a:extLst>
                <a:ext uri="{FF2B5EF4-FFF2-40B4-BE49-F238E27FC236}">
                  <a16:creationId xmlns:a16="http://schemas.microsoft.com/office/drawing/2014/main" id="{BE50FA04-48B6-41AD-8D2C-E63D210FB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73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4" name="Line 227">
              <a:extLst>
                <a:ext uri="{FF2B5EF4-FFF2-40B4-BE49-F238E27FC236}">
                  <a16:creationId xmlns:a16="http://schemas.microsoft.com/office/drawing/2014/main" id="{CAC62D56-F69B-40D7-B3A8-BFB0FD338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42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5" name="Line 228">
              <a:extLst>
                <a:ext uri="{FF2B5EF4-FFF2-40B4-BE49-F238E27FC236}">
                  <a16:creationId xmlns:a16="http://schemas.microsoft.com/office/drawing/2014/main" id="{1B9151E2-3FC4-4514-AE80-2914BF656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80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6" name="Line 229">
              <a:extLst>
                <a:ext uri="{FF2B5EF4-FFF2-40B4-BE49-F238E27FC236}">
                  <a16:creationId xmlns:a16="http://schemas.microsoft.com/office/drawing/2014/main" id="{1355A77D-BC9D-40BA-8CD1-DC6938593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5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7" name="Line 230">
              <a:extLst>
                <a:ext uri="{FF2B5EF4-FFF2-40B4-BE49-F238E27FC236}">
                  <a16:creationId xmlns:a16="http://schemas.microsoft.com/office/drawing/2014/main" id="{D12976CE-9D3A-49F4-86F8-42EF0DF77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20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8" name="Line 231">
              <a:extLst>
                <a:ext uri="{FF2B5EF4-FFF2-40B4-BE49-F238E27FC236}">
                  <a16:creationId xmlns:a16="http://schemas.microsoft.com/office/drawing/2014/main" id="{0834B6BC-0EBD-42D1-A019-7C0B0D7D8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5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19" name="Line 232">
              <a:extLst>
                <a:ext uri="{FF2B5EF4-FFF2-40B4-BE49-F238E27FC236}">
                  <a16:creationId xmlns:a16="http://schemas.microsoft.com/office/drawing/2014/main" id="{3440B40B-2A52-4D4A-B549-9553DA5A1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2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0" name="Line 233">
              <a:extLst>
                <a:ext uri="{FF2B5EF4-FFF2-40B4-BE49-F238E27FC236}">
                  <a16:creationId xmlns:a16="http://schemas.microsoft.com/office/drawing/2014/main" id="{40FD63D0-1FDB-4F6D-8DE8-8DF783A5C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97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1" name="Line 234">
              <a:extLst>
                <a:ext uri="{FF2B5EF4-FFF2-40B4-BE49-F238E27FC236}">
                  <a16:creationId xmlns:a16="http://schemas.microsoft.com/office/drawing/2014/main" id="{B266EC84-D060-49A8-BCCC-B8D171D9F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35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2" name="Line 235">
              <a:extLst>
                <a:ext uri="{FF2B5EF4-FFF2-40B4-BE49-F238E27FC236}">
                  <a16:creationId xmlns:a16="http://schemas.microsoft.com/office/drawing/2014/main" id="{F099D7AB-F242-4179-BD35-0EBE44614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05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3" name="Line 236">
              <a:extLst>
                <a:ext uri="{FF2B5EF4-FFF2-40B4-BE49-F238E27FC236}">
                  <a16:creationId xmlns:a16="http://schemas.microsoft.com/office/drawing/2014/main" id="{2CD5BADA-0085-462D-9A9D-6C27EA6F7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947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4" name="Line 237">
              <a:extLst>
                <a:ext uri="{FF2B5EF4-FFF2-40B4-BE49-F238E27FC236}">
                  <a16:creationId xmlns:a16="http://schemas.microsoft.com/office/drawing/2014/main" id="{5839CF6A-3390-4C74-AB06-53861C1D5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13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5" name="Line 238">
              <a:extLst>
                <a:ext uri="{FF2B5EF4-FFF2-40B4-BE49-F238E27FC236}">
                  <a16:creationId xmlns:a16="http://schemas.microsoft.com/office/drawing/2014/main" id="{07F67729-2734-4C54-A41F-A35829595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83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6" name="Line 239">
              <a:extLst>
                <a:ext uri="{FF2B5EF4-FFF2-40B4-BE49-F238E27FC236}">
                  <a16:creationId xmlns:a16="http://schemas.microsoft.com/office/drawing/2014/main" id="{E541417A-B2C9-4D78-A5C7-6951F8F58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697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7" name="Line 240">
              <a:extLst>
                <a:ext uri="{FF2B5EF4-FFF2-40B4-BE49-F238E27FC236}">
                  <a16:creationId xmlns:a16="http://schemas.microsoft.com/office/drawing/2014/main" id="{16AAA138-A38A-4331-B8B9-E756D1C18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0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8" name="Line 241">
              <a:extLst>
                <a:ext uri="{FF2B5EF4-FFF2-40B4-BE49-F238E27FC236}">
                  <a16:creationId xmlns:a16="http://schemas.microsoft.com/office/drawing/2014/main" id="{435CF965-2534-40B0-AF23-4F088ECFB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6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29" name="Line 242">
              <a:extLst>
                <a:ext uri="{FF2B5EF4-FFF2-40B4-BE49-F238E27FC236}">
                  <a16:creationId xmlns:a16="http://schemas.microsoft.com/office/drawing/2014/main" id="{B7BFE162-F4C1-441B-8112-3E5DB8477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1447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30" name="Line 243">
              <a:extLst>
                <a:ext uri="{FF2B5EF4-FFF2-40B4-BE49-F238E27FC236}">
                  <a16:creationId xmlns:a16="http://schemas.microsoft.com/office/drawing/2014/main" id="{A74D8A7B-9635-435D-B1BD-8F59318EA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6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31" name="Line 244">
              <a:extLst>
                <a:ext uri="{FF2B5EF4-FFF2-40B4-BE49-F238E27FC236}">
                  <a16:creationId xmlns:a16="http://schemas.microsoft.com/office/drawing/2014/main" id="{1D760264-AED3-4176-9700-76D2B6C70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3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734" name="Freeform 263">
            <a:extLst>
              <a:ext uri="{FF2B5EF4-FFF2-40B4-BE49-F238E27FC236}">
                <a16:creationId xmlns:a16="http://schemas.microsoft.com/office/drawing/2014/main" id="{2A7C6754-8C32-4AF6-A3C0-B942219778C4}"/>
              </a:ext>
            </a:extLst>
          </p:cNvPr>
          <p:cNvSpPr>
            <a:spLocks/>
          </p:cNvSpPr>
          <p:nvPr/>
        </p:nvSpPr>
        <p:spPr bwMode="auto">
          <a:xfrm>
            <a:off x="2409824" y="2704547"/>
            <a:ext cx="3651251" cy="1473200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1377" y="696"/>
              </a:cxn>
              <a:cxn ang="0">
                <a:pos x="1725" y="348"/>
              </a:cxn>
              <a:cxn ang="0">
                <a:pos x="1377" y="0"/>
              </a:cxn>
              <a:cxn ang="0">
                <a:pos x="0" y="0"/>
              </a:cxn>
            </a:cxnLst>
            <a:rect l="0" t="0" r="r" b="b"/>
            <a:pathLst>
              <a:path w="1725" h="696">
                <a:moveTo>
                  <a:pt x="0" y="696"/>
                </a:moveTo>
                <a:lnTo>
                  <a:pt x="1377" y="696"/>
                </a:lnTo>
                <a:lnTo>
                  <a:pt x="1725" y="348"/>
                </a:lnTo>
                <a:lnTo>
                  <a:pt x="13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737" name="Secondary lines A">
            <a:extLst>
              <a:ext uri="{FF2B5EF4-FFF2-40B4-BE49-F238E27FC236}">
                <a16:creationId xmlns:a16="http://schemas.microsoft.com/office/drawing/2014/main" id="{28CBFF0A-BB93-4715-870F-FFF1177755FB}"/>
              </a:ext>
            </a:extLst>
          </p:cNvPr>
          <p:cNvGrpSpPr/>
          <p:nvPr/>
        </p:nvGrpSpPr>
        <p:grpSpPr>
          <a:xfrm>
            <a:off x="2579158" y="2774397"/>
            <a:ext cx="2705100" cy="1333500"/>
            <a:chOff x="1903810" y="1040606"/>
            <a:chExt cx="2028825" cy="1000125"/>
          </a:xfrm>
        </p:grpSpPr>
        <p:sp>
          <p:nvSpPr>
            <p:cNvPr id="738" name="Line 266">
              <a:extLst>
                <a:ext uri="{FF2B5EF4-FFF2-40B4-BE49-F238E27FC236}">
                  <a16:creationId xmlns:a16="http://schemas.microsoft.com/office/drawing/2014/main" id="{39CF3742-9959-4764-9C40-8894344DF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4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39" name="Line 267">
              <a:extLst>
                <a:ext uri="{FF2B5EF4-FFF2-40B4-BE49-F238E27FC236}">
                  <a16:creationId xmlns:a16="http://schemas.microsoft.com/office/drawing/2014/main" id="{51756D7D-F4EB-47D2-963C-D92C82E43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0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0" name="Line 268">
              <a:extLst>
                <a:ext uri="{FF2B5EF4-FFF2-40B4-BE49-F238E27FC236}">
                  <a16:creationId xmlns:a16="http://schemas.microsoft.com/office/drawing/2014/main" id="{38604E9B-6940-4216-AE74-52682C071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1" name="Line 269">
              <a:extLst>
                <a:ext uri="{FF2B5EF4-FFF2-40B4-BE49-F238E27FC236}">
                  <a16:creationId xmlns:a16="http://schemas.microsoft.com/office/drawing/2014/main" id="{E80AE744-AAAF-4E26-B6BC-E06CC0E29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2" name="Line 270">
              <a:extLst>
                <a:ext uri="{FF2B5EF4-FFF2-40B4-BE49-F238E27FC236}">
                  <a16:creationId xmlns:a16="http://schemas.microsoft.com/office/drawing/2014/main" id="{80D46278-75EC-4374-96B2-FC6468034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7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3" name="Line 271">
              <a:extLst>
                <a:ext uri="{FF2B5EF4-FFF2-40B4-BE49-F238E27FC236}">
                  <a16:creationId xmlns:a16="http://schemas.microsoft.com/office/drawing/2014/main" id="{A966D702-0E5F-4A77-96B6-FF20AB26C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5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4" name="Line 272">
              <a:extLst>
                <a:ext uri="{FF2B5EF4-FFF2-40B4-BE49-F238E27FC236}">
                  <a16:creationId xmlns:a16="http://schemas.microsoft.com/office/drawing/2014/main" id="{C780AB80-6263-431F-BAB3-33858D32B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5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5" name="Line 273">
              <a:extLst>
                <a:ext uri="{FF2B5EF4-FFF2-40B4-BE49-F238E27FC236}">
                  <a16:creationId xmlns:a16="http://schemas.microsoft.com/office/drawing/2014/main" id="{C4AEB9BC-7359-4EAD-BAD0-261AD70C4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65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6" name="Line 274">
              <a:extLst>
                <a:ext uri="{FF2B5EF4-FFF2-40B4-BE49-F238E27FC236}">
                  <a16:creationId xmlns:a16="http://schemas.microsoft.com/office/drawing/2014/main" id="{CF3F9CDA-886D-478A-91C0-B0C1B3AF6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3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7" name="Line 275">
              <a:extLst>
                <a:ext uri="{FF2B5EF4-FFF2-40B4-BE49-F238E27FC236}">
                  <a16:creationId xmlns:a16="http://schemas.microsoft.com/office/drawing/2014/main" id="{C56B97A7-384E-4554-B919-A64C2DBC8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73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8" name="Line 276">
              <a:extLst>
                <a:ext uri="{FF2B5EF4-FFF2-40B4-BE49-F238E27FC236}">
                  <a16:creationId xmlns:a16="http://schemas.microsoft.com/office/drawing/2014/main" id="{4460D344-DE5F-448D-9B6E-4F4DF93C1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42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49" name="Line 277">
              <a:extLst>
                <a:ext uri="{FF2B5EF4-FFF2-40B4-BE49-F238E27FC236}">
                  <a16:creationId xmlns:a16="http://schemas.microsoft.com/office/drawing/2014/main" id="{6FAC1BD8-A2FB-4667-8E72-AE8F1CE8F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0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0" name="Line 278">
              <a:extLst>
                <a:ext uri="{FF2B5EF4-FFF2-40B4-BE49-F238E27FC236}">
                  <a16:creationId xmlns:a16="http://schemas.microsoft.com/office/drawing/2014/main" id="{F03D758B-D01C-4044-A12E-B21CCAC2A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5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1" name="Line 279">
              <a:extLst>
                <a:ext uri="{FF2B5EF4-FFF2-40B4-BE49-F238E27FC236}">
                  <a16:creationId xmlns:a16="http://schemas.microsoft.com/office/drawing/2014/main" id="{104CC2D1-5EF7-4772-9886-212856D79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0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2" name="Line 280">
              <a:extLst>
                <a:ext uri="{FF2B5EF4-FFF2-40B4-BE49-F238E27FC236}">
                  <a16:creationId xmlns:a16="http://schemas.microsoft.com/office/drawing/2014/main" id="{15BD0F64-1801-4A01-A8F7-5940C1A2B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3" name="Line 281">
              <a:extLst>
                <a:ext uri="{FF2B5EF4-FFF2-40B4-BE49-F238E27FC236}">
                  <a16:creationId xmlns:a16="http://schemas.microsoft.com/office/drawing/2014/main" id="{9D1A9EE0-F007-4195-92BB-F2F742A84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4" name="Line 282">
              <a:extLst>
                <a:ext uri="{FF2B5EF4-FFF2-40B4-BE49-F238E27FC236}">
                  <a16:creationId xmlns:a16="http://schemas.microsoft.com/office/drawing/2014/main" id="{21990D48-0D04-4B1C-8C41-5AD8CBAEA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97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5" name="Line 283">
              <a:extLst>
                <a:ext uri="{FF2B5EF4-FFF2-40B4-BE49-F238E27FC236}">
                  <a16:creationId xmlns:a16="http://schemas.microsoft.com/office/drawing/2014/main" id="{9A1DE8BC-666C-49B7-BB74-8050132CB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35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6" name="Line 284">
              <a:extLst>
                <a:ext uri="{FF2B5EF4-FFF2-40B4-BE49-F238E27FC236}">
                  <a16:creationId xmlns:a16="http://schemas.microsoft.com/office/drawing/2014/main" id="{E6358A2E-13D4-48EF-A990-CF8CC09EC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05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7" name="Line 285">
              <a:extLst>
                <a:ext uri="{FF2B5EF4-FFF2-40B4-BE49-F238E27FC236}">
                  <a16:creationId xmlns:a16="http://schemas.microsoft.com/office/drawing/2014/main" id="{7441E7E2-A186-4895-AA05-9EDF0099D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5947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8" name="Line 286">
              <a:extLst>
                <a:ext uri="{FF2B5EF4-FFF2-40B4-BE49-F238E27FC236}">
                  <a16:creationId xmlns:a16="http://schemas.microsoft.com/office/drawing/2014/main" id="{C4BC31AE-06B2-41F8-8395-7C188E978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13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59" name="Line 287">
              <a:extLst>
                <a:ext uri="{FF2B5EF4-FFF2-40B4-BE49-F238E27FC236}">
                  <a16:creationId xmlns:a16="http://schemas.microsoft.com/office/drawing/2014/main" id="{9FCC8770-4A16-47C6-A957-D209ED76B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3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0" name="Line 288">
              <a:extLst>
                <a:ext uri="{FF2B5EF4-FFF2-40B4-BE49-F238E27FC236}">
                  <a16:creationId xmlns:a16="http://schemas.microsoft.com/office/drawing/2014/main" id="{8A886C3F-B4F9-43DA-A3CF-632BFC3F2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697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1" name="Line 289">
              <a:extLst>
                <a:ext uri="{FF2B5EF4-FFF2-40B4-BE49-F238E27FC236}">
                  <a16:creationId xmlns:a16="http://schemas.microsoft.com/office/drawing/2014/main" id="{5FD2E068-05AA-404A-8F92-49EC3D20A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0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2" name="Line 290">
              <a:extLst>
                <a:ext uri="{FF2B5EF4-FFF2-40B4-BE49-F238E27FC236}">
                  <a16:creationId xmlns:a16="http://schemas.microsoft.com/office/drawing/2014/main" id="{3A5C26A7-5C25-4ABF-9F0F-1BB91E05C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6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3" name="Line 291">
              <a:extLst>
                <a:ext uri="{FF2B5EF4-FFF2-40B4-BE49-F238E27FC236}">
                  <a16:creationId xmlns:a16="http://schemas.microsoft.com/office/drawing/2014/main" id="{E228CAD7-5D28-4919-A727-5759A4596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1447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4" name="Line 292">
              <a:extLst>
                <a:ext uri="{FF2B5EF4-FFF2-40B4-BE49-F238E27FC236}">
                  <a16:creationId xmlns:a16="http://schemas.microsoft.com/office/drawing/2014/main" id="{F9B3782F-20D3-42C9-B43F-6A11171E8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5" name="Line 293">
              <a:extLst>
                <a:ext uri="{FF2B5EF4-FFF2-40B4-BE49-F238E27FC236}">
                  <a16:creationId xmlns:a16="http://schemas.microsoft.com/office/drawing/2014/main" id="{E7103368-3648-4D8C-9BBC-7C06F3DF1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6" name="Line 294">
              <a:extLst>
                <a:ext uri="{FF2B5EF4-FFF2-40B4-BE49-F238E27FC236}">
                  <a16:creationId xmlns:a16="http://schemas.microsoft.com/office/drawing/2014/main" id="{14A225A8-23EE-42F0-A0A3-5FA68936C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4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7" name="Line 295">
              <a:extLst>
                <a:ext uri="{FF2B5EF4-FFF2-40B4-BE49-F238E27FC236}">
                  <a16:creationId xmlns:a16="http://schemas.microsoft.com/office/drawing/2014/main" id="{84AA14FC-DDBD-420E-B16C-0F18F40AF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10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8" name="Line 296">
              <a:extLst>
                <a:ext uri="{FF2B5EF4-FFF2-40B4-BE49-F238E27FC236}">
                  <a16:creationId xmlns:a16="http://schemas.microsoft.com/office/drawing/2014/main" id="{B4A4F815-3D80-475F-B798-7F3DDC6BF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69" name="Line 297">
              <a:extLst>
                <a:ext uri="{FF2B5EF4-FFF2-40B4-BE49-F238E27FC236}">
                  <a16:creationId xmlns:a16="http://schemas.microsoft.com/office/drawing/2014/main" id="{D4D1D3A9-CA75-4CED-A0DA-4F833B676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1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0" name="Line 298">
              <a:extLst>
                <a:ext uri="{FF2B5EF4-FFF2-40B4-BE49-F238E27FC236}">
                  <a16:creationId xmlns:a16="http://schemas.microsoft.com/office/drawing/2014/main" id="{E9DE154C-5F67-4B98-B9E0-C6A1D8178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87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1" name="Line 299">
              <a:extLst>
                <a:ext uri="{FF2B5EF4-FFF2-40B4-BE49-F238E27FC236}">
                  <a16:creationId xmlns:a16="http://schemas.microsoft.com/office/drawing/2014/main" id="{D6FAEC8C-8C50-46C0-9F54-7EAC0F6B2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25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2" name="Line 300">
              <a:extLst>
                <a:ext uri="{FF2B5EF4-FFF2-40B4-BE49-F238E27FC236}">
                  <a16:creationId xmlns:a16="http://schemas.microsoft.com/office/drawing/2014/main" id="{609195F1-8A17-466E-8113-056D8F30B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95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3" name="Line 301">
              <a:extLst>
                <a:ext uri="{FF2B5EF4-FFF2-40B4-BE49-F238E27FC236}">
                  <a16:creationId xmlns:a16="http://schemas.microsoft.com/office/drawing/2014/main" id="{6DA4B3FB-3643-452B-9DCF-7398911BB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5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4" name="Line 302">
              <a:extLst>
                <a:ext uri="{FF2B5EF4-FFF2-40B4-BE49-F238E27FC236}">
                  <a16:creationId xmlns:a16="http://schemas.microsoft.com/office/drawing/2014/main" id="{A59C7A26-C869-42F3-8C9E-73D5BDA48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03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5" name="Line 303">
              <a:extLst>
                <a:ext uri="{FF2B5EF4-FFF2-40B4-BE49-F238E27FC236}">
                  <a16:creationId xmlns:a16="http://schemas.microsoft.com/office/drawing/2014/main" id="{99F6E58C-B411-41F2-86BD-CC50138FC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73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6" name="Line 304">
              <a:extLst>
                <a:ext uri="{FF2B5EF4-FFF2-40B4-BE49-F238E27FC236}">
                  <a16:creationId xmlns:a16="http://schemas.microsoft.com/office/drawing/2014/main" id="{1AE17962-5A01-4514-9A0A-FFB0CBC37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42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7" name="Line 305">
              <a:extLst>
                <a:ext uri="{FF2B5EF4-FFF2-40B4-BE49-F238E27FC236}">
                  <a16:creationId xmlns:a16="http://schemas.microsoft.com/office/drawing/2014/main" id="{3FF24873-AA37-49FE-8ED8-D0146B676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80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8" name="Line 306">
              <a:extLst>
                <a:ext uri="{FF2B5EF4-FFF2-40B4-BE49-F238E27FC236}">
                  <a16:creationId xmlns:a16="http://schemas.microsoft.com/office/drawing/2014/main" id="{E18A0021-EF11-41B2-87FF-077A5D9B5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5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79" name="Line 307">
              <a:extLst>
                <a:ext uri="{FF2B5EF4-FFF2-40B4-BE49-F238E27FC236}">
                  <a16:creationId xmlns:a16="http://schemas.microsoft.com/office/drawing/2014/main" id="{17CAC3F0-DA70-4043-8D12-CDEEAB0B7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20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0" name="Line 308">
              <a:extLst>
                <a:ext uri="{FF2B5EF4-FFF2-40B4-BE49-F238E27FC236}">
                  <a16:creationId xmlns:a16="http://schemas.microsoft.com/office/drawing/2014/main" id="{B15BD248-F08E-4B79-9A3A-C8276A1B2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5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1" name="Line 309">
              <a:extLst>
                <a:ext uri="{FF2B5EF4-FFF2-40B4-BE49-F238E27FC236}">
                  <a16:creationId xmlns:a16="http://schemas.microsoft.com/office/drawing/2014/main" id="{3613969E-98AF-4923-B02E-F8B04D6C6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2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2" name="Line 310">
              <a:extLst>
                <a:ext uri="{FF2B5EF4-FFF2-40B4-BE49-F238E27FC236}">
                  <a16:creationId xmlns:a16="http://schemas.microsoft.com/office/drawing/2014/main" id="{A0A32576-815A-44B1-BCA2-A9ED14F55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97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3" name="Line 311">
              <a:extLst>
                <a:ext uri="{FF2B5EF4-FFF2-40B4-BE49-F238E27FC236}">
                  <a16:creationId xmlns:a16="http://schemas.microsoft.com/office/drawing/2014/main" id="{43677A0B-53D5-48A9-8EE7-C2B9860D5B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35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4" name="Line 312">
              <a:extLst>
                <a:ext uri="{FF2B5EF4-FFF2-40B4-BE49-F238E27FC236}">
                  <a16:creationId xmlns:a16="http://schemas.microsoft.com/office/drawing/2014/main" id="{612E2A56-1181-4ABC-B2E8-13737DB6E7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05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5" name="Line 313">
              <a:extLst>
                <a:ext uri="{FF2B5EF4-FFF2-40B4-BE49-F238E27FC236}">
                  <a16:creationId xmlns:a16="http://schemas.microsoft.com/office/drawing/2014/main" id="{C970B884-596D-4E6F-BF29-70D1B1263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947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6" name="Line 314">
              <a:extLst>
                <a:ext uri="{FF2B5EF4-FFF2-40B4-BE49-F238E27FC236}">
                  <a16:creationId xmlns:a16="http://schemas.microsoft.com/office/drawing/2014/main" id="{8B504819-E331-43EF-B05D-5846E5EC1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13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7" name="Line 315">
              <a:extLst>
                <a:ext uri="{FF2B5EF4-FFF2-40B4-BE49-F238E27FC236}">
                  <a16:creationId xmlns:a16="http://schemas.microsoft.com/office/drawing/2014/main" id="{EDFD9675-99D1-4338-85B7-8C26D3B25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83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8" name="Line 316">
              <a:extLst>
                <a:ext uri="{FF2B5EF4-FFF2-40B4-BE49-F238E27FC236}">
                  <a16:creationId xmlns:a16="http://schemas.microsoft.com/office/drawing/2014/main" id="{B5CEA788-FC14-4B10-8C51-D9A141CCE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697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89" name="Line 317">
              <a:extLst>
                <a:ext uri="{FF2B5EF4-FFF2-40B4-BE49-F238E27FC236}">
                  <a16:creationId xmlns:a16="http://schemas.microsoft.com/office/drawing/2014/main" id="{6F4CD2F8-D5EB-49FD-8C94-CAB851EC91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0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90" name="Line 318">
              <a:extLst>
                <a:ext uri="{FF2B5EF4-FFF2-40B4-BE49-F238E27FC236}">
                  <a16:creationId xmlns:a16="http://schemas.microsoft.com/office/drawing/2014/main" id="{37DBCE7D-798C-45EA-987F-018C2A897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6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91" name="Line 319">
              <a:extLst>
                <a:ext uri="{FF2B5EF4-FFF2-40B4-BE49-F238E27FC236}">
                  <a16:creationId xmlns:a16="http://schemas.microsoft.com/office/drawing/2014/main" id="{BFCF5EC6-7AC2-49A0-A93F-98AFA1799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1447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92" name="Line 320">
              <a:extLst>
                <a:ext uri="{FF2B5EF4-FFF2-40B4-BE49-F238E27FC236}">
                  <a16:creationId xmlns:a16="http://schemas.microsoft.com/office/drawing/2014/main" id="{2101E889-FD46-43DB-8EE4-B2646F366A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6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793" name="Line 321">
              <a:extLst>
                <a:ext uri="{FF2B5EF4-FFF2-40B4-BE49-F238E27FC236}">
                  <a16:creationId xmlns:a16="http://schemas.microsoft.com/office/drawing/2014/main" id="{EA494805-1B93-4E7D-B169-618508755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3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ru-RU" sz="2400">
                <a:solidFill>
                  <a:prstClr val="black"/>
                </a:solidFill>
                <a:latin typeface="Lato"/>
              </a:endParaRPr>
            </a:p>
          </p:txBody>
        </p:sp>
      </p:grpSp>
      <p:sp>
        <p:nvSpPr>
          <p:cNvPr id="795" name="Rectangle 9">
            <a:extLst>
              <a:ext uri="{FF2B5EF4-FFF2-40B4-BE49-F238E27FC236}">
                <a16:creationId xmlns:a16="http://schemas.microsoft.com/office/drawing/2014/main" id="{7505EB6E-54ED-44FA-9EF0-7501B6D41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2" y="3066134"/>
            <a:ext cx="18322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Disaster 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risk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reduction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" name="Rectangle 9">
            <a:extLst>
              <a:ext uri="{FF2B5EF4-FFF2-40B4-BE49-F238E27FC236}">
                <a16:creationId xmlns:a16="http://schemas.microsoft.com/office/drawing/2014/main" id="{9F9C1B9C-B2AC-423D-84BD-8387B1AC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971" y="5106275"/>
            <a:ext cx="27412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Sea level rise and coastal erosion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1" name="Rectangle 9">
            <a:extLst>
              <a:ext uri="{FF2B5EF4-FFF2-40B4-BE49-F238E27FC236}">
                <a16:creationId xmlns:a16="http://schemas.microsoft.com/office/drawing/2014/main" id="{0494A43E-EBA9-40AE-96AE-15854859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611" y="3065519"/>
            <a:ext cx="2201372" cy="6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 resources </a:t>
            </a:r>
            <a:endParaRPr lang="en-US" sz="2267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267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ru-RU" sz="22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4" name="Rectangle 9">
            <a:extLst>
              <a:ext uri="{FF2B5EF4-FFF2-40B4-BE49-F238E27FC236}">
                <a16:creationId xmlns:a16="http://schemas.microsoft.com/office/drawing/2014/main" id="{C2DFCB2D-6158-4B6B-A90D-715E0FC0E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116" y="4845290"/>
            <a:ext cx="255101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Implementation of climate change adaptation action plans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(SDG 13)</a:t>
            </a:r>
            <a:endParaRPr lang="ru-RU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A7E3C-412E-4976-BE5A-C0088328DC68}"/>
              </a:ext>
            </a:extLst>
          </p:cNvPr>
          <p:cNvSpPr txBox="1"/>
          <p:nvPr/>
        </p:nvSpPr>
        <p:spPr>
          <a:xfrm>
            <a:off x="4537074" y="1676518"/>
            <a:ext cx="420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thematic areas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1" name="Рисунок 830">
            <a:extLst>
              <a:ext uri="{FF2B5EF4-FFF2-40B4-BE49-F238E27FC236}">
                <a16:creationId xmlns:a16="http://schemas.microsoft.com/office/drawing/2014/main" id="{FEF6D360-1BDB-4688-8010-E29A7722B60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949654" y="2852211"/>
            <a:ext cx="1819908" cy="1177871"/>
          </a:xfrm>
          <a:prstGeom prst="snip2DiagRect">
            <a:avLst/>
          </a:prstGeom>
        </p:spPr>
      </p:pic>
      <p:pic>
        <p:nvPicPr>
          <p:cNvPr id="834" name="Рисунок 833">
            <a:extLst>
              <a:ext uri="{FF2B5EF4-FFF2-40B4-BE49-F238E27FC236}">
                <a16:creationId xmlns:a16="http://schemas.microsoft.com/office/drawing/2014/main" id="{EBFE94C8-9BE9-4E5D-8E4A-690E201BE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285" y="2877201"/>
            <a:ext cx="1709116" cy="1168992"/>
          </a:xfrm>
          <a:prstGeom prst="snip2DiagRect">
            <a:avLst/>
          </a:prstGeom>
        </p:spPr>
      </p:pic>
      <p:pic>
        <p:nvPicPr>
          <p:cNvPr id="836" name="Рисунок 835">
            <a:extLst>
              <a:ext uri="{FF2B5EF4-FFF2-40B4-BE49-F238E27FC236}">
                <a16:creationId xmlns:a16="http://schemas.microsoft.com/office/drawing/2014/main" id="{970B5F1D-1C23-456D-B99A-93BDD21CA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53" y="4928925"/>
            <a:ext cx="1818947" cy="1253665"/>
          </a:xfrm>
          <a:prstGeom prst="snip2DiagRect">
            <a:avLst/>
          </a:prstGeom>
        </p:spPr>
      </p:pic>
      <p:pic>
        <p:nvPicPr>
          <p:cNvPr id="838" name="Рисунок 837">
            <a:extLst>
              <a:ext uri="{FF2B5EF4-FFF2-40B4-BE49-F238E27FC236}">
                <a16:creationId xmlns:a16="http://schemas.microsoft.com/office/drawing/2014/main" id="{1CB56C14-7E77-4EA8-8C94-05D6559EE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4389" y="4928925"/>
            <a:ext cx="1737892" cy="1253665"/>
          </a:xfrm>
          <a:prstGeom prst="snip2Diag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C8F2DB-F38D-4588-AA0F-0E12EC64CE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5929" y="285026"/>
            <a:ext cx="877900" cy="8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8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9577" y="1974756"/>
            <a:ext cx="564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6000" b="1" dirty="0">
                <a:solidFill>
                  <a:prstClr val="white"/>
                </a:solidFill>
                <a:latin typeface="Lato"/>
              </a:rPr>
              <a:t>“</a:t>
            </a:r>
          </a:p>
        </p:txBody>
      </p:sp>
      <p:sp>
        <p:nvSpPr>
          <p:cNvPr id="8" name="Presentation">
            <a:extLst>
              <a:ext uri="{FF2B5EF4-FFF2-40B4-BE49-F238E27FC236}">
                <a16:creationId xmlns:a16="http://schemas.microsoft.com/office/drawing/2014/main" id="{09C377F4-13F6-4BDC-897C-E304548A6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688" y="3304699"/>
            <a:ext cx="50735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70"/>
            <a:r>
              <a:rPr lang="en-US" altLang="ru-RU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Thanks for your attention!</a:t>
            </a:r>
            <a:endParaRPr lang="ru-RU" altLang="ru-RU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resentation">
            <a:extLst>
              <a:ext uri="{FF2B5EF4-FFF2-40B4-BE49-F238E27FC236}">
                <a16:creationId xmlns:a16="http://schemas.microsoft.com/office/drawing/2014/main" id="{1A9116A2-F760-4627-8B92-1A5AC4D4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785" y="6320075"/>
            <a:ext cx="178330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/>
            <a:r>
              <a:rPr lang="en-US" altLang="ru-RU" sz="1867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Astana</a:t>
            </a:r>
            <a:r>
              <a:rPr lang="ru-RU" altLang="ru-RU" sz="1867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altLang="ru-RU" sz="1867" dirty="0">
                <a:solidFill>
                  <a:prstClr val="black">
                    <a:lumMod val="75000"/>
                    <a:lumOff val="25000"/>
                  </a:prstClr>
                </a:solidFill>
              </a:rPr>
              <a:t>2023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85BDF80-E817-440B-A6F1-526D7C2133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1261" y="724293"/>
          <a:ext cx="2034361" cy="1961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5447160" imgH="5268240" progId="CorelDraw.Graphic.17">
                  <p:embed/>
                </p:oleObj>
              </mc:Choice>
              <mc:Fallback>
                <p:oleObj r:id="rId3" imgW="5447160" imgH="5268240" progId="CorelDraw.Graphic.17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85BDF80-E817-440B-A6F1-526D7C2133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261" y="724293"/>
                        <a:ext cx="2034361" cy="1961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B456D2-1B64-46D1-82C8-5254FCE07762}"/>
              </a:ext>
            </a:extLst>
          </p:cNvPr>
          <p:cNvSpPr/>
          <p:nvPr/>
        </p:nvSpPr>
        <p:spPr>
          <a:xfrm>
            <a:off x="345743" y="6359858"/>
            <a:ext cx="1146412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486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.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B658"/>
      </a:accent1>
      <a:accent2>
        <a:srgbClr val="DA8E50"/>
      </a:accent2>
      <a:accent3>
        <a:srgbClr val="9F664B"/>
      </a:accent3>
      <a:accent4>
        <a:srgbClr val="423745"/>
      </a:accent4>
      <a:accent5>
        <a:srgbClr val="312933"/>
      </a:accent5>
      <a:accent6>
        <a:srgbClr val="00263B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534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Abel</vt:lpstr>
      <vt:lpstr>Arial</vt:lpstr>
      <vt:lpstr>Calibri</vt:lpstr>
      <vt:lpstr>Calibri Light</vt:lpstr>
      <vt:lpstr>Lato</vt:lpstr>
      <vt:lpstr>Nexa Bold</vt:lpstr>
      <vt:lpstr>Raleway</vt:lpstr>
      <vt:lpstr>Roboto Condensed Light</vt:lpstr>
      <vt:lpstr>Тема Office</vt:lpstr>
      <vt:lpstr>Office Theme</vt:lpstr>
      <vt:lpstr>CorelDraw.Graphic.17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Дамира Жамиева</dc:creator>
  <cp:lastModifiedBy>Расул Рахимов</cp:lastModifiedBy>
  <cp:revision>13</cp:revision>
  <dcterms:created xsi:type="dcterms:W3CDTF">2023-08-04T04:10:23Z</dcterms:created>
  <dcterms:modified xsi:type="dcterms:W3CDTF">2023-08-22T09:34:26Z</dcterms:modified>
</cp:coreProperties>
</file>