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heme/themeOverride1.xml" ContentType="application/vnd.openxmlformats-officedocument.themeOverr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9" r:id="rId2"/>
    <p:sldMasterId id="2147483670" r:id="rId3"/>
  </p:sldMasterIdLst>
  <p:notesMasterIdLst>
    <p:notesMasterId r:id="rId35"/>
  </p:notesMasterIdLst>
  <p:handoutMasterIdLst>
    <p:handoutMasterId r:id="rId36"/>
  </p:handoutMasterIdLst>
  <p:sldIdLst>
    <p:sldId id="257" r:id="rId4"/>
    <p:sldId id="316" r:id="rId5"/>
    <p:sldId id="272" r:id="rId6"/>
    <p:sldId id="314" r:id="rId7"/>
    <p:sldId id="317" r:id="rId8"/>
    <p:sldId id="319" r:id="rId9"/>
    <p:sldId id="9033" r:id="rId10"/>
    <p:sldId id="259" r:id="rId11"/>
    <p:sldId id="318" r:id="rId12"/>
    <p:sldId id="274" r:id="rId13"/>
    <p:sldId id="260" r:id="rId14"/>
    <p:sldId id="282" r:id="rId15"/>
    <p:sldId id="281" r:id="rId16"/>
    <p:sldId id="283" r:id="rId17"/>
    <p:sldId id="9034" r:id="rId18"/>
    <p:sldId id="285" r:id="rId19"/>
    <p:sldId id="287" r:id="rId20"/>
    <p:sldId id="286" r:id="rId21"/>
    <p:sldId id="294" r:id="rId22"/>
    <p:sldId id="295" r:id="rId23"/>
    <p:sldId id="296" r:id="rId24"/>
    <p:sldId id="297" r:id="rId25"/>
    <p:sldId id="298" r:id="rId26"/>
    <p:sldId id="306" r:id="rId27"/>
    <p:sldId id="302" r:id="rId28"/>
    <p:sldId id="305" r:id="rId29"/>
    <p:sldId id="303" r:id="rId30"/>
    <p:sldId id="304" r:id="rId31"/>
    <p:sldId id="307" r:id="rId32"/>
    <p:sldId id="313" r:id="rId33"/>
    <p:sldId id="9035" r:id="rId34"/>
  </p:sldIdLst>
  <p:sldSz cx="12192000" cy="6858000"/>
  <p:notesSz cx="7104063" cy="10234613"/>
  <p:defaultTextStyle>
    <a:defPPr>
      <a:defRPr lang="zh-CN"/>
    </a:defPPr>
    <a:lvl1pPr marL="0" lvl="0"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1pPr>
    <a:lvl2pPr marL="457200" lvl="1"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2pPr>
    <a:lvl3pPr marL="914400" lvl="2"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3pPr>
    <a:lvl4pPr marL="1371600" lvl="3"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4pPr>
    <a:lvl5pPr marL="1828800" lvl="4"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5pPr>
    <a:lvl6pPr marL="2286000" lvl="5"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6pPr>
    <a:lvl7pPr marL="2743200" lvl="6"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7pPr>
    <a:lvl8pPr marL="3200400" lvl="7"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8pPr>
    <a:lvl9pPr marL="3657600" lvl="8" indent="0" algn="l" defTabSz="914400" rtl="0" eaLnBrk="1" fontAlgn="base" latinLnBrk="0" hangingPunct="1">
      <a:lnSpc>
        <a:spcPct val="100000"/>
      </a:lnSpc>
      <a:spcBef>
        <a:spcPct val="0"/>
      </a:spcBef>
      <a:spcAft>
        <a:spcPct val="0"/>
      </a:spcAft>
      <a:buNone/>
      <a:defRPr kern="1200">
        <a:solidFill>
          <a:schemeClr val="tx1"/>
        </a:solidFill>
        <a:latin typeface="Arial" panose="020B0604020202020204" pitchFamily="34" charset="0"/>
        <a:ea typeface="宋体" panose="02010600030101010101" pitchFamily="2" charset="-122"/>
        <a:cs typeface="+mn-cs"/>
      </a:defRPr>
    </a:lvl9pPr>
  </p:defaultTextStyle>
  <p:extLst>
    <p:ext uri="{EFAFB233-063F-42B5-8137-9DF3F51BA10A}">
      <p15:sldGuideLst xmlns:p15="http://schemas.microsoft.com/office/powerpoint/2012/main">
        <p15:guide id="1" orient="horz" pos="3336">
          <p15:clr>
            <a:srgbClr val="A4A3A4"/>
          </p15:clr>
        </p15:guide>
        <p15:guide id="2" pos="7151">
          <p15:clr>
            <a:srgbClr val="A4A3A4"/>
          </p15:clr>
        </p15:guide>
        <p15:guide id="3" orient="horz" pos="3725">
          <p15:clr>
            <a:srgbClr val="A4A3A4"/>
          </p15:clr>
        </p15:guide>
        <p15:guide id="4" pos="76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013F79"/>
    <a:srgbClr val="2293FD"/>
    <a:srgbClr val="016ACC"/>
    <a:srgbClr val="016AFD"/>
    <a:srgbClr val="C5E3FE"/>
    <a:srgbClr val="A64942"/>
    <a:srgbClr val="74BBFD"/>
    <a:srgbClr val="7499BB"/>
    <a:srgbClr val="B2B2B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41" autoAdjust="0"/>
    <p:restoredTop sz="93438" autoAdjust="0"/>
  </p:normalViewPr>
  <p:slideViewPr>
    <p:cSldViewPr snapToGrid="0" showGuides="1">
      <p:cViewPr varScale="1">
        <p:scale>
          <a:sx n="63" d="100"/>
          <a:sy n="63" d="100"/>
        </p:scale>
        <p:origin x="852" y="32"/>
      </p:cViewPr>
      <p:guideLst>
        <p:guide orient="horz" pos="3336"/>
        <p:guide pos="7151"/>
        <p:guide orient="horz" pos="3725"/>
        <p:guide pos="7680"/>
      </p:guideLst>
    </p:cSldViewPr>
  </p:slideViewPr>
  <p:notesTextViewPr>
    <p:cViewPr>
      <p:scale>
        <a:sx n="3" d="2"/>
        <a:sy n="3" d="2"/>
      </p:scale>
      <p:origin x="0" y="0"/>
    </p:cViewPr>
  </p:notesTextViewPr>
  <p:gridSpacing cx="71999" cy="71999"/>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theme" Target="theme/theme1.xml"/><Relationship Id="rId21" Type="http://schemas.openxmlformats.org/officeDocument/2006/relationships/slide" Target="slides/slide18.xml"/><Relationship Id="rId34" Type="http://schemas.openxmlformats.org/officeDocument/2006/relationships/slide" Target="slides/slide3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handoutMaster" Target="handoutMasters/handoutMaster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notesMaster" Target="notesMasters/notesMaster1.xml"/><Relationship Id="rId8" Type="http://schemas.openxmlformats.org/officeDocument/2006/relationships/slide" Target="slides/slide5.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45"/>
            </a:lvl1pPr>
          </a:lstStyle>
          <a:p>
            <a:pPr fontAlgn="auto"/>
            <a:endParaRPr lang="zh-CN" altLang="en-US" strike="noStrike" noProof="1"/>
          </a:p>
        </p:txBody>
      </p:sp>
      <p:sp>
        <p:nvSpPr>
          <p:cNvPr id="3" name="日期占位符 2"/>
          <p:cNvSpPr>
            <a:spLocks noGrp="1"/>
          </p:cNvSpPr>
          <p:nvPr>
            <p:ph type="dt" sz="quarter" idx="1"/>
          </p:nvPr>
        </p:nvSpPr>
        <p:spPr>
          <a:xfrm>
            <a:off x="4024313" y="0"/>
            <a:ext cx="3078163" cy="512763"/>
          </a:xfrm>
          <a:prstGeom prst="rect">
            <a:avLst/>
          </a:prstGeom>
        </p:spPr>
        <p:txBody>
          <a:bodyPr vert="horz" lIns="91440" tIns="45720" rIns="91440" bIns="45720" rtlCol="0"/>
          <a:lstStyle>
            <a:lvl1pPr algn="r">
              <a:defRPr sz="1245"/>
            </a:lvl1pPr>
          </a:lstStyle>
          <a:p>
            <a:pPr fontAlgn="auto"/>
            <a:fld id="{0F9B84EA-7D68-4D60-9CB1-D50884785D1C}" type="datetimeFigureOut">
              <a:rPr lang="zh-CN" altLang="en-US" sz="1245" strike="noStrike" noProof="1" smtClean="0">
                <a:latin typeface="+mn-lt"/>
                <a:ea typeface="+mn-ea"/>
                <a:cs typeface="+mn-cs"/>
              </a:rPr>
              <a:t>2023/8/24</a:t>
            </a:fld>
            <a:endParaRPr lang="zh-CN" altLang="en-US" strike="noStrike" noProof="1"/>
          </a:p>
        </p:txBody>
      </p:sp>
      <p:sp>
        <p:nvSpPr>
          <p:cNvPr id="4" name="页脚占位符 3"/>
          <p:cNvSpPr>
            <a:spLocks noGrp="1"/>
          </p:cNvSpPr>
          <p:nvPr>
            <p:ph type="ftr" sz="quarter" idx="2"/>
          </p:nvPr>
        </p:nvSpPr>
        <p:spPr>
          <a:xfrm>
            <a:off x="0" y="9720263"/>
            <a:ext cx="3078163" cy="514350"/>
          </a:xfrm>
          <a:prstGeom prst="rect">
            <a:avLst/>
          </a:prstGeom>
        </p:spPr>
        <p:txBody>
          <a:bodyPr vert="horz" lIns="91440" tIns="45720" rIns="91440" bIns="45720" rtlCol="0" anchor="b"/>
          <a:lstStyle>
            <a:lvl1pPr algn="l">
              <a:defRPr sz="1245"/>
            </a:lvl1pPr>
          </a:lstStyle>
          <a:p>
            <a:pPr fontAlgn="auto"/>
            <a:endParaRPr lang="zh-CN" altLang="en-US" strike="noStrike" noProof="1"/>
          </a:p>
        </p:txBody>
      </p:sp>
      <p:sp>
        <p:nvSpPr>
          <p:cNvPr id="5" name="灯片编号占位符 4"/>
          <p:cNvSpPr>
            <a:spLocks noGrp="1"/>
          </p:cNvSpPr>
          <p:nvPr>
            <p:ph type="sldNum" sz="quarter" idx="3"/>
          </p:nvPr>
        </p:nvSpPr>
        <p:spPr>
          <a:xfrm>
            <a:off x="4024313" y="9720263"/>
            <a:ext cx="3078163" cy="514350"/>
          </a:xfrm>
          <a:prstGeom prst="rect">
            <a:avLst/>
          </a:prstGeom>
        </p:spPr>
        <p:txBody>
          <a:bodyPr vert="horz" lIns="91440" tIns="45720" rIns="91440" bIns="45720" rtlCol="0" anchor="b"/>
          <a:lstStyle>
            <a:lvl1pPr algn="r">
              <a:defRPr sz="1245"/>
            </a:lvl1pPr>
          </a:lstStyle>
          <a:p>
            <a:pPr fontAlgn="auto"/>
            <a:fld id="{8D4E0FC9-F1F8-4FAE-9988-3BA365CFD46F}" type="slidenum">
              <a:rPr lang="zh-CN" altLang="en-US" sz="1245" strike="noStrike" noProof="1" smtClean="0">
                <a:latin typeface="+mn-lt"/>
                <a:ea typeface="+mn-ea"/>
                <a:cs typeface="+mn-cs"/>
              </a:rPr>
              <a:t>‹#›</a:t>
            </a:fld>
            <a:endParaRPr lang="zh-CN" altLang="en-US" strike="noStrike" noProof="1"/>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pPr fontAlgn="auto"/>
            <a:endParaRPr lang="zh-CN" altLang="en-US" strike="noStrike" noProof="1"/>
          </a:p>
        </p:txBody>
      </p:sp>
      <p:sp>
        <p:nvSpPr>
          <p:cNvPr id="3" name="日期占位符 2"/>
          <p:cNvSpPr>
            <a:spLocks noGrp="1"/>
          </p:cNvSpPr>
          <p:nvPr>
            <p:ph type="dt" idx="1"/>
          </p:nvPr>
        </p:nvSpPr>
        <p:spPr>
          <a:xfrm>
            <a:off x="4024313" y="0"/>
            <a:ext cx="3078163" cy="512763"/>
          </a:xfrm>
          <a:prstGeom prst="rect">
            <a:avLst/>
          </a:prstGeom>
        </p:spPr>
        <p:txBody>
          <a:bodyPr vert="horz" lIns="91440" tIns="45720" rIns="91440" bIns="45720" rtlCol="0"/>
          <a:lstStyle>
            <a:lvl1pPr algn="r">
              <a:defRPr sz="1200"/>
            </a:lvl1pPr>
          </a:lstStyle>
          <a:p>
            <a:pPr fontAlgn="auto"/>
            <a:fld id="{D6C8D182-E4C8-4120-9249-FC9774456FFA}" type="datetimeFigureOut">
              <a:rPr lang="zh-CN" altLang="en-US" strike="noStrike" noProof="1" smtClean="0">
                <a:latin typeface="+mn-lt"/>
                <a:ea typeface="+mn-ea"/>
                <a:cs typeface="+mn-cs"/>
              </a:rPr>
              <a:t>2023/8/24</a:t>
            </a:fld>
            <a:endParaRPr lang="zh-CN" altLang="en-US" strike="noStrike" noProof="1"/>
          </a:p>
        </p:txBody>
      </p:sp>
      <p:sp>
        <p:nvSpPr>
          <p:cNvPr id="4100" name="幻灯片图像占位符 3"/>
          <p:cNvSpPr>
            <a:spLocks noGrp="1" noRot="1" noChangeAspect="1"/>
          </p:cNvSpPr>
          <p:nvPr>
            <p:ph type="sldImg"/>
          </p:nvPr>
        </p:nvSpPr>
        <p:spPr>
          <a:xfrm>
            <a:off x="482600" y="1279525"/>
            <a:ext cx="6140450" cy="3454400"/>
          </a:xfrm>
          <a:prstGeom prst="rect">
            <a:avLst/>
          </a:prstGeom>
          <a:noFill/>
          <a:ln w="12700" cap="flat" cmpd="sng">
            <a:solidFill>
              <a:srgbClr val="000000"/>
            </a:solidFill>
            <a:prstDash val="solid"/>
            <a:round/>
            <a:headEnd type="none" w="med" len="med"/>
            <a:tailEnd type="none" w="med" len="med"/>
          </a:ln>
        </p:spPr>
      </p:sp>
      <p:sp>
        <p:nvSpPr>
          <p:cNvPr id="4101" name="备注占位符 4"/>
          <p:cNvSpPr>
            <a:spLocks noGrp="1"/>
          </p:cNvSpPr>
          <p:nvPr>
            <p:ph type="body" sz="quarter"/>
          </p:nvPr>
        </p:nvSpPr>
        <p:spPr>
          <a:xfrm>
            <a:off x="711200" y="4926013"/>
            <a:ext cx="5683250" cy="4029075"/>
          </a:xfrm>
          <a:prstGeom prst="rect">
            <a:avLst/>
          </a:prstGeom>
          <a:noFill/>
          <a:ln w="9525">
            <a:noFill/>
          </a:ln>
        </p:spPr>
        <p:txBody>
          <a:bodyPr vert="horz" lIns="91440" tIns="45720" rIns="91440" bIns="45720" anchor="t" anchorCtr="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pPr fontAlgn="auto"/>
            <a:endParaRPr lang="zh-CN" altLang="en-US" strike="noStrike" noProof="1"/>
          </a:p>
        </p:txBody>
      </p:sp>
      <p:sp>
        <p:nvSpPr>
          <p:cNvPr id="7" name="灯片编号占位符 6"/>
          <p:cNvSpPr>
            <a:spLocks noGrp="1"/>
          </p:cNvSpPr>
          <p:nvPr>
            <p:ph type="sldNum" sz="quarter" idx="5"/>
          </p:nvPr>
        </p:nvSpPr>
        <p:spPr>
          <a:xfrm>
            <a:off x="4024313" y="9721850"/>
            <a:ext cx="3078163" cy="512763"/>
          </a:xfrm>
          <a:prstGeom prst="rect">
            <a:avLst/>
          </a:prstGeom>
        </p:spPr>
        <p:txBody>
          <a:bodyPr vert="horz" lIns="91440" tIns="45720" rIns="91440" bIns="45720" rtlCol="0" anchor="b"/>
          <a:lstStyle>
            <a:lvl1pPr algn="r">
              <a:defRPr sz="1200"/>
            </a:lvl1pPr>
          </a:lstStyle>
          <a:p>
            <a:pPr fontAlgn="auto"/>
            <a:fld id="{85D0DACE-38E0-42D2-9336-2B707D34BC6D}" type="slidenum">
              <a:rPr lang="zh-CN" altLang="en-US" strike="noStrike" noProof="1" smtClean="0">
                <a:latin typeface="+mn-lt"/>
                <a:ea typeface="+mn-ea"/>
                <a:cs typeface="+mn-cs"/>
              </a:rPr>
              <a:t>‹#›</a:t>
            </a:fld>
            <a:endParaRPr lang="zh-CN" altLang="en-US" strike="noStrike" noProof="1"/>
          </a:p>
        </p:txBody>
      </p:sp>
    </p:spTree>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文本占位符 2"/>
          <p:cNvSpPr>
            <a:spLocks noGrp="1"/>
          </p:cNvSpPr>
          <p:nvPr>
            <p:ph type="body"/>
          </p:nvPr>
        </p:nvSpPr>
        <p:spPr/>
        <p:txBody>
          <a:bodyPr/>
          <a:lstStyle/>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00" dirty="0">
                <a:effectLst/>
                <a:latin typeface="Times New Roman" panose="02020603050405020304" pitchFamily="18" charset="0"/>
              </a:rPr>
              <a:t>whether the project decision-making is </a:t>
            </a:r>
            <a:r>
              <a:rPr lang="en-US" altLang="zh-CN" sz="1200" kern="100" dirty="0">
                <a:effectLst/>
                <a:latin typeface="Times New Roman" panose="02020603050405020304" pitchFamily="18" charset="0"/>
                <a:ea typeface="宋体" panose="02010600030101010101" pitchFamily="2" charset="-122"/>
              </a:rPr>
              <a:t>proper</a:t>
            </a:r>
            <a:r>
              <a:rPr lang="en-US" altLang="zh-CN" sz="1200" kern="100" dirty="0">
                <a:effectLst/>
                <a:latin typeface="Times New Roman" panose="02020603050405020304" pitchFamily="18" charset="0"/>
              </a:rPr>
              <a:t> and whether there is insufficient discussion resulting in loss;</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00" dirty="0">
                <a:effectLst/>
                <a:latin typeface="Times New Roman" panose="02020603050405020304" pitchFamily="18" charset="0"/>
              </a:rPr>
              <a:t> whether the project construction procedures are standardized; whether there are any </a:t>
            </a:r>
            <a:r>
              <a:rPr lang="en-US" altLang="zh-CN" sz="1200" kern="100" dirty="0">
                <a:effectLst/>
                <a:latin typeface="Times New Roman" panose="02020603050405020304" pitchFamily="18" charset="0"/>
                <a:ea typeface="宋体" panose="02010600030101010101" pitchFamily="2" charset="-122"/>
              </a:rPr>
              <a:t>unapproved </a:t>
            </a:r>
            <a:r>
              <a:rPr lang="en-US" altLang="zh-CN" sz="1200" kern="100" dirty="0">
                <a:effectLst/>
                <a:latin typeface="Times New Roman" panose="02020603050405020304" pitchFamily="18" charset="0"/>
              </a:rPr>
              <a:t>changes in the project construction content; whether the </a:t>
            </a:r>
            <a:r>
              <a:rPr lang="en-US" altLang="zh-CN" sz="1200" kern="100" dirty="0">
                <a:effectLst/>
                <a:latin typeface="Times New Roman" panose="02020603050405020304" pitchFamily="18" charset="0"/>
                <a:ea typeface="宋体" panose="02010600030101010101" pitchFamily="2" charset="-122"/>
              </a:rPr>
              <a:t>progress are as scheduled</a:t>
            </a:r>
            <a:r>
              <a:rPr lang="en-US" altLang="zh-CN" sz="1200" kern="100" dirty="0">
                <a:effectLst/>
                <a:latin typeface="Times New Roman" panose="02020603050405020304" pitchFamily="18" charset="0"/>
              </a:rPr>
              <a:t>; </a:t>
            </a:r>
          </a:p>
          <a:p>
            <a:pPr marL="0" marR="0" lvl="0" indent="0" algn="l" defTabSz="914400" rtl="0" eaLnBrk="1" fontAlgn="auto" latinLnBrk="0" hangingPunct="1">
              <a:lnSpc>
                <a:spcPct val="100000"/>
              </a:lnSpc>
              <a:spcBef>
                <a:spcPts val="0"/>
              </a:spcBef>
              <a:spcAft>
                <a:spcPts val="0"/>
              </a:spcAft>
              <a:buClrTx/>
              <a:buSzTx/>
              <a:buFontTx/>
              <a:buNone/>
              <a:defRPr/>
            </a:pPr>
            <a:r>
              <a:rPr lang="en-US" altLang="zh-CN" sz="1200" kern="100" dirty="0">
                <a:effectLst/>
                <a:latin typeface="Times New Roman" panose="02020603050405020304" pitchFamily="18" charset="0"/>
              </a:rPr>
              <a:t>whether the environmental and social benefits of the completed project have met </a:t>
            </a:r>
            <a:r>
              <a:rPr lang="en-US" altLang="zh-CN" sz="1200" kern="100" dirty="0">
                <a:effectLst/>
                <a:latin typeface="Times New Roman" panose="02020603050405020304" pitchFamily="18" charset="0"/>
                <a:ea typeface="宋体" panose="02010600030101010101" pitchFamily="2" charset="-122"/>
              </a:rPr>
              <a:t>established targets</a:t>
            </a:r>
            <a:r>
              <a:rPr lang="en-US" altLang="zh-CN" sz="1200" kern="100" dirty="0">
                <a:effectLst/>
                <a:latin typeface="Times New Roman" panose="02020603050405020304" pitchFamily="18" charset="0"/>
              </a:rPr>
              <a:t>; whether there are any projects unable to operate normally, overloaded or under inefficient operation for a long period after completion, or the facilities are seriously damaged or even cause environmental pollution, etc.</a:t>
            </a:r>
          </a:p>
          <a:p>
            <a:endParaRPr lang="zh-CN" altLang="en-US" sz="1000" dirty="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pPr fontAlgn="auto"/>
            <a:r>
              <a:rPr lang="zh-CN" altLang="en-US" strike="noStrike" noProof="1"/>
              <a:t>单击此处添加标题</a:t>
            </a:r>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单击此处添加副标题</a:t>
            </a:r>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2" name="日期占位符 1"/>
          <p:cNvSpPr>
            <a:spLocks noGrp="1"/>
          </p:cNvSpPr>
          <p:nvPr>
            <p:ph type="dt" sz="half" idx="14"/>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3" name="页脚占位符 2"/>
          <p:cNvSpPr>
            <a:spLocks noGrp="1"/>
          </p:cNvSpPr>
          <p:nvPr>
            <p:ph type="ftr" sz="quarter" idx="15"/>
          </p:nvPr>
        </p:nvSpPr>
        <p:spPr/>
        <p:txBody>
          <a:bodyPr/>
          <a:lstStyle/>
          <a:p>
            <a:pPr fontAlgn="auto"/>
            <a:endParaRPr lang="zh-CN" altLang="en-US" strike="noStrike" noProof="1"/>
          </a:p>
        </p:txBody>
      </p:sp>
      <p:sp>
        <p:nvSpPr>
          <p:cNvPr id="4" name="灯片编号占位符 3"/>
          <p:cNvSpPr>
            <a:spLocks noGrp="1"/>
          </p:cNvSpPr>
          <p:nvPr>
            <p:ph type="sldNum" sz="quarter" idx="16"/>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pPr fontAlgn="auto"/>
            <a:r>
              <a:rPr lang="zh-CN" altLang="en-US" strike="noStrike" noProof="1"/>
              <a:t>单击此处添加标题</a:t>
            </a:r>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单击此处添加副标题</a:t>
            </a:r>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pPr fontAlgn="auto"/>
            <a:r>
              <a:rPr lang="zh-CN" altLang="en-US" strike="noStrike" noProof="1"/>
              <a:t>单击此处编辑母版标题样式</a:t>
            </a:r>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pPr fontAlgn="auto"/>
            <a:r>
              <a:rPr lang="zh-CN" altLang="en-US" strike="noStrike" noProof="1"/>
              <a:t>单击此处编辑母版标题样式</a:t>
            </a:r>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单击此处编辑母版文本样式</a:t>
            </a:r>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pPr fontAlgn="auto"/>
            <a:r>
              <a:rPr lang="zh-CN" altLang="en-US" strike="noStrike" noProof="1"/>
              <a:t>单击此处编辑母版标题样式</a:t>
            </a:r>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日期占位符 4"/>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7" name="日期占位符 6"/>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8" name="页脚占位符 7"/>
          <p:cNvSpPr>
            <a:spLocks noGrp="1"/>
          </p:cNvSpPr>
          <p:nvPr>
            <p:ph type="ftr" sz="quarter" idx="11"/>
          </p:nvPr>
        </p:nvSpPr>
        <p:spPr/>
        <p:txBody>
          <a:bodyPr/>
          <a:lstStyle/>
          <a:p>
            <a:pPr fontAlgn="auto"/>
            <a:endParaRPr lang="zh-CN" altLang="en-US" strike="noStrike" noProof="1"/>
          </a:p>
        </p:txBody>
      </p:sp>
      <p:sp>
        <p:nvSpPr>
          <p:cNvPr id="9" name="灯片编号占位符 8"/>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pPr fontAlgn="auto"/>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pPr fontAlgn="auto"/>
            <a:r>
              <a:rPr lang="zh-CN" altLang="en-US" strike="noStrike" noProof="1"/>
              <a:t>单击此处编辑标题</a:t>
            </a: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单击此处编辑母版文本样式</a:t>
            </a:r>
          </a:p>
        </p:txBody>
      </p:sp>
      <p:sp>
        <p:nvSpPr>
          <p:cNvPr id="5" name="日期占位符 4"/>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pPr fontAlgn="auto"/>
            <a:r>
              <a:rPr lang="zh-CN" altLang="en-US" strike="noStrike" noProof="1"/>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pPr fontAlgn="auto"/>
            <a:r>
              <a:rPr lang="zh-CN" altLang="en-US" strike="noStrike" noProof="1"/>
              <a:t>单击此处编辑母版标题样式</a:t>
            </a:r>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2" name="日期占位符 1"/>
          <p:cNvSpPr>
            <a:spLocks noGrp="1"/>
          </p:cNvSpPr>
          <p:nvPr>
            <p:ph type="dt" sz="half" idx="14"/>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3" name="页脚占位符 2"/>
          <p:cNvSpPr>
            <a:spLocks noGrp="1"/>
          </p:cNvSpPr>
          <p:nvPr>
            <p:ph type="ftr" sz="quarter" idx="15"/>
          </p:nvPr>
        </p:nvSpPr>
        <p:spPr/>
        <p:txBody>
          <a:bodyPr/>
          <a:lstStyle/>
          <a:p>
            <a:pPr fontAlgn="auto"/>
            <a:endParaRPr lang="zh-CN" altLang="en-US" strike="noStrike" noProof="1"/>
          </a:p>
        </p:txBody>
      </p:sp>
      <p:sp>
        <p:nvSpPr>
          <p:cNvPr id="4" name="灯片编号占位符 3"/>
          <p:cNvSpPr>
            <a:spLocks noGrp="1"/>
          </p:cNvSpPr>
          <p:nvPr>
            <p:ph type="sldNum" sz="quarter" idx="16"/>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322962"/>
            <a:ext cx="9144000" cy="2187001"/>
          </a:xfrm>
        </p:spPr>
        <p:txBody>
          <a:bodyPr anchor="b">
            <a:normAutofit/>
          </a:bodyPr>
          <a:lstStyle>
            <a:lvl1pPr algn="ctr">
              <a:lnSpc>
                <a:spcPct val="130000"/>
              </a:lnSpc>
              <a:defRPr sz="6000">
                <a:effectLst>
                  <a:outerShdw blurRad="38100" dist="38100" dir="2700000" algn="tl">
                    <a:srgbClr val="000000">
                      <a:alpha val="43137"/>
                    </a:srgbClr>
                  </a:outerShdw>
                </a:effectLst>
              </a:defRPr>
            </a:lvl1pPr>
          </a:lstStyle>
          <a:p>
            <a:pPr fontAlgn="auto"/>
            <a:r>
              <a:rPr lang="zh-CN" altLang="en-US" strike="noStrike" noProof="1"/>
              <a:t>单击此处添加标题</a:t>
            </a:r>
          </a:p>
        </p:txBody>
      </p:sp>
      <p:sp>
        <p:nvSpPr>
          <p:cNvPr id="3" name="副标题 2"/>
          <p:cNvSpPr>
            <a:spLocks noGrp="1"/>
          </p:cNvSpPr>
          <p:nvPr>
            <p:ph type="subTitle" idx="1" hasCustomPrompt="1"/>
          </p:nvPr>
        </p:nvSpPr>
        <p:spPr>
          <a:xfrm>
            <a:off x="1524000" y="3602038"/>
            <a:ext cx="9144000" cy="1655762"/>
          </a:xfrm>
        </p:spPr>
        <p:txBody>
          <a:bodyPr>
            <a:normAutofit/>
          </a:bodyPr>
          <a:lstStyle>
            <a:lvl1pPr marL="0" indent="0" algn="ctr">
              <a:buNone/>
              <a:defRPr sz="1800">
                <a:solidFill>
                  <a:schemeClr val="tx1">
                    <a:lumMod val="75000"/>
                    <a:lumOff val="25000"/>
                  </a:schemeClr>
                </a:solidFill>
                <a:effectLst/>
                <a:latin typeface="+mj-lt"/>
                <a:ea typeface="+mj-ea"/>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pPr fontAlgn="auto"/>
            <a:r>
              <a:rPr lang="zh-CN" altLang="en-US" strike="noStrike" noProof="1"/>
              <a:t>单击此处添加副标题</a:t>
            </a:r>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chor="ctr" anchorCtr="0">
            <a:normAutofit/>
          </a:bodyPr>
          <a:lstStyle>
            <a:lvl1pPr>
              <a:defRPr sz="2400" b="1">
                <a:effectLst>
                  <a:outerShdw blurRad="38100" dist="38100" dir="2700000" algn="tl">
                    <a:srgbClr val="000000">
                      <a:alpha val="43137"/>
                    </a:srgbClr>
                  </a:outerShdw>
                </a:effectLst>
              </a:defRPr>
            </a:lvl1pPr>
          </a:lstStyle>
          <a:p>
            <a:pPr fontAlgn="auto"/>
            <a:r>
              <a:rPr lang="zh-CN" altLang="en-US" strike="noStrike" noProof="1"/>
              <a:t>单击此处编辑母版标题样式</a:t>
            </a:r>
          </a:p>
        </p:txBody>
      </p:sp>
      <p:sp>
        <p:nvSpPr>
          <p:cNvPr id="3" name="内容占位符 2"/>
          <p:cNvSpPr>
            <a:spLocks noGrp="1"/>
          </p:cNvSpPr>
          <p:nvPr>
            <p:ph idx="1"/>
          </p:nvPr>
        </p:nvSpPr>
        <p:spPr>
          <a:xfrm>
            <a:off x="647700" y="1825625"/>
            <a:ext cx="10515600" cy="4351338"/>
          </a:xfrm>
        </p:spPr>
        <p:txBody>
          <a:bodyPr>
            <a:normAutofit/>
          </a:bodyPr>
          <a:lstStyle>
            <a:lvl1pPr>
              <a:defRPr sz="2000">
                <a:solidFill>
                  <a:schemeClr val="tx1">
                    <a:lumMod val="75000"/>
                    <a:lumOff val="25000"/>
                  </a:schemeClr>
                </a:solidFill>
              </a:defRPr>
            </a:lvl1pPr>
            <a:lvl2pPr>
              <a:defRPr sz="1800">
                <a:solidFill>
                  <a:schemeClr val="tx1">
                    <a:lumMod val="75000"/>
                    <a:lumOff val="25000"/>
                  </a:schemeClr>
                </a:solidFill>
              </a:defRPr>
            </a:lvl2pPr>
            <a:lvl3pPr>
              <a:defRPr sz="1600">
                <a:solidFill>
                  <a:schemeClr val="tx1">
                    <a:lumMod val="75000"/>
                    <a:lumOff val="25000"/>
                  </a:schemeClr>
                </a:solidFill>
              </a:defRPr>
            </a:lvl3pPr>
            <a:lvl4pPr>
              <a:defRPr sz="1600">
                <a:solidFill>
                  <a:schemeClr val="tx1">
                    <a:lumMod val="75000"/>
                    <a:lumOff val="25000"/>
                  </a:schemeClr>
                </a:solidFill>
              </a:defRPr>
            </a:lvl4pPr>
            <a:lvl5pPr>
              <a:defRPr sz="1600">
                <a:solidFill>
                  <a:schemeClr val="tx1">
                    <a:lumMod val="75000"/>
                    <a:lumOff val="25000"/>
                  </a:schemeClr>
                </a:solidFill>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pPr fontAlgn="auto"/>
            <a:r>
              <a:rPr lang="zh-CN" altLang="en-US" strike="noStrike" noProof="1"/>
              <a:t>单击此处编辑母版标题样式</a:t>
            </a:r>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单击此处编辑母版文本样式</a:t>
            </a:r>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pPr fontAlgn="auto"/>
            <a:r>
              <a:rPr lang="zh-CN" altLang="en-US" strike="noStrike" noProof="1"/>
              <a:t>单击此处编辑母版标题样式</a:t>
            </a:r>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日期占位符 4"/>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7" name="日期占位符 6"/>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8" name="页脚占位符 7"/>
          <p:cNvSpPr>
            <a:spLocks noGrp="1"/>
          </p:cNvSpPr>
          <p:nvPr>
            <p:ph type="ftr" sz="quarter" idx="11"/>
          </p:nvPr>
        </p:nvSpPr>
        <p:spPr/>
        <p:txBody>
          <a:bodyPr/>
          <a:lstStyle/>
          <a:p>
            <a:pPr fontAlgn="auto"/>
            <a:endParaRPr lang="zh-CN" altLang="en-US" strike="noStrike" noProof="1"/>
          </a:p>
        </p:txBody>
      </p:sp>
      <p:sp>
        <p:nvSpPr>
          <p:cNvPr id="9" name="灯片编号占位符 8"/>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pPr fontAlgn="auto"/>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pPr fontAlgn="auto"/>
            <a:r>
              <a:rPr lang="zh-CN" altLang="en-US" strike="noStrike" noProof="1"/>
              <a:t>单击此处编辑标题</a:t>
            </a: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单击此处编辑母版文本样式</a:t>
            </a:r>
          </a:p>
        </p:txBody>
      </p:sp>
      <p:sp>
        <p:nvSpPr>
          <p:cNvPr id="5" name="日期占位符 4"/>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pPr fontAlgn="auto"/>
            <a:r>
              <a:rPr lang="zh-CN" altLang="en-US" strike="noStrike" noProof="1"/>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3751117"/>
            <a:ext cx="7321550" cy="811357"/>
          </a:xfrm>
        </p:spPr>
        <p:txBody>
          <a:bodyPr anchor="b">
            <a:normAutofit/>
          </a:bodyPr>
          <a:lstStyle>
            <a:lvl1pPr>
              <a:defRPr sz="4000">
                <a:effectLst>
                  <a:outerShdw blurRad="38100" dist="38100" dir="2700000" algn="tl">
                    <a:srgbClr val="000000">
                      <a:alpha val="43137"/>
                    </a:srgbClr>
                  </a:outerShdw>
                </a:effectLst>
              </a:defRPr>
            </a:lvl1pPr>
          </a:lstStyle>
          <a:p>
            <a:pPr fontAlgn="auto"/>
            <a:r>
              <a:rPr lang="zh-CN" altLang="en-US" strike="noStrike" noProof="1"/>
              <a:t>单击此处编辑母版标题样式</a:t>
            </a:r>
          </a:p>
        </p:txBody>
      </p:sp>
      <p:sp>
        <p:nvSpPr>
          <p:cNvPr id="3" name="文本占位符 2"/>
          <p:cNvSpPr>
            <a:spLocks noGrp="1"/>
          </p:cNvSpPr>
          <p:nvPr>
            <p:ph type="body" idx="1"/>
          </p:nvPr>
        </p:nvSpPr>
        <p:spPr>
          <a:xfrm>
            <a:off x="831850" y="4610028"/>
            <a:ext cx="7321550" cy="647555"/>
          </a:xfrm>
        </p:spPr>
        <p:txBody>
          <a:bodyPr>
            <a:normAutofit/>
          </a:bodyPr>
          <a:lstStyle>
            <a:lvl1pPr marL="0" indent="0">
              <a:buNone/>
              <a:defRPr sz="1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fontAlgn="auto"/>
            <a:r>
              <a:rPr lang="zh-CN" altLang="en-US" strike="noStrike" noProof="1"/>
              <a:t>单击此处编辑母版文本样式</a:t>
            </a:r>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7" name="内容占位符 6"/>
          <p:cNvSpPr>
            <a:spLocks noGrp="1"/>
          </p:cNvSpPr>
          <p:nvPr>
            <p:ph sz="quarter" idx="13"/>
          </p:nvPr>
        </p:nvSpPr>
        <p:spPr>
          <a:xfrm>
            <a:off x="838200" y="551543"/>
            <a:ext cx="10515600" cy="5558971"/>
          </a:xfrm>
        </p:spPr>
        <p:txBody>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2" name="日期占位符 1"/>
          <p:cNvSpPr>
            <a:spLocks noGrp="1"/>
          </p:cNvSpPr>
          <p:nvPr>
            <p:ph type="dt" sz="half" idx="14"/>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3" name="页脚占位符 2"/>
          <p:cNvSpPr>
            <a:spLocks noGrp="1"/>
          </p:cNvSpPr>
          <p:nvPr>
            <p:ph type="ftr" sz="quarter" idx="15"/>
          </p:nvPr>
        </p:nvSpPr>
        <p:spPr/>
        <p:txBody>
          <a:bodyPr/>
          <a:lstStyle/>
          <a:p>
            <a:pPr fontAlgn="auto"/>
            <a:endParaRPr lang="zh-CN" altLang="en-US" strike="noStrike" noProof="1"/>
          </a:p>
        </p:txBody>
      </p:sp>
      <p:sp>
        <p:nvSpPr>
          <p:cNvPr id="4" name="灯片编号占位符 3"/>
          <p:cNvSpPr>
            <a:spLocks noGrp="1"/>
          </p:cNvSpPr>
          <p:nvPr>
            <p:ph type="sldNum" sz="quarter" idx="16"/>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647700" y="258445"/>
            <a:ext cx="10515600" cy="1325563"/>
          </a:xfrm>
        </p:spPr>
        <p:txBody>
          <a:bodyPr>
            <a:normAutofit/>
          </a:bodyPr>
          <a:lstStyle>
            <a:lvl1pPr>
              <a:defRPr sz="2400" b="1" i="0">
                <a:effectLst>
                  <a:outerShdw blurRad="38100" dist="38100" dir="2700000" algn="tl">
                    <a:srgbClr val="000000">
                      <a:alpha val="43137"/>
                    </a:srgbClr>
                  </a:outerShdw>
                </a:effectLst>
              </a:defRPr>
            </a:lvl1pPr>
          </a:lstStyle>
          <a:p>
            <a:pPr fontAlgn="auto"/>
            <a:r>
              <a:rPr lang="zh-CN" altLang="en-US" strike="noStrike" noProof="1"/>
              <a:t>单击此处编辑母版标题样式</a:t>
            </a:r>
          </a:p>
        </p:txBody>
      </p:sp>
      <p:sp>
        <p:nvSpPr>
          <p:cNvPr id="3" name="内容占位符 2"/>
          <p:cNvSpPr>
            <a:spLocks noGrp="1"/>
          </p:cNvSpPr>
          <p:nvPr>
            <p:ph sz="half" idx="1"/>
          </p:nvPr>
        </p:nvSpPr>
        <p:spPr>
          <a:xfrm>
            <a:off x="647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内容占位符 3"/>
          <p:cNvSpPr>
            <a:spLocks noGrp="1"/>
          </p:cNvSpPr>
          <p:nvPr>
            <p:ph sz="half" idx="2"/>
          </p:nvPr>
        </p:nvSpPr>
        <p:spPr>
          <a:xfrm>
            <a:off x="5981700" y="1825625"/>
            <a:ext cx="5181600" cy="4351338"/>
          </a:xfrm>
        </p:spPr>
        <p:txBody>
          <a:bodyPr>
            <a:normAutofit/>
          </a:bodyPr>
          <a:lstStyle>
            <a:lvl1pPr>
              <a:lnSpc>
                <a:spcPct val="150000"/>
              </a:lnSpc>
              <a:defRPr sz="2000">
                <a:solidFill>
                  <a:schemeClr val="tx1">
                    <a:lumMod val="75000"/>
                    <a:lumOff val="25000"/>
                  </a:schemeClr>
                </a:solidFill>
              </a:defRPr>
            </a:lvl1pPr>
            <a:lvl2pPr>
              <a:lnSpc>
                <a:spcPct val="150000"/>
              </a:lnSpc>
              <a:defRPr sz="1800">
                <a:solidFill>
                  <a:schemeClr val="tx1">
                    <a:lumMod val="75000"/>
                    <a:lumOff val="25000"/>
                  </a:schemeClr>
                </a:solidFill>
              </a:defRPr>
            </a:lvl2pPr>
            <a:lvl3pPr>
              <a:lnSpc>
                <a:spcPct val="150000"/>
              </a:lnSpc>
              <a:defRPr sz="1600">
                <a:solidFill>
                  <a:schemeClr val="tx1">
                    <a:lumMod val="75000"/>
                    <a:lumOff val="25000"/>
                  </a:schemeClr>
                </a:solidFill>
              </a:defRPr>
            </a:lvl3pPr>
            <a:lvl4pPr>
              <a:lnSpc>
                <a:spcPct val="150000"/>
              </a:lnSpc>
              <a:defRPr sz="1600">
                <a:solidFill>
                  <a:schemeClr val="tx1">
                    <a:lumMod val="75000"/>
                    <a:lumOff val="25000"/>
                  </a:schemeClr>
                </a:solidFill>
              </a:defRPr>
            </a:lvl4pPr>
            <a:lvl5pPr>
              <a:lnSpc>
                <a:spcPct val="150000"/>
              </a:lnSpc>
              <a:defRPr sz="1600">
                <a:solidFill>
                  <a:schemeClr val="tx1">
                    <a:lumMod val="75000"/>
                    <a:lumOff val="25000"/>
                  </a:schemeClr>
                </a:solidFill>
              </a:defRPr>
            </a:lvl5p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日期占位符 4"/>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pPr fontAlgn="auto"/>
            <a:r>
              <a:rPr lang="zh-CN" altLang="en-US" strike="noStrike" noProof="1"/>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fontAlgn="auto"/>
            <a:r>
              <a:rPr lang="zh-CN" altLang="en-US" strike="noStrike" noProof="1"/>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7" name="日期占位符 6"/>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8" name="页脚占位符 7"/>
          <p:cNvSpPr>
            <a:spLocks noGrp="1"/>
          </p:cNvSpPr>
          <p:nvPr>
            <p:ph type="ftr" sz="quarter" idx="11"/>
          </p:nvPr>
        </p:nvSpPr>
        <p:spPr/>
        <p:txBody>
          <a:bodyPr/>
          <a:lstStyle/>
          <a:p>
            <a:pPr fontAlgn="auto"/>
            <a:endParaRPr lang="zh-CN" altLang="en-US" strike="noStrike" noProof="1"/>
          </a:p>
        </p:txBody>
      </p:sp>
      <p:sp>
        <p:nvSpPr>
          <p:cNvPr id="9" name="灯片编号占位符 8"/>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2766219"/>
            <a:ext cx="10515600" cy="1325563"/>
          </a:xfrm>
        </p:spPr>
        <p:txBody>
          <a:bodyPr>
            <a:normAutofit/>
          </a:bodyPr>
          <a:lstStyle>
            <a:lvl1pPr algn="ctr">
              <a:defRPr sz="4800" b="0">
                <a:effectLst>
                  <a:outerShdw blurRad="38100" dist="38100" dir="2700000" algn="tl">
                    <a:srgbClr val="000000">
                      <a:alpha val="43137"/>
                    </a:srgbClr>
                  </a:outerShdw>
                </a:effectLst>
              </a:defRPr>
            </a:lvl1pPr>
          </a:lstStyle>
          <a:p>
            <a:pPr fontAlgn="auto"/>
            <a:r>
              <a:rPr lang="zh-CN" altLang="en-US" strike="noStrike" noProof="1"/>
              <a:t>单击此处编辑母版标题样式</a:t>
            </a:r>
          </a:p>
        </p:txBody>
      </p:sp>
      <p:sp>
        <p:nvSpPr>
          <p:cNvPr id="3" name="日期占位符 2"/>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4" name="页脚占位符 3"/>
          <p:cNvSpPr>
            <a:spLocks noGrp="1"/>
          </p:cNvSpPr>
          <p:nvPr>
            <p:ph type="ftr" sz="quarter" idx="11"/>
          </p:nvPr>
        </p:nvSpPr>
        <p:spPr/>
        <p:txBody>
          <a:bodyPr/>
          <a:lstStyle/>
          <a:p>
            <a:pPr fontAlgn="auto"/>
            <a:endParaRPr lang="zh-CN" altLang="en-US" strike="noStrike" noProof="1"/>
          </a:p>
        </p:txBody>
      </p:sp>
      <p:sp>
        <p:nvSpPr>
          <p:cNvPr id="5" name="灯片编号占位符 4"/>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3" name="页脚占位符 2"/>
          <p:cNvSpPr>
            <a:spLocks noGrp="1"/>
          </p:cNvSpPr>
          <p:nvPr>
            <p:ph type="ftr" sz="quarter" idx="11"/>
          </p:nvPr>
        </p:nvSpPr>
        <p:spPr/>
        <p:txBody>
          <a:bodyPr/>
          <a:lstStyle/>
          <a:p>
            <a:pPr fontAlgn="auto"/>
            <a:endParaRPr lang="zh-CN" altLang="en-US" strike="noStrike" noProof="1"/>
          </a:p>
        </p:txBody>
      </p:sp>
      <p:sp>
        <p:nvSpPr>
          <p:cNvPr id="4" name="灯片编号占位符 3"/>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646747" y="127000"/>
            <a:ext cx="4165200" cy="1600200"/>
          </a:xfrm>
        </p:spPr>
        <p:txBody>
          <a:bodyPr anchor="ctr" anchorCtr="0">
            <a:normAutofit/>
          </a:bodyPr>
          <a:lstStyle>
            <a:lvl1pPr>
              <a:defRPr sz="2400" b="1">
                <a:effectLst>
                  <a:outerShdw blurRad="38100" dist="38100" dir="2700000" algn="tl">
                    <a:srgbClr val="000000">
                      <a:alpha val="43137"/>
                    </a:srgbClr>
                  </a:outerShdw>
                </a:effectLst>
              </a:defRPr>
            </a:lvl1pPr>
          </a:lstStyle>
          <a:p>
            <a:pPr fontAlgn="auto"/>
            <a:r>
              <a:rPr lang="zh-CN" altLang="en-US" strike="noStrike" noProof="1"/>
              <a:t>单击此处编辑标题</a:t>
            </a:r>
          </a:p>
        </p:txBody>
      </p:sp>
      <p:sp>
        <p:nvSpPr>
          <p:cNvPr id="3" name="图片占位符 2"/>
          <p:cNvSpPr>
            <a:spLocks noGrp="1" noChangeAspect="1"/>
          </p:cNvSpPr>
          <p:nvPr>
            <p:ph type="pic" idx="1"/>
          </p:nvPr>
        </p:nvSpPr>
        <p:spPr>
          <a:xfrm>
            <a:off x="5184000" y="766354"/>
            <a:ext cx="5817375" cy="509444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fontAlgn="auto"/>
            <a:endParaRPr lang="zh-CN" altLang="en-US" strike="noStrike" noProof="1"/>
          </a:p>
        </p:txBody>
      </p:sp>
      <p:sp>
        <p:nvSpPr>
          <p:cNvPr id="4" name="文本占位符 3"/>
          <p:cNvSpPr>
            <a:spLocks noGrp="1"/>
          </p:cNvSpPr>
          <p:nvPr>
            <p:ph type="body" sz="half" idx="2"/>
          </p:nvPr>
        </p:nvSpPr>
        <p:spPr>
          <a:xfrm>
            <a:off x="651827" y="2057400"/>
            <a:ext cx="4165200" cy="3811588"/>
          </a:xfrm>
        </p:spPr>
        <p:txBody>
          <a:bodyPr>
            <a:normAutofit/>
          </a:bodyPr>
          <a:lstStyle>
            <a:lvl1pPr marL="0" indent="0">
              <a:lnSpc>
                <a:spcPct val="150000"/>
              </a:lnSpc>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fontAlgn="auto"/>
            <a:r>
              <a:rPr lang="zh-CN" altLang="en-US" strike="noStrike" noProof="1"/>
              <a:t>单击此处编辑母版文本样式</a:t>
            </a:r>
          </a:p>
        </p:txBody>
      </p:sp>
      <p:sp>
        <p:nvSpPr>
          <p:cNvPr id="5" name="日期占位符 4"/>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6" name="页脚占位符 5"/>
          <p:cNvSpPr>
            <a:spLocks noGrp="1"/>
          </p:cNvSpPr>
          <p:nvPr>
            <p:ph type="ftr" sz="quarter" idx="11"/>
          </p:nvPr>
        </p:nvSpPr>
        <p:spPr/>
        <p:txBody>
          <a:bodyPr/>
          <a:lstStyle/>
          <a:p>
            <a:pPr fontAlgn="auto"/>
            <a:endParaRPr lang="zh-CN" altLang="en-US" strike="noStrike" noProof="1"/>
          </a:p>
        </p:txBody>
      </p:sp>
      <p:sp>
        <p:nvSpPr>
          <p:cNvPr id="7" name="灯片编号占位符 6"/>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9824484" y="365125"/>
            <a:ext cx="1529316" cy="5811838"/>
          </a:xfrm>
        </p:spPr>
        <p:txBody>
          <a:bodyPr vert="eaVert">
            <a:normAutofit/>
          </a:bodyPr>
          <a:lstStyle>
            <a:lvl1pPr>
              <a:defRPr sz="3600"/>
            </a:lvl1pPr>
          </a:lstStyle>
          <a:p>
            <a:pPr fontAlgn="auto"/>
            <a:r>
              <a:rPr lang="zh-CN" altLang="en-US" strike="noStrike" noProof="1"/>
              <a:t>单击此处编辑母版标题样式</a:t>
            </a:r>
          </a:p>
        </p:txBody>
      </p:sp>
      <p:sp>
        <p:nvSpPr>
          <p:cNvPr id="3" name="竖排文字占位符 2"/>
          <p:cNvSpPr>
            <a:spLocks noGrp="1"/>
          </p:cNvSpPr>
          <p:nvPr>
            <p:ph type="body" orient="vert" idx="1"/>
          </p:nvPr>
        </p:nvSpPr>
        <p:spPr>
          <a:xfrm>
            <a:off x="838200" y="365125"/>
            <a:ext cx="8879958" cy="5811838"/>
          </a:xfrm>
        </p:spPr>
        <p:txBody>
          <a:bodyPr vert="eaVert"/>
          <a:lstStyle/>
          <a:p>
            <a:pPr lvl="0" fontAlgn="auto"/>
            <a:r>
              <a:rPr lang="zh-CN" altLang="en-US" strike="noStrike" noProof="1"/>
              <a:t>单击此处编辑母版文本样式</a:t>
            </a:r>
          </a:p>
          <a:p>
            <a:pPr lvl="1" fontAlgn="auto"/>
            <a:r>
              <a:rPr lang="zh-CN" altLang="en-US" strike="noStrike" noProof="1"/>
              <a:t>第二级</a:t>
            </a:r>
          </a:p>
          <a:p>
            <a:pPr lvl="2" fontAlgn="auto"/>
            <a:r>
              <a:rPr lang="zh-CN" altLang="en-US" strike="noStrike" noProof="1"/>
              <a:t>第三级</a:t>
            </a:r>
          </a:p>
          <a:p>
            <a:pPr lvl="3" fontAlgn="auto"/>
            <a:r>
              <a:rPr lang="zh-CN" altLang="en-US" strike="noStrike" noProof="1"/>
              <a:t>第四级</a:t>
            </a:r>
          </a:p>
          <a:p>
            <a:pPr lvl="4" fontAlgn="auto"/>
            <a:r>
              <a:rPr lang="zh-CN" altLang="en-US" strike="noStrike" noProof="1"/>
              <a:t>第五级</a:t>
            </a:r>
          </a:p>
        </p:txBody>
      </p:sp>
      <p:sp>
        <p:nvSpPr>
          <p:cNvPr id="4" name="日期占位符 3"/>
          <p:cNvSpPr>
            <a:spLocks noGrp="1"/>
          </p:cNvSpPr>
          <p:nvPr>
            <p:ph type="dt" sz="half" idx="10"/>
          </p:nvPr>
        </p:nvSpPr>
        <p:spPr/>
        <p:txBody>
          <a:body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5" name="页脚占位符 4"/>
          <p:cNvSpPr>
            <a:spLocks noGrp="1"/>
          </p:cNvSpPr>
          <p:nvPr>
            <p:ph type="ftr" sz="quarter" idx="11"/>
          </p:nvPr>
        </p:nvSpPr>
        <p:spPr/>
        <p:txBody>
          <a:bodyPr/>
          <a:lstStyle/>
          <a:p>
            <a:pPr fontAlgn="auto"/>
            <a:endParaRPr lang="zh-CN" altLang="en-US" strike="noStrike" noProof="1"/>
          </a:p>
        </p:txBody>
      </p:sp>
      <p:sp>
        <p:nvSpPr>
          <p:cNvPr id="6" name="灯片编号占位符 5"/>
          <p:cNvSpPr>
            <a:spLocks noGrp="1"/>
          </p:cNvSpPr>
          <p:nvPr>
            <p:ph type="sldNum" sz="quarter" idx="12"/>
          </p:nvPr>
        </p:nvSpPr>
        <p:spPr/>
        <p:txBody>
          <a:body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theme" Target="../theme/theme2.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theme" Target="../theme/theme3.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标题占位符 1"/>
          <p:cNvSpPr>
            <a:spLocks noGrp="1"/>
          </p:cNvSpPr>
          <p:nvPr>
            <p:ph type="title"/>
          </p:nvPr>
        </p:nvSpPr>
        <p:spPr>
          <a:xfrm>
            <a:off x="838200" y="365125"/>
            <a:ext cx="10515600" cy="1325563"/>
          </a:xfrm>
          <a:prstGeom prst="rect">
            <a:avLst/>
          </a:prstGeom>
          <a:noFill/>
          <a:ln w="9525">
            <a:noFill/>
          </a:ln>
        </p:spPr>
        <p:txBody>
          <a:bodyPr vert="horz" lIns="91440" tIns="45720" rIns="91440" bIns="45720" anchor="ctr" anchorCtr="0"/>
          <a:lstStyle/>
          <a:p>
            <a:pPr lvl="0"/>
            <a:r>
              <a:rPr lang="zh-CN" altLang="en-US" dirty="0"/>
              <a:t>单击此处编辑母版标题样式</a:t>
            </a:r>
          </a:p>
        </p:txBody>
      </p:sp>
      <p:sp>
        <p:nvSpPr>
          <p:cNvPr id="1027" name="文本占位符 2"/>
          <p:cNvSpPr>
            <a:spLocks noGrp="1"/>
          </p:cNvSpPr>
          <p:nvPr>
            <p:ph type="body"/>
          </p:nvPr>
        </p:nvSpPr>
        <p:spPr>
          <a:xfrm>
            <a:off x="838200" y="1825625"/>
            <a:ext cx="10515600" cy="4351338"/>
          </a:xfrm>
          <a:prstGeom prst="rect">
            <a:avLst/>
          </a:prstGeom>
          <a:noFill/>
          <a:ln w="9525">
            <a:noFill/>
          </a:ln>
        </p:spPr>
        <p:txBody>
          <a:bodyPr vert="horz" lIns="91440" tIns="45720" rIns="91440" bIns="45720" anchor="t" anchorCtr="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a:xfrm>
            <a:off x="838200" y="365125"/>
            <a:ext cx="10515600" cy="1325563"/>
          </a:xfrm>
          <a:prstGeom prst="rect">
            <a:avLst/>
          </a:prstGeom>
          <a:noFill/>
          <a:ln w="9525">
            <a:noFill/>
          </a:ln>
        </p:spPr>
        <p:txBody>
          <a:bodyPr vert="horz" lIns="91440" tIns="45720" rIns="91440" bIns="45720" anchor="ctr" anchorCtr="0"/>
          <a:lstStyle/>
          <a:p>
            <a:pPr lvl="0"/>
            <a:r>
              <a:rPr lang="zh-CN" altLang="en-US" dirty="0"/>
              <a:t>单击此处编辑母版标题样式</a:t>
            </a:r>
          </a:p>
        </p:txBody>
      </p:sp>
      <p:sp>
        <p:nvSpPr>
          <p:cNvPr id="2051" name="文本占位符 2"/>
          <p:cNvSpPr>
            <a:spLocks noGrp="1"/>
          </p:cNvSpPr>
          <p:nvPr>
            <p:ph type="body"/>
          </p:nvPr>
        </p:nvSpPr>
        <p:spPr>
          <a:xfrm>
            <a:off x="838200" y="1825625"/>
            <a:ext cx="10515600" cy="4351338"/>
          </a:xfrm>
          <a:prstGeom prst="rect">
            <a:avLst/>
          </a:prstGeom>
          <a:noFill/>
          <a:ln w="9525">
            <a:noFill/>
          </a:ln>
        </p:spPr>
        <p:txBody>
          <a:bodyPr vert="horz" lIns="91440" tIns="45720" rIns="91440" bIns="45720" anchor="t" anchorCtr="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标题占位符 1"/>
          <p:cNvSpPr>
            <a:spLocks noGrp="1"/>
          </p:cNvSpPr>
          <p:nvPr>
            <p:ph type="title"/>
          </p:nvPr>
        </p:nvSpPr>
        <p:spPr>
          <a:xfrm>
            <a:off x="838200" y="365125"/>
            <a:ext cx="10515600" cy="1325563"/>
          </a:xfrm>
          <a:prstGeom prst="rect">
            <a:avLst/>
          </a:prstGeom>
          <a:noFill/>
          <a:ln w="9525">
            <a:noFill/>
          </a:ln>
        </p:spPr>
        <p:txBody>
          <a:bodyPr vert="horz" lIns="91440" tIns="45720" rIns="91440" bIns="45720" anchor="ctr" anchorCtr="0"/>
          <a:lstStyle/>
          <a:p>
            <a:pPr lvl="0"/>
            <a:r>
              <a:rPr lang="zh-CN" altLang="en-US" dirty="0"/>
              <a:t>单击此处编辑母版标题样式</a:t>
            </a:r>
          </a:p>
        </p:txBody>
      </p:sp>
      <p:sp>
        <p:nvSpPr>
          <p:cNvPr id="2051" name="文本占位符 2"/>
          <p:cNvSpPr>
            <a:spLocks noGrp="1"/>
          </p:cNvSpPr>
          <p:nvPr>
            <p:ph type="body"/>
          </p:nvPr>
        </p:nvSpPr>
        <p:spPr>
          <a:xfrm>
            <a:off x="838200" y="1825625"/>
            <a:ext cx="10515600" cy="4351338"/>
          </a:xfrm>
          <a:prstGeom prst="rect">
            <a:avLst/>
          </a:prstGeom>
          <a:noFill/>
          <a:ln w="9525">
            <a:noFill/>
          </a:ln>
        </p:spPr>
        <p:txBody>
          <a:bodyPr vert="horz" lIns="91440" tIns="45720" rIns="91440" bIns="45720" anchor="t" anchorCtr="0"/>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l">
              <a:defRPr sz="1200">
                <a:solidFill>
                  <a:schemeClr val="tx1">
                    <a:tint val="75000"/>
                  </a:schemeClr>
                </a:solidFill>
              </a:defRPr>
            </a:lvl1pPr>
          </a:lstStyle>
          <a:p>
            <a:pPr fontAlgn="auto"/>
            <a:fld id="{760FBDFE-C587-4B4C-A407-44438C67B59E}" type="datetimeFigureOut">
              <a:rPr lang="zh-CN" altLang="en-US" strike="noStrike" noProof="1" smtClean="0">
                <a:latin typeface="+mn-lt"/>
                <a:ea typeface="+mn-ea"/>
                <a:cs typeface="+mn-cs"/>
              </a:rPr>
              <a:t>2023/8/24</a:t>
            </a:fld>
            <a:endParaRPr lang="zh-CN" altLang="en-US" strike="noStrike" noProof="1"/>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tx1">
                    <a:tint val="75000"/>
                  </a:schemeClr>
                </a:solidFill>
              </a:defRPr>
            </a:lvl1pPr>
          </a:lstStyle>
          <a:p>
            <a:pPr fontAlgn="auto"/>
            <a:endParaRPr lang="zh-CN" altLang="en-US" strike="noStrike" noProof="1"/>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r">
              <a:defRPr sz="1200">
                <a:solidFill>
                  <a:schemeClr val="tx1">
                    <a:tint val="75000"/>
                  </a:schemeClr>
                </a:solidFill>
              </a:defRPr>
            </a:lvl1pPr>
          </a:lstStyle>
          <a:p>
            <a:pPr fontAlgn="auto"/>
            <a:fld id="{49AE70B2-8BF9-45C0-BB95-33D1B9D3A854}" type="slidenum">
              <a:rPr lang="zh-CN" altLang="en-US" strike="noStrike" noProof="1" smtClean="0">
                <a:latin typeface="+mn-lt"/>
                <a:ea typeface="+mn-ea"/>
                <a:cs typeface="+mn-cs"/>
              </a:rPr>
              <a:t>‹#›</a:t>
            </a:fld>
            <a:endParaRPr lang="zh-CN" altLang="en-US" strike="noStrike" noProof="1"/>
          </a:p>
        </p:txBody>
      </p:sp>
    </p:spTree>
  </p:cSld>
  <p:clrMap bg1="lt1" tx1="dk1" bg2="lt2" tx2="dk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Lst>
  <p:hf sldNum="0" hdr="0" ftr="0" dt="0"/>
  <p:txStyles>
    <p:titleStyle>
      <a:lvl1pPr algn="l" defTabSz="914400" rtl="0" eaLnBrk="1" latinLnBrk="0" hangingPunct="1">
        <a:lnSpc>
          <a:spcPct val="90000"/>
        </a:lnSpc>
        <a:spcBef>
          <a:spcPct val="0"/>
        </a:spcBef>
        <a:buNone/>
        <a:defRPr sz="40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7.xml"/><Relationship Id="rId4"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7.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7.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7.xml"/><Relationship Id="rId1" Type="http://schemas.openxmlformats.org/officeDocument/2006/relationships/themeOverride" Target="../theme/themeOverride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7.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Layout" Target="../slideLayouts/slideLayout27.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泪滴形 9"/>
          <p:cNvSpPr>
            <a:spLocks noChangeAspect="1"/>
          </p:cNvSpPr>
          <p:nvPr/>
        </p:nvSpPr>
        <p:spPr>
          <a:xfrm rot="18900000">
            <a:off x="-739775" y="-3794125"/>
            <a:ext cx="10021888" cy="10085388"/>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7170" name="任意多边形: 形状 21"/>
          <p:cNvSpPr/>
          <p:nvPr/>
        </p:nvSpPr>
        <p:spPr>
          <a:xfrm rot="-2700000">
            <a:off x="9005888" y="560388"/>
            <a:ext cx="1422400" cy="1376362"/>
          </a:xfrm>
          <a:custGeom>
            <a:avLst/>
            <a:gdLst/>
            <a:ahLst/>
            <a:cxnLst>
              <a:cxn ang="0">
                <a:pos x="1023186" y="1331810"/>
              </a:cxn>
              <a:cxn ang="0">
                <a:pos x="906585" y="1376242"/>
              </a:cxn>
              <a:cxn ang="0">
                <a:pos x="527739" y="1376241"/>
              </a:cxn>
              <a:cxn ang="0">
                <a:pos x="521671" y="1376241"/>
              </a:cxn>
              <a:cxn ang="0">
                <a:pos x="516253" y="1376241"/>
              </a:cxn>
              <a:cxn ang="0">
                <a:pos x="399651" y="1331810"/>
              </a:cxn>
              <a:cxn ang="0">
                <a:pos x="521887" y="1331810"/>
              </a:cxn>
              <a:cxn ang="0">
                <a:pos x="527956" y="1331810"/>
              </a:cxn>
              <a:cxn ang="0">
                <a:pos x="1226047" y="1183784"/>
              </a:cxn>
              <a:cxn ang="0">
                <a:pos x="1179450" y="1228214"/>
              </a:cxn>
              <a:cxn ang="0">
                <a:pos x="527957" y="1228215"/>
              </a:cxn>
              <a:cxn ang="0">
                <a:pos x="521888" y="1228214"/>
              </a:cxn>
              <a:cxn ang="0">
                <a:pos x="243389" y="1228214"/>
              </a:cxn>
              <a:cxn ang="0">
                <a:pos x="196792" y="1183785"/>
              </a:cxn>
              <a:cxn ang="0">
                <a:pos x="521889" y="1183784"/>
              </a:cxn>
              <a:cxn ang="0">
                <a:pos x="527956" y="1183784"/>
              </a:cxn>
              <a:cxn ang="0">
                <a:pos x="1335062" y="1035756"/>
              </a:cxn>
              <a:cxn ang="0">
                <a:pos x="1308187" y="1080186"/>
              </a:cxn>
              <a:cxn ang="0">
                <a:pos x="527739" y="1080187"/>
              </a:cxn>
              <a:cxn ang="0">
                <a:pos x="521670" y="1080186"/>
              </a:cxn>
              <a:cxn ang="0">
                <a:pos x="114216" y="1080187"/>
              </a:cxn>
              <a:cxn ang="0">
                <a:pos x="87340" y="1035756"/>
              </a:cxn>
              <a:cxn ang="0">
                <a:pos x="521887" y="1035757"/>
              </a:cxn>
              <a:cxn ang="0">
                <a:pos x="527955" y="1035756"/>
              </a:cxn>
              <a:cxn ang="0">
                <a:pos x="1396830" y="887729"/>
              </a:cxn>
              <a:cxn ang="0">
                <a:pos x="1382526" y="932160"/>
              </a:cxn>
              <a:cxn ang="0">
                <a:pos x="527956" y="932160"/>
              </a:cxn>
              <a:cxn ang="0">
                <a:pos x="521887" y="932160"/>
              </a:cxn>
              <a:cxn ang="0">
                <a:pos x="40311" y="932160"/>
              </a:cxn>
              <a:cxn ang="0">
                <a:pos x="26007" y="887729"/>
              </a:cxn>
              <a:cxn ang="0">
                <a:pos x="521887" y="887729"/>
              </a:cxn>
              <a:cxn ang="0">
                <a:pos x="527956" y="887729"/>
              </a:cxn>
              <a:cxn ang="0">
                <a:pos x="1422406" y="739918"/>
              </a:cxn>
              <a:cxn ang="0">
                <a:pos x="1418071" y="784348"/>
              </a:cxn>
              <a:cxn ang="0">
                <a:pos x="1415687" y="784348"/>
              </a:cxn>
              <a:cxn ang="0">
                <a:pos x="1409618" y="784348"/>
              </a:cxn>
              <a:cxn ang="0">
                <a:pos x="527957" y="784348"/>
              </a:cxn>
              <a:cxn ang="0">
                <a:pos x="521888" y="784348"/>
              </a:cxn>
              <a:cxn ang="0">
                <a:pos x="4551" y="784348"/>
              </a:cxn>
              <a:cxn ang="0">
                <a:pos x="0" y="739918"/>
              </a:cxn>
              <a:cxn ang="0">
                <a:pos x="521888" y="739918"/>
              </a:cxn>
              <a:cxn ang="0">
                <a:pos x="527957" y="739918"/>
              </a:cxn>
              <a:cxn ang="0">
                <a:pos x="1409618" y="739918"/>
              </a:cxn>
              <a:cxn ang="0">
                <a:pos x="1415687" y="739918"/>
              </a:cxn>
              <a:cxn ang="0">
                <a:pos x="1417204" y="591893"/>
              </a:cxn>
              <a:cxn ang="0">
                <a:pos x="1421972" y="636322"/>
              </a:cxn>
              <a:cxn ang="0">
                <a:pos x="1415470" y="636322"/>
              </a:cxn>
              <a:cxn ang="0">
                <a:pos x="1409401" y="636322"/>
              </a:cxn>
              <a:cxn ang="0">
                <a:pos x="527739" y="636323"/>
              </a:cxn>
              <a:cxn ang="0">
                <a:pos x="521671" y="636323"/>
              </a:cxn>
              <a:cxn ang="0">
                <a:pos x="216" y="636323"/>
              </a:cxn>
              <a:cxn ang="0">
                <a:pos x="4984" y="591892"/>
              </a:cxn>
              <a:cxn ang="0">
                <a:pos x="521887" y="591893"/>
              </a:cxn>
              <a:cxn ang="0">
                <a:pos x="527956" y="591893"/>
              </a:cxn>
              <a:cxn ang="0">
                <a:pos x="1409618" y="591892"/>
              </a:cxn>
              <a:cxn ang="0">
                <a:pos x="1415687" y="591892"/>
              </a:cxn>
              <a:cxn ang="0">
                <a:pos x="1380793" y="443864"/>
              </a:cxn>
              <a:cxn ang="0">
                <a:pos x="1395313" y="488294"/>
              </a:cxn>
              <a:cxn ang="0">
                <a:pos x="527739" y="488294"/>
              </a:cxn>
              <a:cxn ang="0">
                <a:pos x="521671" y="488294"/>
              </a:cxn>
              <a:cxn ang="0">
                <a:pos x="27307" y="488294"/>
              </a:cxn>
              <a:cxn ang="0">
                <a:pos x="41829" y="443864"/>
              </a:cxn>
              <a:cxn ang="0">
                <a:pos x="521886" y="443864"/>
              </a:cxn>
              <a:cxn ang="0">
                <a:pos x="527955" y="443864"/>
              </a:cxn>
              <a:cxn ang="0">
                <a:pos x="1013868" y="44430"/>
              </a:cxn>
              <a:cxn ang="0">
                <a:pos x="527739" y="44430"/>
              </a:cxn>
              <a:cxn ang="0">
                <a:pos x="521671" y="44430"/>
              </a:cxn>
              <a:cxn ang="0">
                <a:pos x="408537" y="44430"/>
              </a:cxn>
              <a:cxn ang="0">
                <a:pos x="531207" y="0"/>
              </a:cxn>
              <a:cxn ang="0">
                <a:pos x="891414" y="0"/>
              </a:cxn>
              <a:cxn ang="0">
                <a:pos x="1013868" y="44430"/>
              </a:cxn>
              <a:cxn ang="0">
                <a:pos x="1305804" y="296055"/>
              </a:cxn>
              <a:cxn ang="0">
                <a:pos x="1332895" y="340485"/>
              </a:cxn>
              <a:cxn ang="0">
                <a:pos x="527956" y="340485"/>
              </a:cxn>
              <a:cxn ang="0">
                <a:pos x="521887" y="340484"/>
              </a:cxn>
              <a:cxn ang="0">
                <a:pos x="89943" y="340485"/>
              </a:cxn>
              <a:cxn ang="0">
                <a:pos x="117034" y="296054"/>
              </a:cxn>
              <a:cxn ang="0">
                <a:pos x="521671" y="296055"/>
              </a:cxn>
              <a:cxn ang="0">
                <a:pos x="527956" y="296055"/>
              </a:cxn>
              <a:cxn ang="0">
                <a:pos x="1221713" y="192457"/>
              </a:cxn>
              <a:cxn ang="0">
                <a:pos x="527739" y="192456"/>
              </a:cxn>
              <a:cxn ang="0">
                <a:pos x="521671" y="192456"/>
              </a:cxn>
              <a:cxn ang="0">
                <a:pos x="200909" y="192457"/>
              </a:cxn>
              <a:cxn ang="0">
                <a:pos x="248373" y="148027"/>
              </a:cxn>
              <a:cxn ang="0">
                <a:pos x="521888" y="148027"/>
              </a:cxn>
              <a:cxn ang="0">
                <a:pos x="527957" y="148027"/>
              </a:cxn>
              <a:cxn ang="0">
                <a:pos x="1174249" y="148027"/>
              </a:cxn>
              <a:cxn ang="0">
                <a:pos x="1221713" y="192457"/>
              </a:cxn>
            </a:cxnLst>
            <a:rect l="0" t="0" r="0" b="0"/>
            <a:pathLst>
              <a:path w="1512485" h="1463398">
                <a:moveTo>
                  <a:pt x="1087984" y="1416153"/>
                </a:moveTo>
                <a:cubicBezTo>
                  <a:pt x="1048346" y="1435511"/>
                  <a:pt x="1006863" y="1451182"/>
                  <a:pt x="963998" y="1463398"/>
                </a:cubicBezTo>
                <a:lnTo>
                  <a:pt x="561161" y="1463397"/>
                </a:lnTo>
                <a:lnTo>
                  <a:pt x="554708" y="1463397"/>
                </a:lnTo>
                <a:lnTo>
                  <a:pt x="548947" y="1463397"/>
                </a:lnTo>
                <a:cubicBezTo>
                  <a:pt x="505851" y="1451183"/>
                  <a:pt x="464369" y="1435282"/>
                  <a:pt x="424961" y="1416153"/>
                </a:cubicBezTo>
                <a:lnTo>
                  <a:pt x="554938" y="1416153"/>
                </a:lnTo>
                <a:lnTo>
                  <a:pt x="561391" y="1416153"/>
                </a:lnTo>
                <a:close/>
                <a:moveTo>
                  <a:pt x="1303691" y="1258752"/>
                </a:moveTo>
                <a:cubicBezTo>
                  <a:pt x="1287791" y="1275346"/>
                  <a:pt x="1271427" y="1291016"/>
                  <a:pt x="1254143" y="1305996"/>
                </a:cubicBezTo>
                <a:lnTo>
                  <a:pt x="561392" y="1305997"/>
                </a:lnTo>
                <a:lnTo>
                  <a:pt x="554939" y="1305996"/>
                </a:lnTo>
                <a:lnTo>
                  <a:pt x="258803" y="1305996"/>
                </a:lnTo>
                <a:cubicBezTo>
                  <a:pt x="241519" y="1291017"/>
                  <a:pt x="225157" y="1275345"/>
                  <a:pt x="209255" y="1258753"/>
                </a:cubicBezTo>
                <a:lnTo>
                  <a:pt x="554940" y="1258752"/>
                </a:lnTo>
                <a:lnTo>
                  <a:pt x="561391" y="1258752"/>
                </a:lnTo>
                <a:close/>
                <a:moveTo>
                  <a:pt x="1419610" y="1101350"/>
                </a:moveTo>
                <a:cubicBezTo>
                  <a:pt x="1410622" y="1117482"/>
                  <a:pt x="1401174" y="1133154"/>
                  <a:pt x="1391033" y="1148594"/>
                </a:cubicBezTo>
                <a:lnTo>
                  <a:pt x="561160" y="1148595"/>
                </a:lnTo>
                <a:lnTo>
                  <a:pt x="554707" y="1148594"/>
                </a:lnTo>
                <a:lnTo>
                  <a:pt x="121450" y="1148595"/>
                </a:lnTo>
                <a:cubicBezTo>
                  <a:pt x="111309" y="1133153"/>
                  <a:pt x="101861" y="1117483"/>
                  <a:pt x="92872" y="1101350"/>
                </a:cubicBezTo>
                <a:lnTo>
                  <a:pt x="554938" y="1101351"/>
                </a:lnTo>
                <a:lnTo>
                  <a:pt x="561390" y="1101350"/>
                </a:lnTo>
                <a:close/>
                <a:moveTo>
                  <a:pt x="1485290" y="943949"/>
                </a:moveTo>
                <a:cubicBezTo>
                  <a:pt x="1480681" y="959851"/>
                  <a:pt x="1475611" y="975752"/>
                  <a:pt x="1470080" y="991193"/>
                </a:cubicBezTo>
                <a:lnTo>
                  <a:pt x="561391" y="991193"/>
                </a:lnTo>
                <a:lnTo>
                  <a:pt x="554938" y="991193"/>
                </a:lnTo>
                <a:lnTo>
                  <a:pt x="42864" y="991193"/>
                </a:lnTo>
                <a:cubicBezTo>
                  <a:pt x="37103" y="975751"/>
                  <a:pt x="32263" y="960081"/>
                  <a:pt x="27654" y="943949"/>
                </a:cubicBezTo>
                <a:lnTo>
                  <a:pt x="554938" y="943949"/>
                </a:lnTo>
                <a:lnTo>
                  <a:pt x="561391" y="943949"/>
                </a:lnTo>
                <a:close/>
                <a:moveTo>
                  <a:pt x="1512485" y="786777"/>
                </a:moveTo>
                <a:cubicBezTo>
                  <a:pt x="1511563" y="802679"/>
                  <a:pt x="1509950" y="818349"/>
                  <a:pt x="1507876" y="834021"/>
                </a:cubicBezTo>
                <a:lnTo>
                  <a:pt x="1505341" y="834021"/>
                </a:lnTo>
                <a:lnTo>
                  <a:pt x="1498888" y="834021"/>
                </a:lnTo>
                <a:lnTo>
                  <a:pt x="561392" y="834021"/>
                </a:lnTo>
                <a:lnTo>
                  <a:pt x="554939" y="834021"/>
                </a:lnTo>
                <a:lnTo>
                  <a:pt x="4840" y="834021"/>
                </a:lnTo>
                <a:cubicBezTo>
                  <a:pt x="2765" y="818349"/>
                  <a:pt x="1152" y="802679"/>
                  <a:pt x="0" y="786777"/>
                </a:cubicBezTo>
                <a:lnTo>
                  <a:pt x="554939" y="786777"/>
                </a:lnTo>
                <a:lnTo>
                  <a:pt x="561392" y="786777"/>
                </a:lnTo>
                <a:lnTo>
                  <a:pt x="1498888" y="786777"/>
                </a:lnTo>
                <a:lnTo>
                  <a:pt x="1505341" y="786777"/>
                </a:lnTo>
                <a:close/>
                <a:moveTo>
                  <a:pt x="1506954" y="629377"/>
                </a:moveTo>
                <a:cubicBezTo>
                  <a:pt x="1509258" y="645047"/>
                  <a:pt x="1510871" y="660719"/>
                  <a:pt x="1512024" y="676620"/>
                </a:cubicBezTo>
                <a:lnTo>
                  <a:pt x="1505110" y="676620"/>
                </a:lnTo>
                <a:lnTo>
                  <a:pt x="1498657" y="676620"/>
                </a:lnTo>
                <a:lnTo>
                  <a:pt x="561161" y="676621"/>
                </a:lnTo>
                <a:lnTo>
                  <a:pt x="554708" y="676621"/>
                </a:lnTo>
                <a:lnTo>
                  <a:pt x="230" y="676621"/>
                </a:lnTo>
                <a:cubicBezTo>
                  <a:pt x="1613" y="660718"/>
                  <a:pt x="3226" y="645048"/>
                  <a:pt x="5300" y="629376"/>
                </a:cubicBezTo>
                <a:lnTo>
                  <a:pt x="554938" y="629377"/>
                </a:lnTo>
                <a:lnTo>
                  <a:pt x="561391" y="629377"/>
                </a:lnTo>
                <a:lnTo>
                  <a:pt x="1498888" y="629376"/>
                </a:lnTo>
                <a:lnTo>
                  <a:pt x="1505341" y="629376"/>
                </a:lnTo>
                <a:close/>
                <a:moveTo>
                  <a:pt x="1468237" y="471974"/>
                </a:moveTo>
                <a:cubicBezTo>
                  <a:pt x="1473997" y="487415"/>
                  <a:pt x="1479069" y="503316"/>
                  <a:pt x="1483677" y="519218"/>
                </a:cubicBezTo>
                <a:lnTo>
                  <a:pt x="561161" y="519218"/>
                </a:lnTo>
                <a:lnTo>
                  <a:pt x="554708" y="519218"/>
                </a:lnTo>
                <a:lnTo>
                  <a:pt x="29037" y="519218"/>
                </a:lnTo>
                <a:cubicBezTo>
                  <a:pt x="33645" y="503316"/>
                  <a:pt x="38716" y="487415"/>
                  <a:pt x="44478" y="471974"/>
                </a:cubicBezTo>
                <a:lnTo>
                  <a:pt x="554937" y="471974"/>
                </a:lnTo>
                <a:lnTo>
                  <a:pt x="561390" y="471974"/>
                </a:lnTo>
                <a:close/>
                <a:moveTo>
                  <a:pt x="1078075" y="47244"/>
                </a:moveTo>
                <a:lnTo>
                  <a:pt x="561161" y="47244"/>
                </a:lnTo>
                <a:lnTo>
                  <a:pt x="554708" y="47244"/>
                </a:lnTo>
                <a:lnTo>
                  <a:pt x="434410" y="47244"/>
                </a:lnTo>
                <a:cubicBezTo>
                  <a:pt x="476123" y="27655"/>
                  <a:pt x="519679" y="11753"/>
                  <a:pt x="564848" y="0"/>
                </a:cubicBezTo>
                <a:lnTo>
                  <a:pt x="947867" y="0"/>
                </a:lnTo>
                <a:cubicBezTo>
                  <a:pt x="993267" y="11753"/>
                  <a:pt x="1036592" y="27656"/>
                  <a:pt x="1078075" y="47244"/>
                </a:cubicBezTo>
                <a:close/>
                <a:moveTo>
                  <a:pt x="1388499" y="314804"/>
                </a:moveTo>
                <a:cubicBezTo>
                  <a:pt x="1398639" y="330245"/>
                  <a:pt x="1408319" y="345916"/>
                  <a:pt x="1417306" y="362048"/>
                </a:cubicBezTo>
                <a:lnTo>
                  <a:pt x="561391" y="362048"/>
                </a:lnTo>
                <a:lnTo>
                  <a:pt x="554938" y="362047"/>
                </a:lnTo>
                <a:lnTo>
                  <a:pt x="95639" y="362048"/>
                </a:lnTo>
                <a:cubicBezTo>
                  <a:pt x="104627" y="345916"/>
                  <a:pt x="114306" y="330245"/>
                  <a:pt x="124446" y="314803"/>
                </a:cubicBezTo>
                <a:lnTo>
                  <a:pt x="554708" y="314804"/>
                </a:lnTo>
                <a:lnTo>
                  <a:pt x="561391" y="314804"/>
                </a:lnTo>
                <a:close/>
                <a:moveTo>
                  <a:pt x="1299083" y="204646"/>
                </a:moveTo>
                <a:lnTo>
                  <a:pt x="561161" y="204645"/>
                </a:lnTo>
                <a:lnTo>
                  <a:pt x="554708" y="204645"/>
                </a:lnTo>
                <a:lnTo>
                  <a:pt x="213633" y="204646"/>
                </a:lnTo>
                <a:cubicBezTo>
                  <a:pt x="229534" y="188053"/>
                  <a:pt x="246589" y="172382"/>
                  <a:pt x="264103" y="157402"/>
                </a:cubicBezTo>
                <a:lnTo>
                  <a:pt x="554939" y="157402"/>
                </a:lnTo>
                <a:lnTo>
                  <a:pt x="561392" y="157402"/>
                </a:lnTo>
                <a:lnTo>
                  <a:pt x="1248613" y="157402"/>
                </a:lnTo>
                <a:cubicBezTo>
                  <a:pt x="1266128" y="172382"/>
                  <a:pt x="1282951" y="188053"/>
                  <a:pt x="1299083" y="204646"/>
                </a:cubicBezTo>
                <a:close/>
              </a:path>
            </a:pathLst>
          </a:custGeom>
          <a:gradFill rotWithShape="1">
            <a:gsLst>
              <a:gs pos="0">
                <a:srgbClr val="9DC3E6"/>
              </a:gs>
              <a:gs pos="100000">
                <a:schemeClr val="accent1"/>
              </a:gs>
            </a:gsLst>
            <a:lin ang="2700000" scaled="1"/>
            <a:tileRect/>
          </a:gradFill>
          <a:ln w="22947">
            <a:noFill/>
          </a:ln>
        </p:spPr>
        <p:txBody>
          <a:bodyPr/>
          <a:lstStyle/>
          <a:p>
            <a:endParaRPr lang="zh-CN" altLang="en-US"/>
          </a:p>
        </p:txBody>
      </p:sp>
      <p:sp>
        <p:nvSpPr>
          <p:cNvPr id="6" name="文本框 5"/>
          <p:cNvSpPr txBox="1"/>
          <p:nvPr/>
        </p:nvSpPr>
        <p:spPr>
          <a:xfrm>
            <a:off x="2631167" y="5468013"/>
            <a:ext cx="6096000" cy="583565"/>
          </a:xfrm>
          <a:prstGeom prst="rect">
            <a:avLst/>
          </a:prstGeom>
          <a:noFill/>
        </p:spPr>
        <p:txBody>
          <a:bodyPr wrap="square">
            <a:spAutoFit/>
          </a:bodyPr>
          <a:lstStyle/>
          <a:p>
            <a:pPr fontAlgn="auto"/>
            <a:r>
              <a:rPr lang="en-US" altLang="zh-CN" sz="3200" noProof="1">
                <a:solidFill>
                  <a:schemeClr val="bg1">
                    <a:alpha val="15000"/>
                  </a:schemeClr>
                </a:solidFill>
                <a:latin typeface="+mj-lt"/>
                <a:ea typeface="+mj-ea"/>
                <a:cs typeface="+mn-cs"/>
              </a:rPr>
              <a:t>Drinking Water</a:t>
            </a:r>
            <a:endParaRPr lang="en-US" altLang="zh-CN" sz="3200" noProof="1">
              <a:solidFill>
                <a:schemeClr val="bg1">
                  <a:alpha val="15000"/>
                </a:schemeClr>
              </a:solidFill>
              <a:latin typeface="+mj-lt"/>
              <a:ea typeface="+mj-ea"/>
            </a:endParaRPr>
          </a:p>
        </p:txBody>
      </p:sp>
      <p:sp>
        <p:nvSpPr>
          <p:cNvPr id="11" name="泪滴形 10"/>
          <p:cNvSpPr/>
          <p:nvPr/>
        </p:nvSpPr>
        <p:spPr>
          <a:xfrm rot="18900000">
            <a:off x="9256713" y="4991100"/>
            <a:ext cx="3713163" cy="3733800"/>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7173" name="文本框 99"/>
          <p:cNvSpPr txBox="1"/>
          <p:nvPr/>
        </p:nvSpPr>
        <p:spPr>
          <a:xfrm>
            <a:off x="1347470" y="2460625"/>
            <a:ext cx="8536305" cy="1568450"/>
          </a:xfrm>
          <a:prstGeom prst="rect">
            <a:avLst/>
          </a:prstGeom>
          <a:noFill/>
          <a:ln w="9525">
            <a:noFill/>
          </a:ln>
        </p:spPr>
        <p:txBody>
          <a:bodyPr wrap="square" anchor="t" anchorCtr="0">
            <a:spAutoFit/>
          </a:bodyPr>
          <a:lstStyle/>
          <a:p>
            <a:r>
              <a:rPr lang="en-US" altLang="zh-CN" sz="4800" cap="small" dirty="0">
                <a:solidFill>
                  <a:schemeClr val="tx1"/>
                </a:solidFill>
                <a:uFillTx/>
                <a:latin typeface="Impact" panose="020B0806030902050204" pitchFamily="34" charset="0"/>
              </a:rPr>
              <a:t>Government Auditing Ensures</a:t>
            </a:r>
          </a:p>
          <a:p>
            <a:r>
              <a:rPr lang="en-US" altLang="zh-CN" sz="4800" cap="small" dirty="0">
                <a:solidFill>
                  <a:schemeClr val="tx1"/>
                </a:solidFill>
                <a:uFillTx/>
                <a:latin typeface="Impact" panose="020B0806030902050204" pitchFamily="34" charset="0"/>
              </a:rPr>
              <a:t>Drinking Water Safety in China</a:t>
            </a:r>
          </a:p>
        </p:txBody>
      </p:sp>
      <p:sp>
        <p:nvSpPr>
          <p:cNvPr id="7174" name="文本框 11"/>
          <p:cNvSpPr txBox="1"/>
          <p:nvPr/>
        </p:nvSpPr>
        <p:spPr>
          <a:xfrm>
            <a:off x="1347469" y="1516003"/>
            <a:ext cx="7379697" cy="923330"/>
          </a:xfrm>
          <a:prstGeom prst="rect">
            <a:avLst/>
          </a:prstGeom>
          <a:noFill/>
          <a:ln w="9525">
            <a:noFill/>
          </a:ln>
        </p:spPr>
        <p:txBody>
          <a:bodyPr wrap="square" anchor="t" anchorCtr="0">
            <a:spAutoFit/>
          </a:bodyPr>
          <a:lstStyle/>
          <a:p>
            <a:r>
              <a:rPr lang="en-US" altLang="zh-CN" cap="small" dirty="0">
                <a:solidFill>
                  <a:schemeClr val="tx1"/>
                </a:solidFill>
                <a:uFillTx/>
                <a:latin typeface="Arial" panose="020B0604020202020204" pitchFamily="34" charset="0"/>
                <a:ea typeface="宋体" panose="02010600030101010101" pitchFamily="2" charset="-122"/>
              </a:rPr>
              <a:t>Country </a:t>
            </a:r>
            <a:r>
              <a:rPr lang="en-US" altLang="zh-CN" cap="small" dirty="0"/>
              <a:t>P</a:t>
            </a:r>
            <a:r>
              <a:rPr lang="en-US" altLang="zh-CN" cap="small" dirty="0">
                <a:solidFill>
                  <a:schemeClr val="tx1"/>
                </a:solidFill>
                <a:uFillTx/>
                <a:latin typeface="Arial" panose="020B0604020202020204" pitchFamily="34" charset="0"/>
                <a:ea typeface="宋体" panose="02010600030101010101" pitchFamily="2" charset="-122"/>
              </a:rPr>
              <a:t>aper</a:t>
            </a:r>
          </a:p>
          <a:p>
            <a:r>
              <a:rPr lang="en-US" altLang="zh-CN" cap="small" dirty="0"/>
              <a:t>The 9</a:t>
            </a:r>
            <a:r>
              <a:rPr lang="en-US" altLang="zh-CN" cap="small" baseline="30000" dirty="0"/>
              <a:t>th</a:t>
            </a:r>
            <a:r>
              <a:rPr lang="en-US" altLang="zh-CN" cap="small" dirty="0"/>
              <a:t> Working Meeting of ASOSAI WGEA </a:t>
            </a:r>
          </a:p>
          <a:p>
            <a:r>
              <a:rPr lang="en-US" altLang="zh-CN" cap="small" dirty="0"/>
              <a:t>and the 9</a:t>
            </a:r>
            <a:r>
              <a:rPr lang="en-US" altLang="zh-CN" cap="small" baseline="30000" dirty="0"/>
              <a:t>th</a:t>
            </a:r>
            <a:r>
              <a:rPr lang="en-US" altLang="zh-CN" cap="small" dirty="0"/>
              <a:t> Seminar on Environmental Auditing</a:t>
            </a:r>
            <a:endParaRPr lang="en-US" altLang="zh-CN" cap="small" dirty="0">
              <a:solidFill>
                <a:schemeClr val="tx1"/>
              </a:solidFill>
              <a:uFillTx/>
              <a:latin typeface="Arial" panose="020B0604020202020204" pitchFamily="34" charset="0"/>
              <a:ea typeface="宋体" panose="02010600030101010101" pitchFamily="2" charset="-122"/>
            </a:endParaRPr>
          </a:p>
        </p:txBody>
      </p:sp>
      <p:sp>
        <p:nvSpPr>
          <p:cNvPr id="7175" name="文本框 20"/>
          <p:cNvSpPr txBox="1"/>
          <p:nvPr/>
        </p:nvSpPr>
        <p:spPr>
          <a:xfrm>
            <a:off x="1347470" y="4281170"/>
            <a:ext cx="6215380" cy="1014730"/>
          </a:xfrm>
          <a:prstGeom prst="rect">
            <a:avLst/>
          </a:prstGeom>
          <a:noFill/>
          <a:ln w="9525">
            <a:noFill/>
          </a:ln>
        </p:spPr>
        <p:txBody>
          <a:bodyPr wrap="square" anchor="t" anchorCtr="0">
            <a:spAutoFit/>
          </a:bodyPr>
          <a:lstStyle/>
          <a:p>
            <a:r>
              <a:rPr lang="en-US" altLang="en-US" dirty="0">
                <a:solidFill>
                  <a:schemeClr val="bg1"/>
                </a:solidFill>
                <a:latin typeface="Calibri" panose="020F0502020204030204" charset="0"/>
                <a:ea typeface="宋体" panose="02010600030101010101" pitchFamily="2" charset="-122"/>
                <a:cs typeface="Calibri" panose="020F0502020204030204" charset="0"/>
              </a:rPr>
              <a:t>Department of Natural Resources, Ecology and Enviroment Audit</a:t>
            </a:r>
          </a:p>
          <a:p>
            <a:r>
              <a:rPr lang="en-US" altLang="en-US" sz="2400" dirty="0">
                <a:solidFill>
                  <a:schemeClr val="bg1"/>
                </a:solidFill>
                <a:latin typeface="Calibri" panose="020F0502020204030204" charset="0"/>
                <a:ea typeface="宋体" panose="02010600030101010101" pitchFamily="2" charset="-122"/>
                <a:cs typeface="Calibri" panose="020F0502020204030204" charset="0"/>
              </a:rPr>
              <a:t>China National Office of Audit</a:t>
            </a:r>
            <a:endParaRPr lang="en-US" altLang="en-US" dirty="0">
              <a:solidFill>
                <a:schemeClr val="bg1"/>
              </a:solidFill>
              <a:latin typeface="Calibri" panose="020F0502020204030204" charset="0"/>
              <a:ea typeface="宋体" panose="02010600030101010101" pitchFamily="2" charset="-122"/>
              <a:cs typeface="Calibri" panose="020F0502020204030204" charset="0"/>
            </a:endParaRPr>
          </a:p>
          <a:p>
            <a:r>
              <a:rPr lang="en-US" altLang="en-US" dirty="0">
                <a:solidFill>
                  <a:schemeClr val="bg1"/>
                </a:solidFill>
                <a:latin typeface="Calibri" panose="020F0502020204030204" charset="0"/>
                <a:cs typeface="Calibri" panose="020F0502020204030204" charset="0"/>
              </a:rPr>
              <a:t>Astana, August 2023</a:t>
            </a:r>
            <a:endParaRPr lang="en-US" altLang="en-US" dirty="0">
              <a:solidFill>
                <a:schemeClr val="bg1"/>
              </a:solidFill>
              <a:latin typeface="Calibri" panose="020F0502020204030204" charset="0"/>
              <a:ea typeface="宋体" panose="02010600030101010101" pitchFamily="2" charset="-122"/>
              <a:cs typeface="Calibri" panose="020F0502020204030204"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图片 13" descr="水花"/>
          <p:cNvPicPr>
            <a:picLocks noChangeAspect="1"/>
          </p:cNvPicPr>
          <p:nvPr/>
        </p:nvPicPr>
        <p:blipFill>
          <a:blip r:embed="rId2">
            <a:lum bright="70000" contrast="-70000"/>
          </a:blip>
          <a:stretch>
            <a:fillRect/>
          </a:stretch>
        </p:blipFill>
        <p:spPr>
          <a:xfrm>
            <a:off x="-46990" y="1570990"/>
            <a:ext cx="12286615" cy="7679055"/>
          </a:xfrm>
          <a:prstGeom prst="rect">
            <a:avLst/>
          </a:prstGeom>
          <a:noFill/>
          <a:ln w="9525">
            <a:noFill/>
          </a:ln>
        </p:spPr>
      </p:pic>
      <p:sp>
        <p:nvSpPr>
          <p:cNvPr id="11" name="泪滴形 10"/>
          <p:cNvSpPr>
            <a:spLocks noChangeAspect="1"/>
          </p:cNvSpPr>
          <p:nvPr/>
        </p:nvSpPr>
        <p:spPr>
          <a:xfrm rot="18900000">
            <a:off x="10424069" y="3941507"/>
            <a:ext cx="2971800" cy="2987676"/>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10243" name="文本框 99"/>
          <p:cNvSpPr txBox="1"/>
          <p:nvPr/>
        </p:nvSpPr>
        <p:spPr>
          <a:xfrm>
            <a:off x="682625" y="533400"/>
            <a:ext cx="7964488" cy="644525"/>
          </a:xfrm>
          <a:prstGeom prst="rect">
            <a:avLst/>
          </a:prstGeom>
          <a:noFill/>
          <a:ln w="9525">
            <a:noFill/>
          </a:ln>
        </p:spPr>
        <p:txBody>
          <a:bodyPr wrap="square" anchor="t" anchorCtr="0">
            <a:spAutoFit/>
          </a:bodyPr>
          <a:lstStyle/>
          <a:p>
            <a:r>
              <a:rPr lang="en-US" altLang="en-US" sz="3600">
                <a:latin typeface="DIN" charset="0"/>
                <a:ea typeface="宋体" panose="02010600030101010101" pitchFamily="2" charset="-122"/>
              </a:rPr>
              <a:t>Audit Objective </a:t>
            </a:r>
          </a:p>
        </p:txBody>
      </p:sp>
      <p:sp>
        <p:nvSpPr>
          <p:cNvPr id="10244" name="文本框 13"/>
          <p:cNvSpPr txBox="1"/>
          <p:nvPr/>
        </p:nvSpPr>
        <p:spPr>
          <a:xfrm>
            <a:off x="1601788" y="1990725"/>
            <a:ext cx="9367837" cy="2675255"/>
          </a:xfrm>
          <a:prstGeom prst="rect">
            <a:avLst/>
          </a:prstGeom>
          <a:noFill/>
          <a:ln w="9525">
            <a:noFill/>
          </a:ln>
        </p:spPr>
        <p:txBody>
          <a:bodyPr wrap="square" anchor="t" anchorCtr="0">
            <a:spAutoFit/>
          </a:bodyPr>
          <a:lstStyle/>
          <a:p>
            <a:pPr>
              <a:lnSpc>
                <a:spcPct val="120000"/>
              </a:lnSpc>
            </a:pPr>
            <a:r>
              <a:rPr lang="zh-CN" altLang="en-US" sz="2800" dirty="0">
                <a:solidFill>
                  <a:srgbClr val="1F4E79"/>
                </a:solidFill>
                <a:latin typeface="Calibri" panose="020F0502020204030204" charset="0"/>
                <a:ea typeface="宋体" panose="02010600030101010101" pitchFamily="2" charset="-122"/>
                <a:cs typeface="Calibri" panose="020F0502020204030204" charset="0"/>
              </a:rPr>
              <a:t>Reinforce the protection of drinking water sources, guarantee the safe quality of drinking water, and advance the consolidation and upgrading of drinking water safety programs, enabling the people to drink clean and safe water, and safeguarding their health.</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圆: 空心 34"/>
          <p:cNvSpPr/>
          <p:nvPr/>
        </p:nvSpPr>
        <p:spPr>
          <a:xfrm>
            <a:off x="374650" y="-1957387"/>
            <a:ext cx="11442700" cy="11444288"/>
          </a:xfrm>
          <a:prstGeom prst="donut">
            <a:avLst>
              <a:gd name="adj" fmla="val 11839"/>
            </a:avLst>
          </a:prstGeom>
          <a:solidFill>
            <a:srgbClr val="C5E3FE">
              <a:alpha val="64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18" name="椭圆 17"/>
          <p:cNvSpPr/>
          <p:nvPr/>
        </p:nvSpPr>
        <p:spPr>
          <a:xfrm>
            <a:off x="4111625" y="1749108"/>
            <a:ext cx="3968750" cy="3970338"/>
          </a:xfrm>
          <a:prstGeom prst="ellipse">
            <a:avLst/>
          </a:prstGeom>
          <a:noFill/>
          <a:ln>
            <a:solidFill>
              <a:schemeClr val="accent1">
                <a:lumMod val="20000"/>
                <a:lumOff val="80000"/>
              </a:schemeClr>
            </a:solidFill>
          </a:ln>
          <a:effectLst>
            <a:outerShdw blurRad="1270000" dist="876300" dir="2700000" algn="tl" rotWithShape="0">
              <a:schemeClr val="accent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11273" name="文本框 6"/>
          <p:cNvSpPr txBox="1"/>
          <p:nvPr/>
        </p:nvSpPr>
        <p:spPr>
          <a:xfrm>
            <a:off x="8350568" y="4552950"/>
            <a:ext cx="1661794" cy="521970"/>
          </a:xfrm>
          <a:prstGeom prst="rect">
            <a:avLst/>
          </a:prstGeom>
          <a:noFill/>
          <a:ln w="9525">
            <a:noFill/>
          </a:ln>
        </p:spPr>
        <p:txBody>
          <a:bodyPr wrap="square" anchor="t" anchorCtr="0">
            <a:spAutoFit/>
          </a:bodyPr>
          <a:lstStyle/>
          <a:p>
            <a:pPr algn="l"/>
            <a:r>
              <a:rPr lang="en-US" altLang="en-US" sz="2800" dirty="0">
                <a:solidFill>
                  <a:srgbClr val="013F79"/>
                </a:solidFill>
                <a:latin typeface="+mj-lt"/>
                <a:ea typeface="宋体" panose="02010600030101010101" pitchFamily="2" charset="-122"/>
              </a:rPr>
              <a:t>Fund</a:t>
            </a:r>
          </a:p>
        </p:txBody>
      </p:sp>
      <p:sp>
        <p:nvSpPr>
          <p:cNvPr id="11274" name="文本框 7"/>
          <p:cNvSpPr txBox="1"/>
          <p:nvPr/>
        </p:nvSpPr>
        <p:spPr>
          <a:xfrm>
            <a:off x="8350884" y="2065655"/>
            <a:ext cx="1661795" cy="523220"/>
          </a:xfrm>
          <a:prstGeom prst="rect">
            <a:avLst/>
          </a:prstGeom>
          <a:noFill/>
          <a:ln w="9525">
            <a:noFill/>
          </a:ln>
        </p:spPr>
        <p:txBody>
          <a:bodyPr wrap="square" anchor="t" anchorCtr="0">
            <a:spAutoFit/>
          </a:bodyPr>
          <a:lstStyle/>
          <a:p>
            <a:pPr algn="ctr"/>
            <a:r>
              <a:rPr lang="en-US" altLang="en-US" sz="2800" dirty="0">
                <a:solidFill>
                  <a:srgbClr val="013F79"/>
                </a:solidFill>
                <a:latin typeface="+mj-lt"/>
                <a:ea typeface="宋体" panose="02010600030101010101" pitchFamily="2" charset="-122"/>
              </a:rPr>
              <a:t>Project</a:t>
            </a:r>
          </a:p>
        </p:txBody>
      </p:sp>
      <p:sp>
        <p:nvSpPr>
          <p:cNvPr id="2" name="文本框 7"/>
          <p:cNvSpPr txBox="1"/>
          <p:nvPr/>
        </p:nvSpPr>
        <p:spPr>
          <a:xfrm>
            <a:off x="2192845" y="4551700"/>
            <a:ext cx="1661795" cy="523220"/>
          </a:xfrm>
          <a:prstGeom prst="rect">
            <a:avLst/>
          </a:prstGeom>
          <a:noFill/>
          <a:ln w="9525">
            <a:noFill/>
          </a:ln>
        </p:spPr>
        <p:txBody>
          <a:bodyPr wrap="square" anchor="t" anchorCtr="0">
            <a:spAutoFit/>
          </a:bodyPr>
          <a:lstStyle/>
          <a:p>
            <a:pPr algn="r"/>
            <a:r>
              <a:rPr lang="en-US" altLang="en-US" sz="2800" dirty="0">
                <a:solidFill>
                  <a:srgbClr val="013F79"/>
                </a:solidFill>
                <a:latin typeface="+mj-lt"/>
                <a:ea typeface="宋体" panose="02010600030101010101" pitchFamily="2" charset="-122"/>
              </a:rPr>
              <a:t>Safety</a:t>
            </a:r>
          </a:p>
        </p:txBody>
      </p:sp>
      <p:sp>
        <p:nvSpPr>
          <p:cNvPr id="3" name="文本框 7"/>
          <p:cNvSpPr txBox="1"/>
          <p:nvPr/>
        </p:nvSpPr>
        <p:spPr>
          <a:xfrm>
            <a:off x="2031048" y="2065655"/>
            <a:ext cx="1821180" cy="523220"/>
          </a:xfrm>
          <a:prstGeom prst="rect">
            <a:avLst/>
          </a:prstGeom>
          <a:noFill/>
          <a:ln w="9525">
            <a:noFill/>
          </a:ln>
        </p:spPr>
        <p:txBody>
          <a:bodyPr wrap="square" anchor="t" anchorCtr="0">
            <a:spAutoFit/>
          </a:bodyPr>
          <a:lstStyle/>
          <a:p>
            <a:pPr algn="r"/>
            <a:r>
              <a:rPr lang="en-US" altLang="en-US" sz="2800" dirty="0">
                <a:solidFill>
                  <a:srgbClr val="013F79"/>
                </a:solidFill>
                <a:latin typeface="Arial Black" panose="020B0A04020102020204" charset="0"/>
              </a:rPr>
              <a:t>Supply</a:t>
            </a:r>
          </a:p>
        </p:txBody>
      </p:sp>
      <p:sp>
        <p:nvSpPr>
          <p:cNvPr id="10244" name="文本框 13"/>
          <p:cNvSpPr txBox="1"/>
          <p:nvPr/>
        </p:nvSpPr>
        <p:spPr>
          <a:xfrm>
            <a:off x="1103630" y="2587625"/>
            <a:ext cx="2658110" cy="645160"/>
          </a:xfrm>
          <a:prstGeom prst="rect">
            <a:avLst/>
          </a:prstGeom>
          <a:noFill/>
          <a:ln w="9525">
            <a:noFill/>
          </a:ln>
        </p:spPr>
        <p:txBody>
          <a:bodyPr wrap="square" anchor="t" anchorCtr="0">
            <a:spAutoFit/>
          </a:bodyPr>
          <a:lstStyle/>
          <a:p>
            <a:pPr algn="r">
              <a:lnSpc>
                <a:spcPct val="90000"/>
              </a:lnSpc>
              <a:spcBef>
                <a:spcPts val="0"/>
              </a:spcBef>
              <a:spcAft>
                <a:spcPts val="0"/>
              </a:spcAft>
            </a:pPr>
            <a:r>
              <a:rPr lang="zh-CN" altLang="en-US" sz="2000" dirty="0">
                <a:solidFill>
                  <a:srgbClr val="1F4E79"/>
                </a:solidFill>
                <a:latin typeface="Calibri" panose="020F0502020204030204" charset="0"/>
                <a:ea typeface="宋体" panose="02010600030101010101" pitchFamily="2" charset="-122"/>
                <a:cs typeface="Calibri" panose="020F0502020204030204" charset="0"/>
              </a:rPr>
              <a:t>Focus on the </a:t>
            </a:r>
            <a:r>
              <a:rPr lang="en-US" altLang="zh-CN" sz="2000" dirty="0">
                <a:solidFill>
                  <a:srgbClr val="1F4E79"/>
                </a:solidFill>
                <a:latin typeface="Calibri" panose="020F0502020204030204" charset="0"/>
                <a:ea typeface="宋体" panose="02010600030101010101" pitchFamily="2" charset="-122"/>
                <a:cs typeface="Calibri" panose="020F0502020204030204" charset="0"/>
              </a:rPr>
              <a:t>S</a:t>
            </a:r>
            <a:r>
              <a:rPr lang="zh-CN" altLang="en-US" sz="2000" dirty="0">
                <a:solidFill>
                  <a:srgbClr val="1F4E79"/>
                </a:solidFill>
                <a:latin typeface="Calibri" panose="020F0502020204030204" charset="0"/>
                <a:ea typeface="宋体" panose="02010600030101010101" pitchFamily="2" charset="-122"/>
                <a:cs typeface="Calibri" panose="020F0502020204030204" charset="0"/>
              </a:rPr>
              <a:t>upply of </a:t>
            </a:r>
            <a:r>
              <a:rPr lang="en-US" altLang="zh-CN" sz="2000" dirty="0">
                <a:solidFill>
                  <a:srgbClr val="1F4E79"/>
                </a:solidFill>
                <a:latin typeface="Calibri" panose="020F0502020204030204" charset="0"/>
                <a:ea typeface="宋体" panose="02010600030101010101" pitchFamily="2" charset="-122"/>
                <a:cs typeface="Calibri" panose="020F0502020204030204" charset="0"/>
              </a:rPr>
              <a:t>D</a:t>
            </a:r>
            <a:r>
              <a:rPr lang="zh-CN" altLang="en-US" sz="2000" dirty="0">
                <a:solidFill>
                  <a:srgbClr val="1F4E79"/>
                </a:solidFill>
                <a:latin typeface="Calibri" panose="020F0502020204030204" charset="0"/>
                <a:ea typeface="宋体" panose="02010600030101010101" pitchFamily="2" charset="-122"/>
                <a:cs typeface="Calibri" panose="020F0502020204030204" charset="0"/>
              </a:rPr>
              <a:t>rinking </a:t>
            </a:r>
            <a:r>
              <a:rPr lang="en-US" altLang="zh-CN" sz="2000" dirty="0">
                <a:solidFill>
                  <a:srgbClr val="1F4E79"/>
                </a:solidFill>
                <a:latin typeface="Calibri" panose="020F0502020204030204" charset="0"/>
                <a:ea typeface="宋体" panose="02010600030101010101" pitchFamily="2" charset="-122"/>
                <a:cs typeface="Calibri" panose="020F0502020204030204" charset="0"/>
              </a:rPr>
              <a:t>W</a:t>
            </a:r>
            <a:r>
              <a:rPr lang="zh-CN" altLang="en-US" sz="2000" dirty="0">
                <a:solidFill>
                  <a:srgbClr val="1F4E79"/>
                </a:solidFill>
                <a:latin typeface="Calibri" panose="020F0502020204030204" charset="0"/>
                <a:ea typeface="宋体" panose="02010600030101010101" pitchFamily="2" charset="-122"/>
                <a:cs typeface="Calibri" panose="020F0502020204030204" charset="0"/>
              </a:rPr>
              <a:t>ater</a:t>
            </a:r>
          </a:p>
        </p:txBody>
      </p:sp>
      <p:sp>
        <p:nvSpPr>
          <p:cNvPr id="4" name="文本框 13"/>
          <p:cNvSpPr txBox="1"/>
          <p:nvPr/>
        </p:nvSpPr>
        <p:spPr>
          <a:xfrm>
            <a:off x="1194435" y="5074920"/>
            <a:ext cx="2658110" cy="645160"/>
          </a:xfrm>
          <a:prstGeom prst="rect">
            <a:avLst/>
          </a:prstGeom>
          <a:noFill/>
          <a:ln w="9525">
            <a:noFill/>
          </a:ln>
        </p:spPr>
        <p:txBody>
          <a:bodyPr wrap="square" anchor="t" anchorCtr="0">
            <a:spAutoFit/>
          </a:bodyPr>
          <a:lstStyle/>
          <a:p>
            <a:pPr algn="r">
              <a:lnSpc>
                <a:spcPct val="90000"/>
              </a:lnSpc>
              <a:spcBef>
                <a:spcPts val="0"/>
              </a:spcBef>
              <a:spcAft>
                <a:spcPts val="0"/>
              </a:spcAft>
            </a:pPr>
            <a:r>
              <a:rPr sz="2000" dirty="0">
                <a:solidFill>
                  <a:srgbClr val="1F4E79"/>
                </a:solidFill>
                <a:latin typeface="Calibri" panose="020F0502020204030204" charset="0"/>
                <a:ea typeface="宋体" panose="02010600030101010101" pitchFamily="2" charset="-122"/>
                <a:cs typeface="Calibri" panose="020F0502020204030204" charset="0"/>
              </a:rPr>
              <a:t>Focus on Drinking Water Safety</a:t>
            </a:r>
          </a:p>
        </p:txBody>
      </p:sp>
      <p:sp>
        <p:nvSpPr>
          <p:cNvPr id="8" name="文本框 13"/>
          <p:cNvSpPr txBox="1"/>
          <p:nvPr/>
        </p:nvSpPr>
        <p:spPr>
          <a:xfrm>
            <a:off x="8350885" y="2587625"/>
            <a:ext cx="2658110" cy="645160"/>
          </a:xfrm>
          <a:prstGeom prst="rect">
            <a:avLst/>
          </a:prstGeom>
          <a:noFill/>
          <a:ln w="9525">
            <a:noFill/>
          </a:ln>
        </p:spPr>
        <p:txBody>
          <a:bodyPr wrap="square" anchor="t" anchorCtr="0">
            <a:spAutoFit/>
          </a:bodyPr>
          <a:lstStyle/>
          <a:p>
            <a:pPr algn="l">
              <a:lnSpc>
                <a:spcPct val="90000"/>
              </a:lnSpc>
              <a:spcBef>
                <a:spcPts val="0"/>
              </a:spcBef>
              <a:spcAft>
                <a:spcPts val="0"/>
              </a:spcAft>
            </a:pPr>
            <a:r>
              <a:rPr lang="zh-CN" altLang="en-US" sz="2000" dirty="0">
                <a:solidFill>
                  <a:srgbClr val="1F4E79"/>
                </a:solidFill>
                <a:latin typeface="Calibri" panose="020F0502020204030204" charset="0"/>
                <a:ea typeface="宋体" panose="02010600030101010101" pitchFamily="2" charset="-122"/>
                <a:cs typeface="Calibri" panose="020F0502020204030204" charset="0"/>
              </a:rPr>
              <a:t>Focus on the </a:t>
            </a:r>
            <a:r>
              <a:rPr lang="en-US" altLang="zh-CN" sz="2000" dirty="0">
                <a:solidFill>
                  <a:srgbClr val="1F4E79"/>
                </a:solidFill>
                <a:latin typeface="Calibri" panose="020F0502020204030204" charset="0"/>
                <a:ea typeface="宋体" panose="02010600030101010101" pitchFamily="2" charset="-122"/>
                <a:cs typeface="Calibri" panose="020F0502020204030204" charset="0"/>
              </a:rPr>
              <a:t>S</a:t>
            </a:r>
            <a:r>
              <a:rPr lang="zh-CN" altLang="en-US" sz="2000" dirty="0">
                <a:solidFill>
                  <a:srgbClr val="1F4E79"/>
                </a:solidFill>
                <a:latin typeface="Calibri" panose="020F0502020204030204" charset="0"/>
                <a:ea typeface="宋体" panose="02010600030101010101" pitchFamily="2" charset="-122"/>
                <a:cs typeface="Calibri" panose="020F0502020204030204" charset="0"/>
              </a:rPr>
              <a:t>upply of </a:t>
            </a:r>
            <a:r>
              <a:rPr lang="en-US" altLang="zh-CN" sz="2000" dirty="0">
                <a:solidFill>
                  <a:srgbClr val="1F4E79"/>
                </a:solidFill>
                <a:latin typeface="Calibri" panose="020F0502020204030204" charset="0"/>
                <a:ea typeface="宋体" panose="02010600030101010101" pitchFamily="2" charset="-122"/>
                <a:cs typeface="Calibri" panose="020F0502020204030204" charset="0"/>
              </a:rPr>
              <a:t>D</a:t>
            </a:r>
            <a:r>
              <a:rPr lang="zh-CN" altLang="en-US" sz="2000" dirty="0">
                <a:solidFill>
                  <a:srgbClr val="1F4E79"/>
                </a:solidFill>
                <a:latin typeface="Calibri" panose="020F0502020204030204" charset="0"/>
                <a:ea typeface="宋体" panose="02010600030101010101" pitchFamily="2" charset="-122"/>
                <a:cs typeface="Calibri" panose="020F0502020204030204" charset="0"/>
              </a:rPr>
              <a:t>rinking </a:t>
            </a:r>
            <a:r>
              <a:rPr lang="en-US" altLang="zh-CN" sz="2000" dirty="0">
                <a:solidFill>
                  <a:srgbClr val="1F4E79"/>
                </a:solidFill>
                <a:latin typeface="Calibri" panose="020F0502020204030204" charset="0"/>
                <a:ea typeface="宋体" panose="02010600030101010101" pitchFamily="2" charset="-122"/>
                <a:cs typeface="Calibri" panose="020F0502020204030204" charset="0"/>
              </a:rPr>
              <a:t>W</a:t>
            </a:r>
            <a:r>
              <a:rPr lang="zh-CN" altLang="en-US" sz="2000" dirty="0">
                <a:solidFill>
                  <a:srgbClr val="1F4E79"/>
                </a:solidFill>
                <a:latin typeface="Calibri" panose="020F0502020204030204" charset="0"/>
                <a:ea typeface="宋体" panose="02010600030101010101" pitchFamily="2" charset="-122"/>
                <a:cs typeface="Calibri" panose="020F0502020204030204" charset="0"/>
              </a:rPr>
              <a:t>ater</a:t>
            </a:r>
          </a:p>
        </p:txBody>
      </p:sp>
      <p:sp>
        <p:nvSpPr>
          <p:cNvPr id="9" name="文本框 13"/>
          <p:cNvSpPr txBox="1"/>
          <p:nvPr/>
        </p:nvSpPr>
        <p:spPr>
          <a:xfrm>
            <a:off x="8350885" y="5105400"/>
            <a:ext cx="2988310" cy="645160"/>
          </a:xfrm>
          <a:prstGeom prst="rect">
            <a:avLst/>
          </a:prstGeom>
          <a:noFill/>
          <a:ln w="9525">
            <a:noFill/>
          </a:ln>
        </p:spPr>
        <p:txBody>
          <a:bodyPr wrap="square" anchor="t" anchorCtr="0">
            <a:spAutoFit/>
          </a:bodyPr>
          <a:lstStyle/>
          <a:p>
            <a:pPr algn="l">
              <a:lnSpc>
                <a:spcPct val="90000"/>
              </a:lnSpc>
              <a:spcBef>
                <a:spcPts val="0"/>
              </a:spcBef>
              <a:spcAft>
                <a:spcPts val="0"/>
              </a:spcAft>
            </a:pPr>
            <a:r>
              <a:rPr sz="2000" dirty="0">
                <a:solidFill>
                  <a:srgbClr val="1F4E79"/>
                </a:solidFill>
                <a:latin typeface="Calibri" panose="020F0502020204030204" charset="0"/>
                <a:ea typeface="宋体" panose="02010600030101010101" pitchFamily="2" charset="-122"/>
                <a:cs typeface="Calibri" panose="020F0502020204030204" charset="0"/>
              </a:rPr>
              <a:t>Focus on the </a:t>
            </a:r>
            <a:r>
              <a:rPr lang="en-US" sz="2000" dirty="0">
                <a:solidFill>
                  <a:srgbClr val="1F4E79"/>
                </a:solidFill>
                <a:latin typeface="Calibri" panose="020F0502020204030204" charset="0"/>
                <a:ea typeface="宋体" panose="02010600030101010101" pitchFamily="2" charset="-122"/>
                <a:cs typeface="Calibri" panose="020F0502020204030204" charset="0"/>
              </a:rPr>
              <a:t>M</a:t>
            </a:r>
            <a:r>
              <a:rPr sz="2000" dirty="0">
                <a:solidFill>
                  <a:srgbClr val="1F4E79"/>
                </a:solidFill>
                <a:latin typeface="Calibri" panose="020F0502020204030204" charset="0"/>
                <a:ea typeface="宋体" panose="02010600030101010101" pitchFamily="2" charset="-122"/>
                <a:cs typeface="Calibri" panose="020F0502020204030204" charset="0"/>
              </a:rPr>
              <a:t>anagement and </a:t>
            </a:r>
            <a:r>
              <a:rPr lang="en-US" sz="2000" dirty="0">
                <a:solidFill>
                  <a:srgbClr val="1F4E79"/>
                </a:solidFill>
                <a:latin typeface="Calibri" panose="020F0502020204030204" charset="0"/>
                <a:ea typeface="宋体" panose="02010600030101010101" pitchFamily="2" charset="-122"/>
                <a:cs typeface="Calibri" panose="020F0502020204030204" charset="0"/>
              </a:rPr>
              <a:t>U</a:t>
            </a:r>
            <a:r>
              <a:rPr sz="2000" dirty="0">
                <a:solidFill>
                  <a:srgbClr val="1F4E79"/>
                </a:solidFill>
                <a:latin typeface="Calibri" panose="020F0502020204030204" charset="0"/>
                <a:ea typeface="宋体" panose="02010600030101010101" pitchFamily="2" charset="-122"/>
                <a:cs typeface="Calibri" panose="020F0502020204030204" charset="0"/>
              </a:rPr>
              <a:t>se o</a:t>
            </a:r>
            <a:r>
              <a:rPr lang="en-US" sz="2000" dirty="0">
                <a:solidFill>
                  <a:srgbClr val="1F4E79"/>
                </a:solidFill>
                <a:latin typeface="Calibri" panose="020F0502020204030204" charset="0"/>
                <a:ea typeface="宋体" panose="02010600030101010101" pitchFamily="2" charset="-122"/>
                <a:cs typeface="Calibri" panose="020F0502020204030204" charset="0"/>
              </a:rPr>
              <a:t> F</a:t>
            </a:r>
            <a:r>
              <a:rPr sz="2000" dirty="0">
                <a:solidFill>
                  <a:srgbClr val="1F4E79"/>
                </a:solidFill>
                <a:latin typeface="Calibri" panose="020F0502020204030204" charset="0"/>
                <a:ea typeface="宋体" panose="02010600030101010101" pitchFamily="2" charset="-122"/>
                <a:cs typeface="Calibri" panose="020F0502020204030204" charset="0"/>
              </a:rPr>
              <a:t>unds</a:t>
            </a:r>
          </a:p>
        </p:txBody>
      </p:sp>
      <p:grpSp>
        <p:nvGrpSpPr>
          <p:cNvPr id="34" name="组合 33"/>
          <p:cNvGrpSpPr/>
          <p:nvPr/>
        </p:nvGrpSpPr>
        <p:grpSpPr>
          <a:xfrm>
            <a:off x="4442460" y="2179955"/>
            <a:ext cx="3367405" cy="3310890"/>
            <a:chOff x="6996" y="3324"/>
            <a:chExt cx="5303" cy="5214"/>
          </a:xfrm>
        </p:grpSpPr>
        <p:sp>
          <p:nvSpPr>
            <p:cNvPr id="13" name="泪滴形 12"/>
            <p:cNvSpPr>
              <a:spLocks noChangeAspect="1"/>
            </p:cNvSpPr>
            <p:nvPr/>
          </p:nvSpPr>
          <p:spPr>
            <a:xfrm rot="18900000">
              <a:off x="11423" y="3324"/>
              <a:ext cx="877" cy="882"/>
            </a:xfrm>
            <a:prstGeom prst="teardrop">
              <a:avLst>
                <a:gd name="adj" fmla="val 140066"/>
              </a:avLst>
            </a:prstGeom>
            <a:gradFill>
              <a:gsLst>
                <a:gs pos="0">
                  <a:srgbClr val="2293FD">
                    <a:alpha val="100000"/>
                  </a:srgbClr>
                </a:gs>
                <a:gs pos="87000">
                  <a:srgbClr val="016AFD"/>
                </a:gs>
              </a:gsLst>
              <a:lin ang="8100000" scaled="0"/>
            </a:grad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14" name="泪滴形 13"/>
            <p:cNvSpPr>
              <a:spLocks noChangeAspect="1"/>
            </p:cNvSpPr>
            <p:nvPr/>
          </p:nvSpPr>
          <p:spPr>
            <a:xfrm rot="18900000">
              <a:off x="11423" y="7655"/>
              <a:ext cx="877" cy="882"/>
            </a:xfrm>
            <a:prstGeom prst="teardrop">
              <a:avLst>
                <a:gd name="adj" fmla="val 140066"/>
              </a:avLst>
            </a:prstGeom>
            <a:gradFill>
              <a:gsLst>
                <a:gs pos="0">
                  <a:srgbClr val="C5E3FE">
                    <a:alpha val="0"/>
                  </a:srgbClr>
                </a:gs>
                <a:gs pos="39000">
                  <a:srgbClr val="127FFD">
                    <a:alpha val="100000"/>
                  </a:srgbClr>
                </a:gs>
                <a:gs pos="25000">
                  <a:srgbClr val="2293FD">
                    <a:alpha val="0"/>
                  </a:srgbClr>
                </a:gs>
                <a:gs pos="87000">
                  <a:srgbClr val="016AFD"/>
                </a:gs>
              </a:gsLst>
              <a:lin ang="8100000" scaled="0"/>
            </a:grad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15" name="泪滴形 14"/>
            <p:cNvSpPr>
              <a:spLocks noChangeAspect="1"/>
            </p:cNvSpPr>
            <p:nvPr/>
          </p:nvSpPr>
          <p:spPr>
            <a:xfrm rot="18900000">
              <a:off x="6996" y="7656"/>
              <a:ext cx="877" cy="882"/>
            </a:xfrm>
            <a:prstGeom prst="teardrop">
              <a:avLst>
                <a:gd name="adj" fmla="val 140066"/>
              </a:avLst>
            </a:prstGeom>
            <a:gradFill>
              <a:gsLst>
                <a:gs pos="0">
                  <a:srgbClr val="C5E3FE">
                    <a:alpha val="0"/>
                  </a:srgbClr>
                </a:gs>
                <a:gs pos="50000">
                  <a:srgbClr val="127FFD">
                    <a:alpha val="100000"/>
                  </a:srgbClr>
                </a:gs>
                <a:gs pos="46000">
                  <a:srgbClr val="2293FD">
                    <a:alpha val="0"/>
                  </a:srgbClr>
                </a:gs>
                <a:gs pos="87000">
                  <a:srgbClr val="016AFD"/>
                </a:gs>
              </a:gsLst>
              <a:lin ang="8100000" scaled="0"/>
            </a:grad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16" name="泪滴形 15"/>
            <p:cNvSpPr>
              <a:spLocks noChangeAspect="1"/>
            </p:cNvSpPr>
            <p:nvPr/>
          </p:nvSpPr>
          <p:spPr>
            <a:xfrm rot="18900000">
              <a:off x="6996" y="3325"/>
              <a:ext cx="877" cy="882"/>
            </a:xfrm>
            <a:prstGeom prst="teardrop">
              <a:avLst>
                <a:gd name="adj" fmla="val 140066"/>
              </a:avLst>
            </a:prstGeom>
            <a:gradFill>
              <a:gsLst>
                <a:gs pos="0">
                  <a:srgbClr val="C5E3FE">
                    <a:alpha val="0"/>
                  </a:srgbClr>
                </a:gs>
                <a:gs pos="64000">
                  <a:srgbClr val="2293FD">
                    <a:alpha val="0"/>
                  </a:srgbClr>
                </a:gs>
                <a:gs pos="75000">
                  <a:srgbClr val="016AFD"/>
                </a:gs>
              </a:gsLst>
              <a:lin ang="8100000" scaled="0"/>
            </a:grad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grpSp>
      <p:sp>
        <p:nvSpPr>
          <p:cNvPr id="45" name="椭圆 44"/>
          <p:cNvSpPr/>
          <p:nvPr/>
        </p:nvSpPr>
        <p:spPr>
          <a:xfrm>
            <a:off x="4554538" y="2201545"/>
            <a:ext cx="3126105" cy="3128010"/>
          </a:xfrm>
          <a:prstGeom prst="ellipse">
            <a:avLst/>
          </a:prstGeom>
          <a:solidFill>
            <a:srgbClr val="016ACC"/>
          </a:solidFill>
          <a:ln>
            <a:solidFill>
              <a:schemeClr val="accent1">
                <a:lumMod val="20000"/>
                <a:lumOff val="80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auto"/>
            <a:endParaRPr lang="zh-CN" altLang="en-US" strike="noStrike" noProof="1"/>
          </a:p>
        </p:txBody>
      </p:sp>
      <p:sp>
        <p:nvSpPr>
          <p:cNvPr id="11266" name="文本框 99"/>
          <p:cNvSpPr txBox="1"/>
          <p:nvPr/>
        </p:nvSpPr>
        <p:spPr>
          <a:xfrm>
            <a:off x="4532630" y="3165386"/>
            <a:ext cx="3169920" cy="1200329"/>
          </a:xfrm>
          <a:prstGeom prst="rect">
            <a:avLst/>
          </a:prstGeom>
          <a:noFill/>
          <a:ln w="9525">
            <a:noFill/>
          </a:ln>
        </p:spPr>
        <p:txBody>
          <a:bodyPr wrap="square" anchor="t" anchorCtr="0">
            <a:spAutoFit/>
          </a:bodyPr>
          <a:lstStyle/>
          <a:p>
            <a:pPr algn="ctr"/>
            <a:r>
              <a:rPr lang="en-US" altLang="en-US" sz="3600" dirty="0">
                <a:solidFill>
                  <a:schemeClr val="bg1"/>
                </a:solidFill>
                <a:latin typeface="+mj-lt"/>
                <a:ea typeface="宋体" panose="02010600030101010101" pitchFamily="2" charset="-122"/>
              </a:rPr>
              <a:t>Audit Content</a:t>
            </a:r>
          </a:p>
        </p:txBody>
      </p:sp>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文本框 99"/>
          <p:cNvSpPr txBox="1"/>
          <p:nvPr/>
        </p:nvSpPr>
        <p:spPr>
          <a:xfrm>
            <a:off x="682625" y="533400"/>
            <a:ext cx="7964488" cy="644525"/>
          </a:xfrm>
          <a:prstGeom prst="rect">
            <a:avLst/>
          </a:prstGeom>
          <a:noFill/>
          <a:ln w="9525">
            <a:noFill/>
          </a:ln>
        </p:spPr>
        <p:txBody>
          <a:bodyPr wrap="square" anchor="t" anchorCtr="0">
            <a:spAutoFit/>
          </a:bodyPr>
          <a:lstStyle/>
          <a:p>
            <a:r>
              <a:rPr lang="en-US" altLang="en-US" sz="3600">
                <a:latin typeface="DIN" charset="0"/>
                <a:ea typeface="宋体" panose="02010600030101010101" pitchFamily="2" charset="-122"/>
              </a:rPr>
              <a:t>Audit Content</a:t>
            </a:r>
          </a:p>
        </p:txBody>
      </p:sp>
      <p:sp>
        <p:nvSpPr>
          <p:cNvPr id="10244" name="文本框 13"/>
          <p:cNvSpPr txBox="1"/>
          <p:nvPr/>
        </p:nvSpPr>
        <p:spPr>
          <a:xfrm>
            <a:off x="2164398" y="1283335"/>
            <a:ext cx="9367837" cy="681990"/>
          </a:xfrm>
          <a:prstGeom prst="rect">
            <a:avLst/>
          </a:prstGeom>
          <a:noFill/>
          <a:ln w="9525">
            <a:noFill/>
          </a:ln>
        </p:spPr>
        <p:txBody>
          <a:bodyPr wrap="square" anchor="t" anchorCtr="0">
            <a:spAutoFit/>
          </a:bodyPr>
          <a:lstStyle/>
          <a:p>
            <a:pPr>
              <a:lnSpc>
                <a:spcPct val="120000"/>
              </a:lnSpc>
            </a:pPr>
            <a:r>
              <a:rPr lang="zh-CN" altLang="en-US" sz="3200" b="1" dirty="0">
                <a:solidFill>
                  <a:srgbClr val="1F4E79"/>
                </a:solidFill>
                <a:latin typeface="Calibri" panose="020F0502020204030204" charset="0"/>
                <a:ea typeface="宋体" panose="02010600030101010101" pitchFamily="2" charset="-122"/>
                <a:cs typeface="Calibri" panose="020F0502020204030204" charset="0"/>
              </a:rPr>
              <a:t>Focus on the </a:t>
            </a:r>
            <a:r>
              <a:rPr lang="en-US" altLang="zh-CN" sz="3200" b="1" dirty="0">
                <a:solidFill>
                  <a:srgbClr val="1F4E79"/>
                </a:solidFill>
                <a:latin typeface="Calibri" panose="020F0502020204030204" charset="0"/>
                <a:ea typeface="宋体" panose="02010600030101010101" pitchFamily="2" charset="-122"/>
                <a:cs typeface="Calibri" panose="020F0502020204030204" charset="0"/>
              </a:rPr>
              <a:t>S</a:t>
            </a:r>
            <a:r>
              <a:rPr lang="zh-CN" altLang="en-US" sz="3200" b="1" dirty="0">
                <a:solidFill>
                  <a:srgbClr val="1F4E79"/>
                </a:solidFill>
                <a:latin typeface="Calibri" panose="020F0502020204030204" charset="0"/>
                <a:ea typeface="宋体" panose="02010600030101010101" pitchFamily="2" charset="-122"/>
                <a:cs typeface="Calibri" panose="020F0502020204030204" charset="0"/>
              </a:rPr>
              <a:t>upply of </a:t>
            </a:r>
            <a:r>
              <a:rPr lang="en-US" altLang="zh-CN" sz="3200" b="1" dirty="0">
                <a:solidFill>
                  <a:srgbClr val="1F4E79"/>
                </a:solidFill>
                <a:latin typeface="Calibri" panose="020F0502020204030204" charset="0"/>
                <a:ea typeface="宋体" panose="02010600030101010101" pitchFamily="2" charset="-122"/>
                <a:cs typeface="Calibri" panose="020F0502020204030204" charset="0"/>
              </a:rPr>
              <a:t>D</a:t>
            </a:r>
            <a:r>
              <a:rPr lang="zh-CN" altLang="en-US" sz="3200" b="1" dirty="0">
                <a:solidFill>
                  <a:srgbClr val="1F4E79"/>
                </a:solidFill>
                <a:latin typeface="Calibri" panose="020F0502020204030204" charset="0"/>
                <a:ea typeface="宋体" panose="02010600030101010101" pitchFamily="2" charset="-122"/>
                <a:cs typeface="Calibri" panose="020F0502020204030204" charset="0"/>
              </a:rPr>
              <a:t>rinking </a:t>
            </a:r>
            <a:r>
              <a:rPr lang="en-US" altLang="zh-CN" sz="3200" b="1" dirty="0">
                <a:solidFill>
                  <a:srgbClr val="1F4E79"/>
                </a:solidFill>
                <a:latin typeface="Calibri" panose="020F0502020204030204" charset="0"/>
                <a:ea typeface="宋体" panose="02010600030101010101" pitchFamily="2" charset="-122"/>
                <a:cs typeface="Calibri" panose="020F0502020204030204" charset="0"/>
              </a:rPr>
              <a:t>W</a:t>
            </a:r>
            <a:r>
              <a:rPr lang="zh-CN" altLang="en-US" sz="3200" b="1" dirty="0">
                <a:solidFill>
                  <a:srgbClr val="1F4E79"/>
                </a:solidFill>
                <a:latin typeface="Calibri" panose="020F0502020204030204" charset="0"/>
                <a:ea typeface="宋体" panose="02010600030101010101" pitchFamily="2" charset="-122"/>
                <a:cs typeface="Calibri" panose="020F0502020204030204" charset="0"/>
              </a:rPr>
              <a:t>ater</a:t>
            </a:r>
          </a:p>
        </p:txBody>
      </p:sp>
      <p:sp>
        <p:nvSpPr>
          <p:cNvPr id="67" name="矩形 66"/>
          <p:cNvSpPr/>
          <p:nvPr/>
        </p:nvSpPr>
        <p:spPr>
          <a:xfrm>
            <a:off x="2262505" y="1965960"/>
            <a:ext cx="3831590" cy="3947795"/>
          </a:xfrm>
          <a:prstGeom prst="rect">
            <a:avLst/>
          </a:prstGeom>
          <a:solidFill>
            <a:srgbClr val="C5E3F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2" name="矩形 1"/>
          <p:cNvSpPr/>
          <p:nvPr/>
        </p:nvSpPr>
        <p:spPr>
          <a:xfrm>
            <a:off x="6354445" y="1965960"/>
            <a:ext cx="5148580" cy="3947795"/>
          </a:xfrm>
          <a:prstGeom prst="rect">
            <a:avLst/>
          </a:prstGeom>
          <a:solidFill>
            <a:srgbClr val="C5E3F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10" name="文本框 13"/>
          <p:cNvSpPr txBox="1"/>
          <p:nvPr/>
        </p:nvSpPr>
        <p:spPr>
          <a:xfrm>
            <a:off x="2416810" y="2105025"/>
            <a:ext cx="3604260" cy="460375"/>
          </a:xfrm>
          <a:prstGeom prst="rect">
            <a:avLst/>
          </a:prstGeom>
          <a:noFill/>
          <a:ln w="9525">
            <a:noFill/>
          </a:ln>
        </p:spPr>
        <p:txBody>
          <a:bodyPr wrap="square" anchor="t" anchorCtr="0">
            <a:spAutoFit/>
          </a:bodyPr>
          <a:lstStyle/>
          <a:p>
            <a:pPr>
              <a:lnSpc>
                <a:spcPct val="120000"/>
              </a:lnSpc>
            </a:pPr>
            <a:r>
              <a:rPr lang="en-US" altLang="zh-CN" sz="2000" dirty="0">
                <a:solidFill>
                  <a:srgbClr val="1F4E79"/>
                </a:solidFill>
                <a:latin typeface="Calibri" panose="020F0502020204030204" charset="0"/>
                <a:ea typeface="宋体" panose="02010600030101010101" pitchFamily="2" charset="-122"/>
                <a:cs typeface="Calibri" panose="020F0502020204030204" charset="0"/>
              </a:rPr>
              <a:t>Supply &amp; Demand for Residents</a:t>
            </a:r>
            <a:endParaRPr lang="zh-CN" altLang="en-US" sz="2000" dirty="0">
              <a:solidFill>
                <a:srgbClr val="1F4E79"/>
              </a:solidFill>
              <a:latin typeface="Calibri" panose="020F0502020204030204" charset="0"/>
              <a:ea typeface="宋体" panose="02010600030101010101" pitchFamily="2" charset="-122"/>
              <a:cs typeface="Calibri" panose="020F0502020204030204" charset="0"/>
            </a:endParaRPr>
          </a:p>
        </p:txBody>
      </p:sp>
      <p:grpSp>
        <p:nvGrpSpPr>
          <p:cNvPr id="8" name="组合 7"/>
          <p:cNvGrpSpPr>
            <a:grpSpLocks noChangeAspect="1"/>
          </p:cNvGrpSpPr>
          <p:nvPr/>
        </p:nvGrpSpPr>
        <p:grpSpPr>
          <a:xfrm>
            <a:off x="2590800" y="3526155"/>
            <a:ext cx="1539240" cy="1548130"/>
            <a:chOff x="4117" y="5754"/>
            <a:chExt cx="3508" cy="3528"/>
          </a:xfrm>
        </p:grpSpPr>
        <p:sp>
          <p:nvSpPr>
            <p:cNvPr id="4" name="饼形 3"/>
            <p:cNvSpPr/>
            <p:nvPr/>
          </p:nvSpPr>
          <p:spPr>
            <a:xfrm>
              <a:off x="4308" y="5948"/>
              <a:ext cx="3127" cy="3127"/>
            </a:xfrm>
            <a:prstGeom prst="pie">
              <a:avLst>
                <a:gd name="adj1" fmla="val 0"/>
                <a:gd name="adj2" fmla="val 12160103"/>
              </a:avLst>
            </a:prstGeom>
            <a:solidFill>
              <a:srgbClr val="2293F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solidFill>
              </a:endParaRPr>
            </a:p>
          </p:txBody>
        </p:sp>
        <p:sp>
          <p:nvSpPr>
            <p:cNvPr id="7" name="泪滴形 6"/>
            <p:cNvSpPr>
              <a:spLocks noChangeAspect="1"/>
            </p:cNvSpPr>
            <p:nvPr/>
          </p:nvSpPr>
          <p:spPr>
            <a:xfrm rot="18900000">
              <a:off x="4117" y="5754"/>
              <a:ext cx="3508" cy="3529"/>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grpSp>
      <p:sp>
        <p:nvSpPr>
          <p:cNvPr id="11" name="文本框 13"/>
          <p:cNvSpPr txBox="1"/>
          <p:nvPr/>
        </p:nvSpPr>
        <p:spPr>
          <a:xfrm>
            <a:off x="2674620" y="3677285"/>
            <a:ext cx="1372870" cy="386080"/>
          </a:xfrm>
          <a:prstGeom prst="rect">
            <a:avLst/>
          </a:prstGeom>
          <a:noFill/>
          <a:ln w="9525">
            <a:noFill/>
          </a:ln>
        </p:spPr>
        <p:txBody>
          <a:bodyPr wrap="square" anchor="t" anchorCtr="0">
            <a:spAutoFit/>
          </a:bodyPr>
          <a:lstStyle/>
          <a:p>
            <a:pPr>
              <a:lnSpc>
                <a:spcPct val="120000"/>
              </a:lnSpc>
            </a:pPr>
            <a:r>
              <a:rPr lang="en-US" altLang="zh-CN" sz="1600" dirty="0">
                <a:solidFill>
                  <a:srgbClr val="1F4E79"/>
                </a:solidFill>
                <a:latin typeface="Calibri" panose="020F0502020204030204" charset="0"/>
                <a:ea typeface="宋体" panose="02010600030101010101" pitchFamily="2" charset="-122"/>
                <a:cs typeface="Calibri" panose="020F0502020204030204" charset="0"/>
              </a:rPr>
              <a:t>Surface water</a:t>
            </a:r>
          </a:p>
        </p:txBody>
      </p:sp>
      <p:sp>
        <p:nvSpPr>
          <p:cNvPr id="12" name="文本框 13"/>
          <p:cNvSpPr txBox="1"/>
          <p:nvPr/>
        </p:nvSpPr>
        <p:spPr>
          <a:xfrm>
            <a:off x="2674620" y="4345940"/>
            <a:ext cx="1573530" cy="423545"/>
          </a:xfrm>
          <a:prstGeom prst="rect">
            <a:avLst/>
          </a:prstGeom>
          <a:noFill/>
          <a:ln w="9525">
            <a:noFill/>
          </a:ln>
        </p:spPr>
        <p:txBody>
          <a:bodyPr wrap="square" anchor="t" anchorCtr="0">
            <a:spAutoFit/>
          </a:bodyPr>
          <a:lstStyle/>
          <a:p>
            <a:pPr>
              <a:lnSpc>
                <a:spcPct val="120000"/>
              </a:lnSpc>
            </a:pPr>
            <a:r>
              <a:rPr lang="en-US" altLang="zh-CN" sz="1800" dirty="0">
                <a:solidFill>
                  <a:schemeClr val="bg1"/>
                </a:solidFill>
                <a:latin typeface="Calibri" panose="020F0502020204030204" charset="0"/>
                <a:ea typeface="宋体" panose="02010600030101010101" pitchFamily="2" charset="-122"/>
                <a:cs typeface="Calibri" panose="020F0502020204030204" charset="0"/>
              </a:rPr>
              <a:t>Groundwater </a:t>
            </a:r>
          </a:p>
        </p:txBody>
      </p:sp>
      <p:sp>
        <p:nvSpPr>
          <p:cNvPr id="13" name="文本框 13"/>
          <p:cNvSpPr txBox="1"/>
          <p:nvPr/>
        </p:nvSpPr>
        <p:spPr>
          <a:xfrm>
            <a:off x="2520315" y="5006975"/>
            <a:ext cx="1727200" cy="386080"/>
          </a:xfrm>
          <a:prstGeom prst="rect">
            <a:avLst/>
          </a:prstGeom>
          <a:noFill/>
          <a:ln w="9525">
            <a:noFill/>
          </a:ln>
        </p:spPr>
        <p:txBody>
          <a:bodyPr wrap="square" anchor="t" anchorCtr="0">
            <a:spAutoFit/>
          </a:bodyPr>
          <a:lstStyle/>
          <a:p>
            <a:pPr algn="ctr">
              <a:lnSpc>
                <a:spcPct val="120000"/>
              </a:lnSpc>
            </a:pPr>
            <a:r>
              <a:rPr lang="en-US" altLang="zh-CN" sz="1600" dirty="0">
                <a:solidFill>
                  <a:srgbClr val="1F4E79"/>
                </a:solidFill>
                <a:latin typeface="Calibri" panose="020F0502020204030204" charset="0"/>
                <a:ea typeface="宋体" panose="02010600030101010101" pitchFamily="2" charset="-122"/>
                <a:cs typeface="Calibri" panose="020F0502020204030204" charset="0"/>
              </a:rPr>
              <a:t>Supply Proportion</a:t>
            </a:r>
          </a:p>
        </p:txBody>
      </p:sp>
      <p:sp>
        <p:nvSpPr>
          <p:cNvPr id="14" name="泪滴形 13"/>
          <p:cNvSpPr>
            <a:spLocks noChangeAspect="1"/>
          </p:cNvSpPr>
          <p:nvPr/>
        </p:nvSpPr>
        <p:spPr>
          <a:xfrm rot="18900000">
            <a:off x="4674235" y="3633470"/>
            <a:ext cx="1113790" cy="1120775"/>
          </a:xfrm>
          <a:prstGeom prst="teardrop">
            <a:avLst>
              <a:gd name="adj" fmla="val 140066"/>
            </a:avLst>
          </a:prstGeom>
          <a:gradFill>
            <a:gsLst>
              <a:gs pos="0">
                <a:srgbClr val="C5E3FE"/>
              </a:gs>
              <a:gs pos="74000">
                <a:srgbClr val="2293FD"/>
              </a:gs>
              <a:gs pos="87000">
                <a:srgbClr val="016AFD"/>
              </a:gs>
            </a:gsLst>
            <a:lin ang="16200000" scaled="0"/>
          </a:grad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15" name="文本框 13"/>
          <p:cNvSpPr txBox="1"/>
          <p:nvPr/>
        </p:nvSpPr>
        <p:spPr>
          <a:xfrm>
            <a:off x="4367530" y="4979035"/>
            <a:ext cx="1727200" cy="386080"/>
          </a:xfrm>
          <a:prstGeom prst="rect">
            <a:avLst/>
          </a:prstGeom>
          <a:noFill/>
          <a:ln w="9525">
            <a:noFill/>
          </a:ln>
        </p:spPr>
        <p:txBody>
          <a:bodyPr wrap="square" anchor="t" anchorCtr="0">
            <a:spAutoFit/>
          </a:bodyPr>
          <a:lstStyle/>
          <a:p>
            <a:pPr algn="ctr">
              <a:lnSpc>
                <a:spcPct val="120000"/>
              </a:lnSpc>
            </a:pPr>
            <a:r>
              <a:rPr lang="en-US" altLang="zh-CN" sz="1600" dirty="0">
                <a:solidFill>
                  <a:srgbClr val="1F4E79"/>
                </a:solidFill>
                <a:latin typeface="Calibri" panose="020F0502020204030204" charset="0"/>
                <a:ea typeface="宋体" panose="02010600030101010101" pitchFamily="2" charset="-122"/>
                <a:cs typeface="Calibri" panose="020F0502020204030204" charset="0"/>
              </a:rPr>
              <a:t>Demand</a:t>
            </a:r>
          </a:p>
        </p:txBody>
      </p:sp>
      <p:sp>
        <p:nvSpPr>
          <p:cNvPr id="18" name="文本框 13"/>
          <p:cNvSpPr txBox="1"/>
          <p:nvPr/>
        </p:nvSpPr>
        <p:spPr>
          <a:xfrm>
            <a:off x="6991985" y="2430780"/>
            <a:ext cx="4511040" cy="2637790"/>
          </a:xfrm>
          <a:prstGeom prst="rect">
            <a:avLst/>
          </a:prstGeom>
          <a:noFill/>
          <a:ln w="9525">
            <a:noFill/>
          </a:ln>
        </p:spPr>
        <p:txBody>
          <a:bodyPr wrap="square" anchor="t" anchorCtr="0">
            <a:spAutoFit/>
          </a:bodyPr>
          <a:lstStyle/>
          <a:p>
            <a:pPr>
              <a:lnSpc>
                <a:spcPct val="90000"/>
              </a:lnSpc>
              <a:spcBef>
                <a:spcPts val="1200"/>
              </a:spcBef>
            </a:pPr>
            <a:r>
              <a:rPr lang="en-US" altLang="zh-CN" sz="1800" dirty="0">
                <a:solidFill>
                  <a:srgbClr val="1F4E79"/>
                </a:solidFill>
                <a:latin typeface="Calibri" panose="020F0502020204030204" charset="0"/>
                <a:ea typeface="宋体" panose="02010600030101010101" pitchFamily="2" charset="-122"/>
                <a:cs typeface="Calibri" panose="020F0502020204030204" charset="0"/>
              </a:rPr>
              <a:t>Whether the demand for drinking water is guaranteed;</a:t>
            </a:r>
          </a:p>
          <a:p>
            <a:pPr>
              <a:lnSpc>
                <a:spcPct val="90000"/>
              </a:lnSpc>
              <a:spcBef>
                <a:spcPts val="1200"/>
              </a:spcBef>
            </a:pPr>
            <a:r>
              <a:rPr lang="en-US" altLang="zh-CN" sz="1800" dirty="0">
                <a:solidFill>
                  <a:srgbClr val="1F4E79"/>
                </a:solidFill>
                <a:latin typeface="Calibri" panose="020F0502020204030204" charset="0"/>
                <a:ea typeface="宋体" panose="02010600030101010101" pitchFamily="2" charset="-122"/>
                <a:cs typeface="Calibri" panose="020F0502020204030204" charset="0"/>
              </a:rPr>
              <a:t>Whether the structure of water sources is reasonable, such as a single source of water supply only, or a high ratio of groundwater supply, or insufficient water supply;</a:t>
            </a:r>
          </a:p>
          <a:p>
            <a:pPr>
              <a:lnSpc>
                <a:spcPct val="90000"/>
              </a:lnSpc>
              <a:spcBef>
                <a:spcPts val="1200"/>
              </a:spcBef>
            </a:pPr>
            <a:r>
              <a:rPr lang="en-US" altLang="zh-CN" sz="1800" dirty="0">
                <a:solidFill>
                  <a:srgbClr val="1F4E79"/>
                </a:solidFill>
                <a:latin typeface="Calibri" panose="020F0502020204030204" charset="0"/>
                <a:ea typeface="宋体" panose="02010600030101010101" pitchFamily="2" charset="-122"/>
                <a:cs typeface="Calibri" panose="020F0502020204030204" charset="0"/>
              </a:rPr>
              <a:t>Whether the local economic layout, industrial structure and development scale affect the drinking water supply to residents.</a:t>
            </a:r>
          </a:p>
        </p:txBody>
      </p:sp>
      <p:pic>
        <p:nvPicPr>
          <p:cNvPr id="5130" name="图片 7" descr="水滴"/>
          <p:cNvPicPr>
            <a:picLocks noChangeAspect="1"/>
          </p:cNvPicPr>
          <p:nvPr/>
        </p:nvPicPr>
        <p:blipFill>
          <a:blip r:embed="rId2">
            <a:lum bright="-42000" contrast="54000"/>
          </a:blip>
          <a:stretch>
            <a:fillRect/>
          </a:stretch>
        </p:blipFill>
        <p:spPr>
          <a:xfrm>
            <a:off x="6653530" y="3175000"/>
            <a:ext cx="266700" cy="394335"/>
          </a:xfrm>
          <a:prstGeom prst="rect">
            <a:avLst/>
          </a:prstGeom>
          <a:noFill/>
          <a:ln w="9525">
            <a:noFill/>
          </a:ln>
        </p:spPr>
      </p:pic>
      <p:pic>
        <p:nvPicPr>
          <p:cNvPr id="19" name="图片 7" descr="水滴"/>
          <p:cNvPicPr>
            <a:picLocks noChangeAspect="1"/>
          </p:cNvPicPr>
          <p:nvPr/>
        </p:nvPicPr>
        <p:blipFill>
          <a:blip r:embed="rId2">
            <a:lum bright="-42000" contrast="54000"/>
          </a:blip>
          <a:stretch>
            <a:fillRect/>
          </a:stretch>
        </p:blipFill>
        <p:spPr>
          <a:xfrm>
            <a:off x="6653530" y="2528570"/>
            <a:ext cx="266700" cy="394335"/>
          </a:xfrm>
          <a:prstGeom prst="rect">
            <a:avLst/>
          </a:prstGeom>
          <a:noFill/>
          <a:ln w="9525">
            <a:noFill/>
          </a:ln>
        </p:spPr>
      </p:pic>
      <p:pic>
        <p:nvPicPr>
          <p:cNvPr id="3" name="图片 7" descr="水滴"/>
          <p:cNvPicPr>
            <a:picLocks noChangeAspect="1"/>
          </p:cNvPicPr>
          <p:nvPr/>
        </p:nvPicPr>
        <p:blipFill>
          <a:blip r:embed="rId2">
            <a:lum bright="-42000" contrast="54000"/>
          </a:blip>
          <a:stretch>
            <a:fillRect/>
          </a:stretch>
        </p:blipFill>
        <p:spPr>
          <a:xfrm>
            <a:off x="6653530" y="4265295"/>
            <a:ext cx="266700" cy="394335"/>
          </a:xfrm>
          <a:prstGeom prst="rect">
            <a:avLst/>
          </a:prstGeom>
          <a:noFill/>
          <a:ln w="9525">
            <a:noFill/>
          </a:ln>
        </p:spPr>
      </p:pic>
      <p:sp>
        <p:nvSpPr>
          <p:cNvPr id="6" name="泪滴形 5"/>
          <p:cNvSpPr>
            <a:spLocks noChangeAspect="1"/>
          </p:cNvSpPr>
          <p:nvPr/>
        </p:nvSpPr>
        <p:spPr>
          <a:xfrm rot="18900000">
            <a:off x="-406647" y="2819596"/>
            <a:ext cx="2227326" cy="2241042"/>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9" name="文本框 9"/>
          <p:cNvSpPr txBox="1"/>
          <p:nvPr/>
        </p:nvSpPr>
        <p:spPr>
          <a:xfrm>
            <a:off x="14923" y="3660140"/>
            <a:ext cx="1384300" cy="521970"/>
          </a:xfrm>
          <a:prstGeom prst="rect">
            <a:avLst/>
          </a:prstGeom>
          <a:noFill/>
          <a:ln w="9525">
            <a:noFill/>
          </a:ln>
        </p:spPr>
        <p:txBody>
          <a:bodyPr wrap="square" anchor="t" anchorCtr="0">
            <a:spAutoFit/>
          </a:bodyPr>
          <a:lstStyle/>
          <a:p>
            <a:pPr algn="ctr"/>
            <a:r>
              <a:rPr lang="en-US" altLang="en-US" sz="2800">
                <a:latin typeface="DIN" charset="0"/>
                <a:ea typeface="宋体" panose="02010600030101010101" pitchFamily="2" charset="-122"/>
              </a:rPr>
              <a:t>Supply</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文本框 99"/>
          <p:cNvSpPr txBox="1"/>
          <p:nvPr/>
        </p:nvSpPr>
        <p:spPr>
          <a:xfrm>
            <a:off x="682625" y="533400"/>
            <a:ext cx="7964488" cy="644525"/>
          </a:xfrm>
          <a:prstGeom prst="rect">
            <a:avLst/>
          </a:prstGeom>
          <a:noFill/>
          <a:ln w="9525">
            <a:noFill/>
          </a:ln>
        </p:spPr>
        <p:txBody>
          <a:bodyPr wrap="square" anchor="t" anchorCtr="0">
            <a:spAutoFit/>
          </a:bodyPr>
          <a:lstStyle/>
          <a:p>
            <a:r>
              <a:rPr lang="en-US" altLang="en-US" sz="3600">
                <a:latin typeface="DIN" charset="0"/>
                <a:ea typeface="宋体" panose="02010600030101010101" pitchFamily="2" charset="-122"/>
              </a:rPr>
              <a:t>Audit Content</a:t>
            </a:r>
          </a:p>
        </p:txBody>
      </p:sp>
      <p:sp>
        <p:nvSpPr>
          <p:cNvPr id="10244" name="文本框 13"/>
          <p:cNvSpPr txBox="1"/>
          <p:nvPr/>
        </p:nvSpPr>
        <p:spPr>
          <a:xfrm>
            <a:off x="1722438" y="1283970"/>
            <a:ext cx="9367837" cy="681990"/>
          </a:xfrm>
          <a:prstGeom prst="rect">
            <a:avLst/>
          </a:prstGeom>
          <a:noFill/>
          <a:ln w="9525">
            <a:noFill/>
          </a:ln>
        </p:spPr>
        <p:txBody>
          <a:bodyPr wrap="square" anchor="t" anchorCtr="0">
            <a:spAutoFit/>
          </a:bodyPr>
          <a:lstStyle/>
          <a:p>
            <a:pPr>
              <a:lnSpc>
                <a:spcPct val="120000"/>
              </a:lnSpc>
            </a:pPr>
            <a:r>
              <a:rPr lang="zh-CN" altLang="en-US" sz="3200" b="1" dirty="0">
                <a:solidFill>
                  <a:srgbClr val="1F4E79"/>
                </a:solidFill>
                <a:latin typeface="Calibri" panose="020F0502020204030204" charset="0"/>
                <a:ea typeface="宋体" panose="02010600030101010101" pitchFamily="2" charset="-122"/>
                <a:cs typeface="Calibri" panose="020F0502020204030204" charset="0"/>
              </a:rPr>
              <a:t>Focus on </a:t>
            </a:r>
            <a:r>
              <a:rPr lang="en-US" altLang="zh-CN" sz="3200" b="1" dirty="0">
                <a:solidFill>
                  <a:srgbClr val="1F4E79"/>
                </a:solidFill>
                <a:latin typeface="Calibri" panose="020F0502020204030204" charset="0"/>
                <a:ea typeface="宋体" panose="02010600030101010101" pitchFamily="2" charset="-122"/>
                <a:cs typeface="Calibri" panose="020F0502020204030204" charset="0"/>
              </a:rPr>
              <a:t>D</a:t>
            </a:r>
            <a:r>
              <a:rPr lang="zh-CN" altLang="en-US" sz="3200" b="1" dirty="0">
                <a:solidFill>
                  <a:srgbClr val="1F4E79"/>
                </a:solidFill>
                <a:latin typeface="Calibri" panose="020F0502020204030204" charset="0"/>
                <a:ea typeface="宋体" panose="02010600030101010101" pitchFamily="2" charset="-122"/>
                <a:cs typeface="Calibri" panose="020F0502020204030204" charset="0"/>
              </a:rPr>
              <a:t>rinking </a:t>
            </a:r>
            <a:r>
              <a:rPr lang="en-US" altLang="zh-CN" sz="3200" b="1" dirty="0">
                <a:solidFill>
                  <a:srgbClr val="1F4E79"/>
                </a:solidFill>
                <a:latin typeface="Calibri" panose="020F0502020204030204" charset="0"/>
                <a:ea typeface="宋体" panose="02010600030101010101" pitchFamily="2" charset="-122"/>
                <a:cs typeface="Calibri" panose="020F0502020204030204" charset="0"/>
              </a:rPr>
              <a:t>W</a:t>
            </a:r>
            <a:r>
              <a:rPr lang="zh-CN" altLang="en-US" sz="3200" b="1" dirty="0">
                <a:solidFill>
                  <a:srgbClr val="1F4E79"/>
                </a:solidFill>
                <a:latin typeface="Calibri" panose="020F0502020204030204" charset="0"/>
                <a:ea typeface="宋体" panose="02010600030101010101" pitchFamily="2" charset="-122"/>
                <a:cs typeface="Calibri" panose="020F0502020204030204" charset="0"/>
              </a:rPr>
              <a:t>ater</a:t>
            </a:r>
            <a:r>
              <a:rPr lang="en-US" altLang="zh-CN" sz="3200" b="1" dirty="0">
                <a:solidFill>
                  <a:srgbClr val="1F4E79"/>
                </a:solidFill>
                <a:latin typeface="Calibri" panose="020F0502020204030204" charset="0"/>
                <a:ea typeface="宋体" panose="02010600030101010101" pitchFamily="2" charset="-122"/>
                <a:cs typeface="Calibri" panose="020F0502020204030204" charset="0"/>
              </a:rPr>
              <a:t> Safety</a:t>
            </a:r>
          </a:p>
        </p:txBody>
      </p:sp>
      <p:sp>
        <p:nvSpPr>
          <p:cNvPr id="67" name="矩形 66"/>
          <p:cNvSpPr/>
          <p:nvPr/>
        </p:nvSpPr>
        <p:spPr>
          <a:xfrm>
            <a:off x="1723390" y="1965960"/>
            <a:ext cx="5189855" cy="3947795"/>
          </a:xfrm>
          <a:prstGeom prst="rect">
            <a:avLst/>
          </a:prstGeom>
          <a:solidFill>
            <a:srgbClr val="C5E3F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2" name="矩形 1"/>
          <p:cNvSpPr/>
          <p:nvPr/>
        </p:nvSpPr>
        <p:spPr>
          <a:xfrm>
            <a:off x="7213600" y="1965960"/>
            <a:ext cx="4289425" cy="2520315"/>
          </a:xfrm>
          <a:prstGeom prst="rect">
            <a:avLst/>
          </a:prstGeom>
          <a:solidFill>
            <a:srgbClr val="C5E3F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10" name="文本框 13"/>
          <p:cNvSpPr txBox="1"/>
          <p:nvPr/>
        </p:nvSpPr>
        <p:spPr>
          <a:xfrm>
            <a:off x="1913890" y="2105025"/>
            <a:ext cx="3604260" cy="460375"/>
          </a:xfrm>
          <a:prstGeom prst="rect">
            <a:avLst/>
          </a:prstGeom>
          <a:noFill/>
          <a:ln w="9525">
            <a:noFill/>
          </a:ln>
        </p:spPr>
        <p:txBody>
          <a:bodyPr wrap="square" anchor="t" anchorCtr="0">
            <a:spAutoFit/>
          </a:bodyPr>
          <a:lstStyle/>
          <a:p>
            <a:pPr>
              <a:lnSpc>
                <a:spcPct val="120000"/>
              </a:lnSpc>
            </a:pPr>
            <a:r>
              <a:rPr lang="en-US" altLang="zh-CN" sz="2000" dirty="0">
                <a:solidFill>
                  <a:srgbClr val="1F4E79"/>
                </a:solidFill>
                <a:latin typeface="Calibri" panose="020F0502020204030204" charset="0"/>
                <a:ea typeface="宋体" panose="02010600030101010101" pitchFamily="2" charset="-122"/>
                <a:cs typeface="Calibri" panose="020F0502020204030204" charset="0"/>
              </a:rPr>
              <a:t>Source safety</a:t>
            </a:r>
            <a:endParaRPr lang="zh-CN" altLang="en-US" sz="2000" dirty="0">
              <a:solidFill>
                <a:srgbClr val="1F4E79"/>
              </a:solidFill>
              <a:latin typeface="Calibri" panose="020F0502020204030204" charset="0"/>
              <a:ea typeface="宋体" panose="02010600030101010101" pitchFamily="2" charset="-122"/>
              <a:cs typeface="Calibri" panose="020F0502020204030204" charset="0"/>
            </a:endParaRPr>
          </a:p>
        </p:txBody>
      </p:sp>
      <p:sp>
        <p:nvSpPr>
          <p:cNvPr id="17" name="文本框 13"/>
          <p:cNvSpPr txBox="1"/>
          <p:nvPr/>
        </p:nvSpPr>
        <p:spPr>
          <a:xfrm>
            <a:off x="7415530" y="2105025"/>
            <a:ext cx="3604260" cy="460375"/>
          </a:xfrm>
          <a:prstGeom prst="rect">
            <a:avLst/>
          </a:prstGeom>
          <a:noFill/>
          <a:ln w="9525">
            <a:noFill/>
          </a:ln>
        </p:spPr>
        <p:txBody>
          <a:bodyPr wrap="square" anchor="t" anchorCtr="0">
            <a:spAutoFit/>
          </a:bodyPr>
          <a:lstStyle/>
          <a:p>
            <a:pPr>
              <a:lnSpc>
                <a:spcPct val="120000"/>
              </a:lnSpc>
            </a:pPr>
            <a:r>
              <a:rPr lang="en-US" altLang="zh-CN" sz="2000" dirty="0">
                <a:solidFill>
                  <a:srgbClr val="1F4E79"/>
                </a:solidFill>
                <a:latin typeface="Calibri" panose="020F0502020204030204" charset="0"/>
                <a:ea typeface="宋体" panose="02010600030101010101" pitchFamily="2" charset="-122"/>
                <a:cs typeface="Calibri" panose="020F0502020204030204" charset="0"/>
              </a:rPr>
              <a:t>Management:</a:t>
            </a:r>
          </a:p>
        </p:txBody>
      </p:sp>
      <p:sp>
        <p:nvSpPr>
          <p:cNvPr id="18" name="文本框 13"/>
          <p:cNvSpPr txBox="1"/>
          <p:nvPr/>
        </p:nvSpPr>
        <p:spPr>
          <a:xfrm>
            <a:off x="2296795" y="2710180"/>
            <a:ext cx="4615815" cy="2792095"/>
          </a:xfrm>
          <a:prstGeom prst="rect">
            <a:avLst/>
          </a:prstGeom>
          <a:noFill/>
          <a:ln w="9525">
            <a:noFill/>
          </a:ln>
        </p:spPr>
        <p:txBody>
          <a:bodyPr wrap="square" anchor="t" anchorCtr="0">
            <a:spAutoFit/>
          </a:bodyPr>
          <a:lstStyle/>
          <a:p>
            <a:pPr>
              <a:lnSpc>
                <a:spcPct val="90000"/>
              </a:lnSpc>
              <a:spcBef>
                <a:spcPts val="1200"/>
              </a:spcBef>
            </a:pPr>
            <a:r>
              <a:rPr lang="en-US" altLang="zh-CN" sz="1800" dirty="0">
                <a:solidFill>
                  <a:srgbClr val="1F4E79"/>
                </a:solidFill>
                <a:latin typeface="Calibri" panose="020F0502020204030204" charset="0"/>
                <a:ea typeface="宋体" panose="02010600030101010101" pitchFamily="2" charset="-122"/>
                <a:cs typeface="Calibri" panose="020F0502020204030204" charset="0"/>
              </a:rPr>
              <a:t>Whether the goal of protecting drinking water sources has been achieved; </a:t>
            </a:r>
          </a:p>
          <a:p>
            <a:pPr>
              <a:lnSpc>
                <a:spcPct val="90000"/>
              </a:lnSpc>
              <a:spcBef>
                <a:spcPts val="1200"/>
              </a:spcBef>
            </a:pPr>
            <a:r>
              <a:rPr lang="en-US" altLang="zh-CN" sz="1800" dirty="0">
                <a:solidFill>
                  <a:srgbClr val="1F4E79"/>
                </a:solidFill>
                <a:latin typeface="Calibri" panose="020F0502020204030204" charset="0"/>
                <a:ea typeface="宋体" panose="02010600030101010101" pitchFamily="2" charset="-122"/>
                <a:cs typeface="Calibri" panose="020F0502020204030204" charset="0"/>
              </a:rPr>
              <a:t>Whether the drinking water source protection zones have been defined and constructed in accordance with the law; </a:t>
            </a:r>
          </a:p>
          <a:p>
            <a:pPr>
              <a:lnSpc>
                <a:spcPct val="90000"/>
              </a:lnSpc>
              <a:spcBef>
                <a:spcPts val="1200"/>
              </a:spcBef>
            </a:pPr>
            <a:r>
              <a:rPr lang="en-US" altLang="zh-CN" sz="1800" dirty="0">
                <a:solidFill>
                  <a:srgbClr val="1F4E79"/>
                </a:solidFill>
                <a:latin typeface="Calibri" panose="020F0502020204030204" charset="0"/>
                <a:ea typeface="宋体" panose="02010600030101010101" pitchFamily="2" charset="-122"/>
                <a:cs typeface="Calibri" panose="020F0502020204030204" charset="0"/>
              </a:rPr>
              <a:t>Whether the quality of drinking water sources is in compliance with the standards; </a:t>
            </a:r>
          </a:p>
          <a:p>
            <a:pPr>
              <a:lnSpc>
                <a:spcPct val="90000"/>
              </a:lnSpc>
              <a:spcBef>
                <a:spcPts val="1200"/>
              </a:spcBef>
            </a:pPr>
            <a:r>
              <a:rPr lang="en-US" altLang="zh-CN" sz="1800" dirty="0">
                <a:solidFill>
                  <a:srgbClr val="1F4E79"/>
                </a:solidFill>
                <a:latin typeface="Calibri" panose="020F0502020204030204" charset="0"/>
                <a:ea typeface="宋体" panose="02010600030101010101" pitchFamily="2" charset="-122"/>
                <a:cs typeface="Calibri" panose="020F0502020204030204" charset="0"/>
              </a:rPr>
              <a:t>Whether the responsibility for water source management and protection is clarified; </a:t>
            </a:r>
          </a:p>
        </p:txBody>
      </p:sp>
      <p:pic>
        <p:nvPicPr>
          <p:cNvPr id="6" name="图片 7" descr="水滴"/>
          <p:cNvPicPr>
            <a:picLocks noChangeAspect="1"/>
          </p:cNvPicPr>
          <p:nvPr/>
        </p:nvPicPr>
        <p:blipFill>
          <a:blip r:embed="rId2">
            <a:lum bright="-42000" contrast="54000"/>
          </a:blip>
          <a:stretch>
            <a:fillRect/>
          </a:stretch>
        </p:blipFill>
        <p:spPr>
          <a:xfrm>
            <a:off x="1924050" y="3448050"/>
            <a:ext cx="266700" cy="394335"/>
          </a:xfrm>
          <a:prstGeom prst="rect">
            <a:avLst/>
          </a:prstGeom>
          <a:noFill/>
          <a:ln w="9525">
            <a:noFill/>
          </a:ln>
        </p:spPr>
      </p:pic>
      <p:pic>
        <p:nvPicPr>
          <p:cNvPr id="9" name="图片 7" descr="水滴"/>
          <p:cNvPicPr>
            <a:picLocks noChangeAspect="1"/>
          </p:cNvPicPr>
          <p:nvPr/>
        </p:nvPicPr>
        <p:blipFill>
          <a:blip r:embed="rId2">
            <a:lum bright="-42000" contrast="54000"/>
          </a:blip>
          <a:stretch>
            <a:fillRect/>
          </a:stretch>
        </p:blipFill>
        <p:spPr>
          <a:xfrm>
            <a:off x="1924050" y="2710180"/>
            <a:ext cx="266700" cy="394335"/>
          </a:xfrm>
          <a:prstGeom prst="rect">
            <a:avLst/>
          </a:prstGeom>
          <a:noFill/>
          <a:ln w="9525">
            <a:noFill/>
          </a:ln>
        </p:spPr>
      </p:pic>
      <p:pic>
        <p:nvPicPr>
          <p:cNvPr id="21" name="图片 7" descr="水滴"/>
          <p:cNvPicPr>
            <a:picLocks noChangeAspect="1"/>
          </p:cNvPicPr>
          <p:nvPr/>
        </p:nvPicPr>
        <p:blipFill>
          <a:blip r:embed="rId2">
            <a:lum bright="-42000" contrast="54000"/>
          </a:blip>
          <a:stretch>
            <a:fillRect/>
          </a:stretch>
        </p:blipFill>
        <p:spPr>
          <a:xfrm>
            <a:off x="1924050" y="4273550"/>
            <a:ext cx="266700" cy="394335"/>
          </a:xfrm>
          <a:prstGeom prst="rect">
            <a:avLst/>
          </a:prstGeom>
          <a:noFill/>
          <a:ln w="9525">
            <a:noFill/>
          </a:ln>
        </p:spPr>
      </p:pic>
      <p:pic>
        <p:nvPicPr>
          <p:cNvPr id="22" name="图片 7" descr="水滴"/>
          <p:cNvPicPr>
            <a:picLocks noChangeAspect="1"/>
          </p:cNvPicPr>
          <p:nvPr/>
        </p:nvPicPr>
        <p:blipFill>
          <a:blip r:embed="rId2">
            <a:lum bright="-42000" contrast="54000"/>
          </a:blip>
          <a:stretch>
            <a:fillRect/>
          </a:stretch>
        </p:blipFill>
        <p:spPr>
          <a:xfrm>
            <a:off x="1924050" y="4874895"/>
            <a:ext cx="266700" cy="394335"/>
          </a:xfrm>
          <a:prstGeom prst="rect">
            <a:avLst/>
          </a:prstGeom>
          <a:noFill/>
          <a:ln w="9525">
            <a:noFill/>
          </a:ln>
        </p:spPr>
      </p:pic>
      <p:sp>
        <p:nvSpPr>
          <p:cNvPr id="23" name="文本框 13"/>
          <p:cNvSpPr txBox="1"/>
          <p:nvPr/>
        </p:nvSpPr>
        <p:spPr>
          <a:xfrm>
            <a:off x="7822565" y="2710180"/>
            <a:ext cx="3338195" cy="1737995"/>
          </a:xfrm>
          <a:prstGeom prst="rect">
            <a:avLst/>
          </a:prstGeom>
          <a:noFill/>
          <a:ln w="9525">
            <a:noFill/>
          </a:ln>
        </p:spPr>
        <p:txBody>
          <a:bodyPr wrap="square" anchor="t" anchorCtr="0">
            <a:spAutoFit/>
          </a:bodyPr>
          <a:lstStyle/>
          <a:p>
            <a:pPr>
              <a:lnSpc>
                <a:spcPct val="90000"/>
              </a:lnSpc>
              <a:spcBef>
                <a:spcPts val="1200"/>
              </a:spcBef>
            </a:pPr>
            <a:r>
              <a:rPr lang="en-US" altLang="zh-CN" sz="1800" dirty="0">
                <a:solidFill>
                  <a:srgbClr val="1F4E79"/>
                </a:solidFill>
                <a:latin typeface="Calibri" panose="020F0502020204030204" charset="0"/>
                <a:ea typeface="宋体" panose="02010600030101010101" pitchFamily="2" charset="-122"/>
                <a:cs typeface="Calibri" panose="020F0502020204030204" charset="0"/>
              </a:rPr>
              <a:t>Whether water quality monitoring is conducted regularly;</a:t>
            </a:r>
          </a:p>
          <a:p>
            <a:pPr>
              <a:lnSpc>
                <a:spcPct val="90000"/>
              </a:lnSpc>
              <a:spcBef>
                <a:spcPts val="1200"/>
              </a:spcBef>
            </a:pPr>
            <a:r>
              <a:rPr lang="en-US" altLang="zh-CN" sz="1800" dirty="0">
                <a:solidFill>
                  <a:srgbClr val="1F4E79"/>
                </a:solidFill>
                <a:latin typeface="Calibri" panose="020F0502020204030204" charset="0"/>
                <a:ea typeface="宋体" panose="02010600030101010101" pitchFamily="2" charset="-122"/>
                <a:cs typeface="Calibri" panose="020F0502020204030204" charset="0"/>
              </a:rPr>
              <a:t>Whether emergency scheduling plans for sudden water contamination have been prepared</a:t>
            </a:r>
          </a:p>
        </p:txBody>
      </p:sp>
      <p:sp>
        <p:nvSpPr>
          <p:cNvPr id="24" name="矩形 23"/>
          <p:cNvSpPr/>
          <p:nvPr/>
        </p:nvSpPr>
        <p:spPr>
          <a:xfrm>
            <a:off x="7213600" y="4712335"/>
            <a:ext cx="4289425" cy="1201420"/>
          </a:xfrm>
          <a:prstGeom prst="rect">
            <a:avLst/>
          </a:prstGeom>
          <a:solidFill>
            <a:srgbClr val="C5E3F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pic>
        <p:nvPicPr>
          <p:cNvPr id="26" name="图片 7" descr="水滴"/>
          <p:cNvPicPr>
            <a:picLocks noChangeAspect="1"/>
          </p:cNvPicPr>
          <p:nvPr/>
        </p:nvPicPr>
        <p:blipFill>
          <a:blip r:embed="rId2">
            <a:lum bright="-42000" contrast="54000"/>
          </a:blip>
          <a:stretch>
            <a:fillRect/>
          </a:stretch>
        </p:blipFill>
        <p:spPr>
          <a:xfrm>
            <a:off x="7415530" y="5106670"/>
            <a:ext cx="266700" cy="394335"/>
          </a:xfrm>
          <a:prstGeom prst="rect">
            <a:avLst/>
          </a:prstGeom>
          <a:noFill/>
          <a:ln w="9525">
            <a:noFill/>
          </a:ln>
        </p:spPr>
      </p:pic>
      <p:pic>
        <p:nvPicPr>
          <p:cNvPr id="29" name="图片 7" descr="水滴"/>
          <p:cNvPicPr>
            <a:picLocks noChangeAspect="1"/>
          </p:cNvPicPr>
          <p:nvPr/>
        </p:nvPicPr>
        <p:blipFill>
          <a:blip r:embed="rId2">
            <a:lum bright="-42000" contrast="54000"/>
          </a:blip>
          <a:stretch>
            <a:fillRect/>
          </a:stretch>
        </p:blipFill>
        <p:spPr>
          <a:xfrm>
            <a:off x="7415530" y="3448050"/>
            <a:ext cx="266700" cy="394335"/>
          </a:xfrm>
          <a:prstGeom prst="rect">
            <a:avLst/>
          </a:prstGeom>
          <a:noFill/>
          <a:ln w="9525">
            <a:noFill/>
          </a:ln>
        </p:spPr>
      </p:pic>
      <p:pic>
        <p:nvPicPr>
          <p:cNvPr id="30" name="图片 7" descr="水滴"/>
          <p:cNvPicPr>
            <a:picLocks noChangeAspect="1"/>
          </p:cNvPicPr>
          <p:nvPr/>
        </p:nvPicPr>
        <p:blipFill>
          <a:blip r:embed="rId2">
            <a:lum bright="-42000" contrast="54000"/>
          </a:blip>
          <a:stretch>
            <a:fillRect/>
          </a:stretch>
        </p:blipFill>
        <p:spPr>
          <a:xfrm>
            <a:off x="7415530" y="2710180"/>
            <a:ext cx="266700" cy="394335"/>
          </a:xfrm>
          <a:prstGeom prst="rect">
            <a:avLst/>
          </a:prstGeom>
          <a:noFill/>
          <a:ln w="9525">
            <a:noFill/>
          </a:ln>
        </p:spPr>
      </p:pic>
      <p:sp>
        <p:nvSpPr>
          <p:cNvPr id="31" name="文本框 13"/>
          <p:cNvSpPr txBox="1"/>
          <p:nvPr/>
        </p:nvSpPr>
        <p:spPr>
          <a:xfrm>
            <a:off x="7822565" y="5019040"/>
            <a:ext cx="3604260" cy="588645"/>
          </a:xfrm>
          <a:prstGeom prst="rect">
            <a:avLst/>
          </a:prstGeom>
          <a:noFill/>
          <a:ln w="9525">
            <a:noFill/>
          </a:ln>
        </p:spPr>
        <p:txBody>
          <a:bodyPr wrap="square" anchor="t" anchorCtr="0">
            <a:spAutoFit/>
          </a:bodyPr>
          <a:lstStyle/>
          <a:p>
            <a:pPr>
              <a:lnSpc>
                <a:spcPct val="90000"/>
              </a:lnSpc>
              <a:spcBef>
                <a:spcPts val="0"/>
              </a:spcBef>
              <a:spcAft>
                <a:spcPts val="0"/>
              </a:spcAft>
            </a:pPr>
            <a:r>
              <a:rPr lang="en-US" altLang="zh-CN" sz="1800" dirty="0">
                <a:solidFill>
                  <a:srgbClr val="1F4E79"/>
                </a:solidFill>
                <a:latin typeface="Calibri" panose="020F0502020204030204" charset="0"/>
                <a:ea typeface="宋体" panose="02010600030101010101" pitchFamily="2" charset="-122"/>
                <a:cs typeface="Calibri" panose="020F0502020204030204" charset="0"/>
              </a:rPr>
              <a:t>E</a:t>
            </a:r>
            <a:r>
              <a:rPr lang="zh-CN" altLang="en-US" sz="1800" dirty="0">
                <a:solidFill>
                  <a:srgbClr val="1F4E79"/>
                </a:solidFill>
                <a:latin typeface="Calibri" panose="020F0502020204030204" charset="0"/>
                <a:ea typeface="宋体" panose="02010600030101010101" pitchFamily="2" charset="-122"/>
                <a:cs typeface="Calibri" panose="020F0502020204030204" charset="0"/>
              </a:rPr>
              <a:t>mphasis on drinking water safety in rural areas.</a:t>
            </a:r>
          </a:p>
        </p:txBody>
      </p:sp>
      <p:sp>
        <p:nvSpPr>
          <p:cNvPr id="3" name="泪滴形 2"/>
          <p:cNvSpPr>
            <a:spLocks noChangeAspect="1"/>
          </p:cNvSpPr>
          <p:nvPr/>
        </p:nvSpPr>
        <p:spPr>
          <a:xfrm rot="18900000">
            <a:off x="-406647" y="2819596"/>
            <a:ext cx="2227326" cy="2241042"/>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4" name="文本框 9"/>
          <p:cNvSpPr txBox="1"/>
          <p:nvPr/>
        </p:nvSpPr>
        <p:spPr>
          <a:xfrm>
            <a:off x="14923" y="3660140"/>
            <a:ext cx="1384300" cy="521970"/>
          </a:xfrm>
          <a:prstGeom prst="rect">
            <a:avLst/>
          </a:prstGeom>
          <a:noFill/>
          <a:ln w="9525">
            <a:noFill/>
          </a:ln>
        </p:spPr>
        <p:txBody>
          <a:bodyPr wrap="square" anchor="t" anchorCtr="0">
            <a:spAutoFit/>
          </a:bodyPr>
          <a:lstStyle/>
          <a:p>
            <a:pPr algn="ctr"/>
            <a:r>
              <a:rPr lang="en-US" altLang="en-US" sz="2800" dirty="0">
                <a:latin typeface="DIN" charset="0"/>
                <a:ea typeface="宋体" panose="02010600030101010101" pitchFamily="2" charset="-122"/>
              </a:rPr>
              <a:t>Safety</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文本框 99"/>
          <p:cNvSpPr txBox="1"/>
          <p:nvPr/>
        </p:nvSpPr>
        <p:spPr>
          <a:xfrm>
            <a:off x="682625" y="533400"/>
            <a:ext cx="7964488" cy="644525"/>
          </a:xfrm>
          <a:prstGeom prst="rect">
            <a:avLst/>
          </a:prstGeom>
          <a:noFill/>
          <a:ln w="9525">
            <a:noFill/>
          </a:ln>
        </p:spPr>
        <p:txBody>
          <a:bodyPr wrap="square" anchor="t" anchorCtr="0">
            <a:spAutoFit/>
          </a:bodyPr>
          <a:lstStyle/>
          <a:p>
            <a:r>
              <a:rPr lang="en-US" altLang="en-US" sz="3600">
                <a:latin typeface="DIN" charset="0"/>
                <a:ea typeface="宋体" panose="02010600030101010101" pitchFamily="2" charset="-122"/>
              </a:rPr>
              <a:t>Audit Content</a:t>
            </a:r>
          </a:p>
        </p:txBody>
      </p:sp>
      <p:sp>
        <p:nvSpPr>
          <p:cNvPr id="10244" name="文本框 13"/>
          <p:cNvSpPr txBox="1"/>
          <p:nvPr/>
        </p:nvSpPr>
        <p:spPr>
          <a:xfrm>
            <a:off x="1722755" y="1283970"/>
            <a:ext cx="9812020" cy="1420495"/>
          </a:xfrm>
          <a:prstGeom prst="rect">
            <a:avLst/>
          </a:prstGeom>
          <a:noFill/>
          <a:ln w="9525">
            <a:noFill/>
          </a:ln>
        </p:spPr>
        <p:txBody>
          <a:bodyPr wrap="square" anchor="t" anchorCtr="0">
            <a:spAutoFit/>
          </a:bodyPr>
          <a:lstStyle/>
          <a:p>
            <a:pPr>
              <a:lnSpc>
                <a:spcPct val="90000"/>
              </a:lnSpc>
            </a:pPr>
            <a:r>
              <a:rPr sz="3200" b="1" dirty="0">
                <a:solidFill>
                  <a:srgbClr val="1F4E79"/>
                </a:solidFill>
                <a:latin typeface="Calibri" panose="020F0502020204030204" charset="0"/>
                <a:ea typeface="宋体" panose="02010600030101010101" pitchFamily="2" charset="-122"/>
                <a:cs typeface="Calibri" panose="020F0502020204030204" charset="0"/>
              </a:rPr>
              <a:t>Focus on the management and use of funds for drinking water safety and special funds in upgrading of drinking water safety projects.</a:t>
            </a:r>
          </a:p>
        </p:txBody>
      </p:sp>
      <p:grpSp>
        <p:nvGrpSpPr>
          <p:cNvPr id="7" name="组合 6"/>
          <p:cNvGrpSpPr/>
          <p:nvPr/>
        </p:nvGrpSpPr>
        <p:grpSpPr>
          <a:xfrm>
            <a:off x="1690370" y="2894330"/>
            <a:ext cx="9812020" cy="720090"/>
            <a:chOff x="2996" y="4558"/>
            <a:chExt cx="15118" cy="1134"/>
          </a:xfrm>
        </p:grpSpPr>
        <p:sp>
          <p:nvSpPr>
            <p:cNvPr id="2" name="矩形 1"/>
            <p:cNvSpPr/>
            <p:nvPr/>
          </p:nvSpPr>
          <p:spPr>
            <a:xfrm>
              <a:off x="2996" y="4558"/>
              <a:ext cx="15119" cy="1134"/>
            </a:xfrm>
            <a:prstGeom prst="rect">
              <a:avLst/>
            </a:prstGeom>
            <a:solidFill>
              <a:srgbClr val="C5E3F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23" name="文本框 13"/>
            <p:cNvSpPr txBox="1"/>
            <p:nvPr/>
          </p:nvSpPr>
          <p:spPr>
            <a:xfrm>
              <a:off x="5066" y="4857"/>
              <a:ext cx="12511" cy="535"/>
            </a:xfrm>
            <a:prstGeom prst="rect">
              <a:avLst/>
            </a:prstGeom>
            <a:noFill/>
            <a:ln w="9525">
              <a:noFill/>
            </a:ln>
          </p:spPr>
          <p:txBody>
            <a:bodyPr wrap="square" anchor="t" anchorCtr="0">
              <a:spAutoFit/>
            </a:bodyPr>
            <a:lstStyle/>
            <a:p>
              <a:pPr>
                <a:lnSpc>
                  <a:spcPct val="90000"/>
                </a:lnSpc>
                <a:spcBef>
                  <a:spcPts val="1200"/>
                </a:spcBef>
              </a:pPr>
              <a:r>
                <a:rPr lang="en-US" altLang="zh-CN" sz="1800" dirty="0">
                  <a:solidFill>
                    <a:srgbClr val="1F4E79"/>
                  </a:solidFill>
                  <a:latin typeface="Calibri" panose="020F0502020204030204" charset="0"/>
                  <a:ea typeface="宋体" panose="02010600030101010101" pitchFamily="2" charset="-122"/>
                  <a:cs typeface="Calibri" panose="020F0502020204030204" charset="0"/>
                </a:rPr>
                <a:t>Whether the relevant funds are allocated in a standardized and reasonable way</a:t>
              </a:r>
            </a:p>
          </p:txBody>
        </p:sp>
        <p:pic>
          <p:nvPicPr>
            <p:cNvPr id="30" name="图片 7" descr="水滴"/>
            <p:cNvPicPr>
              <a:picLocks noChangeAspect="1"/>
            </p:cNvPicPr>
            <p:nvPr/>
          </p:nvPicPr>
          <p:blipFill>
            <a:blip r:embed="rId2">
              <a:lum bright="-42000" contrast="54000"/>
            </a:blip>
            <a:stretch>
              <a:fillRect/>
            </a:stretch>
          </p:blipFill>
          <p:spPr>
            <a:xfrm>
              <a:off x="3932" y="4814"/>
              <a:ext cx="420" cy="621"/>
            </a:xfrm>
            <a:prstGeom prst="rect">
              <a:avLst/>
            </a:prstGeom>
            <a:noFill/>
            <a:ln w="9525">
              <a:noFill/>
            </a:ln>
          </p:spPr>
        </p:pic>
      </p:grpSp>
      <p:grpSp>
        <p:nvGrpSpPr>
          <p:cNvPr id="11" name="组合 10"/>
          <p:cNvGrpSpPr/>
          <p:nvPr/>
        </p:nvGrpSpPr>
        <p:grpSpPr>
          <a:xfrm>
            <a:off x="1689072" y="5033010"/>
            <a:ext cx="9813318" cy="814070"/>
            <a:chOff x="2996" y="7926"/>
            <a:chExt cx="15118" cy="1282"/>
          </a:xfrm>
        </p:grpSpPr>
        <p:sp>
          <p:nvSpPr>
            <p:cNvPr id="24" name="矩形 23"/>
            <p:cNvSpPr/>
            <p:nvPr/>
          </p:nvSpPr>
          <p:spPr>
            <a:xfrm>
              <a:off x="2996" y="7926"/>
              <a:ext cx="15119" cy="1283"/>
            </a:xfrm>
            <a:prstGeom prst="rect">
              <a:avLst/>
            </a:prstGeom>
            <a:solidFill>
              <a:srgbClr val="C5E3F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pic>
          <p:nvPicPr>
            <p:cNvPr id="26" name="图片 7" descr="水滴"/>
            <p:cNvPicPr>
              <a:picLocks noChangeAspect="1"/>
            </p:cNvPicPr>
            <p:nvPr/>
          </p:nvPicPr>
          <p:blipFill>
            <a:blip r:embed="rId2">
              <a:lum bright="-42000" contrast="54000"/>
            </a:blip>
            <a:stretch>
              <a:fillRect/>
            </a:stretch>
          </p:blipFill>
          <p:spPr>
            <a:xfrm>
              <a:off x="3932" y="8257"/>
              <a:ext cx="420" cy="621"/>
            </a:xfrm>
            <a:prstGeom prst="rect">
              <a:avLst/>
            </a:prstGeom>
            <a:noFill/>
            <a:ln w="9525">
              <a:noFill/>
            </a:ln>
          </p:spPr>
        </p:pic>
        <p:sp>
          <p:nvSpPr>
            <p:cNvPr id="31" name="文本框 13"/>
            <p:cNvSpPr txBox="1"/>
            <p:nvPr/>
          </p:nvSpPr>
          <p:spPr>
            <a:xfrm>
              <a:off x="5066" y="8104"/>
              <a:ext cx="12929" cy="927"/>
            </a:xfrm>
            <a:prstGeom prst="rect">
              <a:avLst/>
            </a:prstGeom>
            <a:noFill/>
            <a:ln w="9525">
              <a:noFill/>
            </a:ln>
          </p:spPr>
          <p:txBody>
            <a:bodyPr wrap="square" anchor="t" anchorCtr="0">
              <a:spAutoFit/>
            </a:bodyPr>
            <a:lstStyle/>
            <a:p>
              <a:pPr>
                <a:lnSpc>
                  <a:spcPct val="90000"/>
                </a:lnSpc>
                <a:spcBef>
                  <a:spcPts val="0"/>
                </a:spcBef>
                <a:spcAft>
                  <a:spcPts val="0"/>
                </a:spcAft>
              </a:pPr>
              <a:r>
                <a:rPr lang="en-US" sz="1800" dirty="0">
                  <a:solidFill>
                    <a:srgbClr val="1F4E79"/>
                  </a:solidFill>
                  <a:latin typeface="Calibri" panose="020F0502020204030204" charset="0"/>
                  <a:ea typeface="宋体" panose="02010600030101010101" pitchFamily="2" charset="-122"/>
                  <a:cs typeface="Calibri" panose="020F0502020204030204" charset="0"/>
                </a:rPr>
                <a:t>W</a:t>
              </a:r>
              <a:r>
                <a:rPr sz="1800" dirty="0">
                  <a:solidFill>
                    <a:srgbClr val="1F4E79"/>
                  </a:solidFill>
                  <a:latin typeface="Calibri" panose="020F0502020204030204" charset="0"/>
                  <a:ea typeface="宋体" panose="02010600030101010101" pitchFamily="2" charset="-122"/>
                  <a:cs typeface="Calibri" panose="020F0502020204030204" charset="0"/>
                </a:rPr>
                <a:t>hether the funds are used in accordance with relevant regulations and whether the funds are withheld or misappropriated.</a:t>
              </a:r>
            </a:p>
          </p:txBody>
        </p:sp>
      </p:grpSp>
      <p:grpSp>
        <p:nvGrpSpPr>
          <p:cNvPr id="8" name="组合 7"/>
          <p:cNvGrpSpPr/>
          <p:nvPr/>
        </p:nvGrpSpPr>
        <p:grpSpPr>
          <a:xfrm>
            <a:off x="1689721" y="3963670"/>
            <a:ext cx="9812669" cy="720090"/>
            <a:chOff x="2996" y="6109"/>
            <a:chExt cx="15118" cy="1134"/>
          </a:xfrm>
        </p:grpSpPr>
        <p:sp>
          <p:nvSpPr>
            <p:cNvPr id="4" name="矩形 3"/>
            <p:cNvSpPr/>
            <p:nvPr/>
          </p:nvSpPr>
          <p:spPr>
            <a:xfrm>
              <a:off x="2996" y="6109"/>
              <a:ext cx="15119" cy="1134"/>
            </a:xfrm>
            <a:prstGeom prst="rect">
              <a:avLst/>
            </a:prstGeom>
            <a:solidFill>
              <a:srgbClr val="C5E3F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pic>
          <p:nvPicPr>
            <p:cNvPr id="29" name="图片 7" descr="水滴"/>
            <p:cNvPicPr>
              <a:picLocks noChangeAspect="1"/>
            </p:cNvPicPr>
            <p:nvPr/>
          </p:nvPicPr>
          <p:blipFill>
            <a:blip r:embed="rId2">
              <a:lum bright="-42000" contrast="54000"/>
            </a:blip>
            <a:stretch>
              <a:fillRect/>
            </a:stretch>
          </p:blipFill>
          <p:spPr>
            <a:xfrm>
              <a:off x="3932" y="6365"/>
              <a:ext cx="420" cy="621"/>
            </a:xfrm>
            <a:prstGeom prst="rect">
              <a:avLst/>
            </a:prstGeom>
            <a:noFill/>
            <a:ln w="9525">
              <a:noFill/>
            </a:ln>
          </p:spPr>
        </p:pic>
        <p:sp>
          <p:nvSpPr>
            <p:cNvPr id="3" name="文本框 2"/>
            <p:cNvSpPr txBox="1"/>
            <p:nvPr/>
          </p:nvSpPr>
          <p:spPr>
            <a:xfrm>
              <a:off x="5079" y="6408"/>
              <a:ext cx="12916" cy="535"/>
            </a:xfrm>
            <a:prstGeom prst="rect">
              <a:avLst/>
            </a:prstGeom>
            <a:noFill/>
          </p:spPr>
          <p:txBody>
            <a:bodyPr wrap="square" rtlCol="0">
              <a:spAutoFit/>
            </a:bodyPr>
            <a:lstStyle/>
            <a:p>
              <a:pPr algn="l">
                <a:lnSpc>
                  <a:spcPct val="90000"/>
                </a:lnSpc>
                <a:spcBef>
                  <a:spcPts val="1200"/>
                </a:spcBef>
              </a:pPr>
              <a:r>
                <a:rPr lang="en-US" altLang="zh-CN" sz="1800" dirty="0">
                  <a:solidFill>
                    <a:srgbClr val="1F4E79"/>
                  </a:solidFill>
                  <a:latin typeface="Calibri" panose="020F0502020204030204" charset="0"/>
                  <a:cs typeface="Calibri" panose="020F0502020204030204" charset="0"/>
                  <a:sym typeface="+mn-ea"/>
                </a:rPr>
                <a:t>Whether there is inadequate investment of funds related to drinking water safety;</a:t>
              </a:r>
            </a:p>
          </p:txBody>
        </p:sp>
      </p:grpSp>
      <p:sp>
        <p:nvSpPr>
          <p:cNvPr id="6" name="泪滴形 5"/>
          <p:cNvSpPr>
            <a:spLocks noChangeAspect="1"/>
          </p:cNvSpPr>
          <p:nvPr/>
        </p:nvSpPr>
        <p:spPr>
          <a:xfrm rot="18900000">
            <a:off x="-406647" y="2819596"/>
            <a:ext cx="2227326" cy="2241042"/>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9" name="文本框 9"/>
          <p:cNvSpPr txBox="1"/>
          <p:nvPr/>
        </p:nvSpPr>
        <p:spPr>
          <a:xfrm>
            <a:off x="14923" y="3660140"/>
            <a:ext cx="1384300" cy="521970"/>
          </a:xfrm>
          <a:prstGeom prst="rect">
            <a:avLst/>
          </a:prstGeom>
          <a:noFill/>
          <a:ln w="9525">
            <a:noFill/>
          </a:ln>
        </p:spPr>
        <p:txBody>
          <a:bodyPr wrap="square" anchor="t" anchorCtr="0">
            <a:spAutoFit/>
          </a:bodyPr>
          <a:lstStyle/>
          <a:p>
            <a:pPr algn="ctr"/>
            <a:r>
              <a:rPr lang="en-US" altLang="en-US" sz="2800" dirty="0">
                <a:latin typeface="DIN" charset="0"/>
              </a:rPr>
              <a:t>Fund</a:t>
            </a:r>
            <a:endParaRPr lang="en-US" altLang="en-US" sz="2800" dirty="0">
              <a:latin typeface="DIN" charset="0"/>
              <a:ea typeface="宋体" panose="02010600030101010101" pitchFamily="2" charset="-122"/>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9"/>
          <p:cNvSpPr txBox="1"/>
          <p:nvPr/>
        </p:nvSpPr>
        <p:spPr>
          <a:xfrm>
            <a:off x="14923" y="3660140"/>
            <a:ext cx="1384300" cy="521970"/>
          </a:xfrm>
          <a:prstGeom prst="rect">
            <a:avLst/>
          </a:prstGeom>
          <a:noFill/>
          <a:ln w="9525">
            <a:noFill/>
          </a:ln>
        </p:spPr>
        <p:txBody>
          <a:bodyPr wrap="square" anchor="t" anchorCtr="0">
            <a:spAutoFit/>
          </a:bodyPr>
          <a:lstStyle/>
          <a:p>
            <a:pPr algn="ctr"/>
            <a:r>
              <a:rPr lang="en-US" altLang="en-US" sz="2800" dirty="0">
                <a:latin typeface="DIN" charset="0"/>
              </a:rPr>
              <a:t>Project</a:t>
            </a:r>
            <a:endParaRPr lang="en-US" altLang="en-US" sz="2800" dirty="0">
              <a:latin typeface="DIN" charset="0"/>
              <a:ea typeface="宋体" panose="02010600030101010101" pitchFamily="2" charset="-122"/>
            </a:endParaRPr>
          </a:p>
        </p:txBody>
      </p:sp>
      <p:sp>
        <p:nvSpPr>
          <p:cNvPr id="4" name="矩形 3"/>
          <p:cNvSpPr/>
          <p:nvPr/>
        </p:nvSpPr>
        <p:spPr>
          <a:xfrm>
            <a:off x="1556920" y="2278380"/>
            <a:ext cx="2839390" cy="4630420"/>
          </a:xfrm>
          <a:prstGeom prst="rect">
            <a:avLst/>
          </a:prstGeom>
          <a:gradFill>
            <a:gsLst>
              <a:gs pos="0">
                <a:srgbClr val="C5E3FE">
                  <a:alpha val="50000"/>
                </a:srgbClr>
              </a:gs>
              <a:gs pos="74000">
                <a:schemeClr val="bg1"/>
              </a:gs>
              <a:gs pos="87000">
                <a:schemeClr val="bg1"/>
              </a:gs>
            </a:gsLst>
            <a:lin ang="90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dirty="0">
              <a:ln>
                <a:noFill/>
              </a:ln>
              <a:solidFill>
                <a:prstClr val="white"/>
              </a:solidFill>
              <a:effectLst/>
              <a:uLnTx/>
              <a:uFillTx/>
              <a:latin typeface="等线"/>
              <a:ea typeface="等线" pitchFamily="2" charset="-122"/>
              <a:cs typeface="+mn-cs"/>
            </a:endParaRPr>
          </a:p>
        </p:txBody>
      </p:sp>
      <p:sp>
        <p:nvSpPr>
          <p:cNvPr id="6" name="矩形 5"/>
          <p:cNvSpPr/>
          <p:nvPr/>
        </p:nvSpPr>
        <p:spPr>
          <a:xfrm>
            <a:off x="4395491" y="2278380"/>
            <a:ext cx="3420000" cy="4630420"/>
          </a:xfrm>
          <a:prstGeom prst="rect">
            <a:avLst/>
          </a:prstGeom>
          <a:gradFill>
            <a:gsLst>
              <a:gs pos="0">
                <a:srgbClr val="C5E3FE">
                  <a:alpha val="50000"/>
                </a:srgbClr>
              </a:gs>
              <a:gs pos="74000">
                <a:schemeClr val="bg1"/>
              </a:gs>
              <a:gs pos="87000">
                <a:schemeClr val="bg1"/>
              </a:gs>
            </a:gsLst>
            <a:lin ang="90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7" name="矩形 6"/>
          <p:cNvSpPr/>
          <p:nvPr/>
        </p:nvSpPr>
        <p:spPr>
          <a:xfrm>
            <a:off x="7831689" y="2278380"/>
            <a:ext cx="3384000" cy="4630420"/>
          </a:xfrm>
          <a:prstGeom prst="rect">
            <a:avLst/>
          </a:prstGeom>
          <a:gradFill>
            <a:gsLst>
              <a:gs pos="0">
                <a:srgbClr val="C5E3FE">
                  <a:alpha val="50000"/>
                </a:srgbClr>
              </a:gs>
              <a:gs pos="74000">
                <a:schemeClr val="bg1"/>
              </a:gs>
              <a:gs pos="87000">
                <a:schemeClr val="bg1"/>
              </a:gs>
            </a:gsLst>
            <a:lin ang="9000000" scaled="0"/>
          </a:gra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2" name="文本框 99"/>
          <p:cNvSpPr txBox="1"/>
          <p:nvPr/>
        </p:nvSpPr>
        <p:spPr>
          <a:xfrm>
            <a:off x="682625" y="533400"/>
            <a:ext cx="7964488" cy="644525"/>
          </a:xfrm>
          <a:prstGeom prst="rect">
            <a:avLst/>
          </a:prstGeom>
          <a:noFill/>
          <a:ln w="9525">
            <a:noFill/>
          </a:ln>
        </p:spPr>
        <p:txBody>
          <a:bodyPr wrap="square" anchor="t" anchorCtr="0">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kumimoji="0" lang="en-US" altLang="en-US" sz="3600" b="0" i="0" u="none" strike="noStrike" kern="1200" cap="none" spc="0" normalizeH="0" baseline="0" noProof="0">
                <a:ln>
                  <a:noFill/>
                </a:ln>
                <a:solidFill>
                  <a:prstClr val="black"/>
                </a:solidFill>
                <a:effectLst/>
                <a:uLnTx/>
                <a:uFillTx/>
                <a:latin typeface="DIN" charset="0"/>
                <a:ea typeface="宋体" panose="02010600030101010101" pitchFamily="2" charset="-122"/>
                <a:cs typeface="+mn-cs"/>
              </a:rPr>
              <a:t>Audit Content</a:t>
            </a:r>
          </a:p>
        </p:txBody>
      </p:sp>
      <p:sp>
        <p:nvSpPr>
          <p:cNvPr id="10244" name="文本框 13"/>
          <p:cNvSpPr txBox="1"/>
          <p:nvPr/>
        </p:nvSpPr>
        <p:spPr>
          <a:xfrm>
            <a:off x="1722438" y="1283970"/>
            <a:ext cx="9367837" cy="977265"/>
          </a:xfrm>
          <a:prstGeom prst="rect">
            <a:avLst/>
          </a:prstGeom>
          <a:noFill/>
          <a:ln w="9525">
            <a:noFill/>
          </a:ln>
        </p:spPr>
        <p:txBody>
          <a:bodyPr wrap="square" anchor="t" anchorCtr="0">
            <a:spAutoFit/>
          </a:bodyPr>
          <a:lstStyle/>
          <a:p>
            <a:pPr marL="0" marR="0" lvl="0" indent="0" algn="l" defTabSz="914400" rtl="0" eaLnBrk="1" fontAlgn="base" latinLnBrk="0" hangingPunct="1">
              <a:lnSpc>
                <a:spcPct val="90000"/>
              </a:lnSpc>
              <a:spcBef>
                <a:spcPts val="0"/>
              </a:spcBef>
              <a:spcAft>
                <a:spcPts val="0"/>
              </a:spcAft>
              <a:buClrTx/>
              <a:buSzTx/>
              <a:buFontTx/>
              <a:buNone/>
              <a:defRPr/>
            </a:pPr>
            <a:r>
              <a:rPr kumimoji="0" lang="zh-CN" altLang="en-US" sz="3200" b="1" i="0" u="none" strike="noStrike" kern="1200" cap="none" spc="0" normalizeH="0" baseline="0" noProof="0" dirty="0">
                <a:ln>
                  <a:noFill/>
                </a:ln>
                <a:solidFill>
                  <a:srgbClr val="1F4E79"/>
                </a:solidFill>
                <a:effectLst/>
                <a:uLnTx/>
                <a:uFillTx/>
                <a:latin typeface="Calibri" panose="020F0502020204030204" charset="0"/>
                <a:ea typeface="宋体" panose="02010600030101010101" pitchFamily="2" charset="-122"/>
                <a:cs typeface="Calibri" panose="020F0502020204030204" charset="0"/>
              </a:rPr>
              <a:t>Focus on </a:t>
            </a:r>
            <a:r>
              <a:rPr kumimoji="0" sz="3200" b="1" i="0" u="none" strike="noStrike" kern="1200" cap="none" spc="0" normalizeH="0" baseline="0" noProof="0" dirty="0">
                <a:ln>
                  <a:noFill/>
                </a:ln>
                <a:solidFill>
                  <a:srgbClr val="1F4E79"/>
                </a:solidFill>
                <a:effectLst/>
                <a:uLnTx/>
                <a:uFillTx/>
                <a:latin typeface="Calibri" panose="020F0502020204030204" charset="0"/>
                <a:ea typeface="宋体" panose="02010600030101010101" pitchFamily="2" charset="-122"/>
                <a:cs typeface="Calibri" panose="020F0502020204030204" charset="0"/>
              </a:rPr>
              <a:t>the construction and operation of drinking water safety projects</a:t>
            </a:r>
          </a:p>
        </p:txBody>
      </p:sp>
      <p:sp>
        <p:nvSpPr>
          <p:cNvPr id="3" name="任意多边形: 形状 2"/>
          <p:cNvSpPr/>
          <p:nvPr/>
        </p:nvSpPr>
        <p:spPr>
          <a:xfrm>
            <a:off x="1867535" y="2367280"/>
            <a:ext cx="9367838" cy="4142740"/>
          </a:xfrm>
          <a:custGeom>
            <a:avLst/>
            <a:gdLst>
              <a:gd name="connsiteX0" fmla="*/ 0 w 10058400"/>
              <a:gd name="connsiteY0" fmla="*/ 3976914 h 3976914"/>
              <a:gd name="connsiteX1" fmla="*/ 5021943 w 10058400"/>
              <a:gd name="connsiteY1" fmla="*/ 2380343 h 3976914"/>
              <a:gd name="connsiteX2" fmla="*/ 10058400 w 10058400"/>
              <a:gd name="connsiteY2" fmla="*/ 0 h 3976914"/>
              <a:gd name="connsiteX0-1" fmla="*/ 0 w 10058400"/>
              <a:gd name="connsiteY0-2" fmla="*/ 3976914 h 3976914"/>
              <a:gd name="connsiteX1-3" fmla="*/ 5021943 w 10058400"/>
              <a:gd name="connsiteY1-4" fmla="*/ 2380343 h 3976914"/>
              <a:gd name="connsiteX2-5" fmla="*/ 10058400 w 10058400"/>
              <a:gd name="connsiteY2-6" fmla="*/ 0 h 3976914"/>
              <a:gd name="connsiteX0-7" fmla="*/ 0 w 10058400"/>
              <a:gd name="connsiteY0-8" fmla="*/ 3976914 h 3976914"/>
              <a:gd name="connsiteX1-9" fmla="*/ 5021943 w 10058400"/>
              <a:gd name="connsiteY1-10" fmla="*/ 2380343 h 3976914"/>
              <a:gd name="connsiteX2-11" fmla="*/ 10058400 w 10058400"/>
              <a:gd name="connsiteY2-12" fmla="*/ 0 h 3976914"/>
              <a:gd name="connsiteX0-13" fmla="*/ 0 w 10058400"/>
              <a:gd name="connsiteY0-14" fmla="*/ 3976914 h 3976914"/>
              <a:gd name="connsiteX1-15" fmla="*/ 5021943 w 10058400"/>
              <a:gd name="connsiteY1-16" fmla="*/ 2380343 h 3976914"/>
              <a:gd name="connsiteX2-17" fmla="*/ 10058400 w 10058400"/>
              <a:gd name="connsiteY2-18" fmla="*/ 0 h 3976914"/>
              <a:gd name="connsiteX0-19" fmla="*/ 0 w 10058400"/>
              <a:gd name="connsiteY0-20" fmla="*/ 3976914 h 3976914"/>
              <a:gd name="connsiteX1-21" fmla="*/ 5021943 w 10058400"/>
              <a:gd name="connsiteY1-22" fmla="*/ 2380343 h 3976914"/>
              <a:gd name="connsiteX2-23" fmla="*/ 10058400 w 10058400"/>
              <a:gd name="connsiteY2-24" fmla="*/ 0 h 3976914"/>
              <a:gd name="connsiteX0-25" fmla="*/ 0 w 10058400"/>
              <a:gd name="connsiteY0-26" fmla="*/ 3976914 h 3976914"/>
              <a:gd name="connsiteX1-27" fmla="*/ 5021943 w 10058400"/>
              <a:gd name="connsiteY1-28" fmla="*/ 2380343 h 3976914"/>
              <a:gd name="connsiteX2-29" fmla="*/ 10058400 w 10058400"/>
              <a:gd name="connsiteY2-30" fmla="*/ 0 h 3976914"/>
              <a:gd name="connsiteX0-31" fmla="*/ 0 w 10058400"/>
              <a:gd name="connsiteY0-32" fmla="*/ 3976914 h 3976914"/>
              <a:gd name="connsiteX1-33" fmla="*/ 5021943 w 10058400"/>
              <a:gd name="connsiteY1-34" fmla="*/ 2380343 h 3976914"/>
              <a:gd name="connsiteX2-35" fmla="*/ 10058400 w 10058400"/>
              <a:gd name="connsiteY2-36" fmla="*/ 0 h 3976914"/>
              <a:gd name="connsiteX0-37" fmla="*/ 0 w 10058400"/>
              <a:gd name="connsiteY0-38" fmla="*/ 3976914 h 3976914"/>
              <a:gd name="connsiteX1-39" fmla="*/ 5021943 w 10058400"/>
              <a:gd name="connsiteY1-40" fmla="*/ 2380343 h 3976914"/>
              <a:gd name="connsiteX2-41" fmla="*/ 10058400 w 10058400"/>
              <a:gd name="connsiteY2-42" fmla="*/ 0 h 3976914"/>
              <a:gd name="connsiteX0-43" fmla="*/ 0 w 10058400"/>
              <a:gd name="connsiteY0-44" fmla="*/ 3976914 h 3976914"/>
              <a:gd name="connsiteX1-45" fmla="*/ 5021943 w 10058400"/>
              <a:gd name="connsiteY1-46" fmla="*/ 2380343 h 3976914"/>
              <a:gd name="connsiteX2-47" fmla="*/ 10058400 w 10058400"/>
              <a:gd name="connsiteY2-48" fmla="*/ 0 h 3976914"/>
              <a:gd name="connsiteX0-49" fmla="*/ 0 w 10058400"/>
              <a:gd name="connsiteY0-50" fmla="*/ 3976914 h 3976914"/>
              <a:gd name="connsiteX1-51" fmla="*/ 5009243 w 10058400"/>
              <a:gd name="connsiteY1-52" fmla="*/ 2309139 h 3976914"/>
              <a:gd name="connsiteX2-53" fmla="*/ 10058400 w 10058400"/>
              <a:gd name="connsiteY2-54" fmla="*/ 0 h 3976914"/>
              <a:gd name="connsiteX0-55" fmla="*/ 0 w 10058400"/>
              <a:gd name="connsiteY0-56" fmla="*/ 3976914 h 3976914"/>
              <a:gd name="connsiteX1-57" fmla="*/ 5009243 w 10058400"/>
              <a:gd name="connsiteY1-58" fmla="*/ 2309139 h 3976914"/>
              <a:gd name="connsiteX2-59" fmla="*/ 10058400 w 10058400"/>
              <a:gd name="connsiteY2-60" fmla="*/ 0 h 3976914"/>
              <a:gd name="connsiteX0-61" fmla="*/ 0 w 10058400"/>
              <a:gd name="connsiteY0-62" fmla="*/ 3976914 h 3976914"/>
              <a:gd name="connsiteX1-63" fmla="*/ 5009243 w 10058400"/>
              <a:gd name="connsiteY1-64" fmla="*/ 2309139 h 3976914"/>
              <a:gd name="connsiteX2-65" fmla="*/ 10058400 w 10058400"/>
              <a:gd name="connsiteY2-66" fmla="*/ 0 h 3976914"/>
              <a:gd name="connsiteX0-67" fmla="*/ 0 w 10058400"/>
              <a:gd name="connsiteY0-68" fmla="*/ 3976914 h 3976914"/>
              <a:gd name="connsiteX1-69" fmla="*/ 5009243 w 10058400"/>
              <a:gd name="connsiteY1-70" fmla="*/ 2309139 h 3976914"/>
              <a:gd name="connsiteX2-71" fmla="*/ 10058400 w 10058400"/>
              <a:gd name="connsiteY2-72" fmla="*/ 0 h 3976914"/>
              <a:gd name="connsiteX0-73" fmla="*/ 0 w 10058400"/>
              <a:gd name="connsiteY0-74" fmla="*/ 3976914 h 3976914"/>
              <a:gd name="connsiteX1-75" fmla="*/ 5009243 w 10058400"/>
              <a:gd name="connsiteY1-76" fmla="*/ 2309139 h 3976914"/>
              <a:gd name="connsiteX2-77" fmla="*/ 10058400 w 10058400"/>
              <a:gd name="connsiteY2-78" fmla="*/ 0 h 3976914"/>
              <a:gd name="connsiteX0-79" fmla="*/ 0 w 10058400"/>
              <a:gd name="connsiteY0-80" fmla="*/ 3976914 h 3976914"/>
              <a:gd name="connsiteX1-81" fmla="*/ 5026144 w 10058400"/>
              <a:gd name="connsiteY1-82" fmla="*/ 2077725 h 3976914"/>
              <a:gd name="connsiteX2-83" fmla="*/ 10058400 w 10058400"/>
              <a:gd name="connsiteY2-84" fmla="*/ 0 h 3976914"/>
              <a:gd name="connsiteX0-85" fmla="*/ 0 w 10058400"/>
              <a:gd name="connsiteY0-86" fmla="*/ 3976914 h 3976914"/>
              <a:gd name="connsiteX1-87" fmla="*/ 5026144 w 10058400"/>
              <a:gd name="connsiteY1-88" fmla="*/ 2077725 h 3976914"/>
              <a:gd name="connsiteX2-89" fmla="*/ 10058400 w 10058400"/>
              <a:gd name="connsiteY2-90" fmla="*/ 0 h 3976914"/>
              <a:gd name="connsiteX0-91" fmla="*/ 0 w 10058400"/>
              <a:gd name="connsiteY0-92" fmla="*/ 3976914 h 3976914"/>
              <a:gd name="connsiteX1-93" fmla="*/ 5026144 w 10058400"/>
              <a:gd name="connsiteY1-94" fmla="*/ 2077725 h 3976914"/>
              <a:gd name="connsiteX2-95" fmla="*/ 10058400 w 10058400"/>
              <a:gd name="connsiteY2-96" fmla="*/ 0 h 3976914"/>
              <a:gd name="connsiteX0-97" fmla="*/ 0 w 10058400"/>
              <a:gd name="connsiteY0-98" fmla="*/ 3976914 h 3976914"/>
              <a:gd name="connsiteX1-99" fmla="*/ 5026144 w 10058400"/>
              <a:gd name="connsiteY1-100" fmla="*/ 1988720 h 3976914"/>
              <a:gd name="connsiteX2-101" fmla="*/ 10058400 w 10058400"/>
              <a:gd name="connsiteY2-102" fmla="*/ 0 h 3976914"/>
              <a:gd name="connsiteX0-103" fmla="*/ 0 w 10058400"/>
              <a:gd name="connsiteY0-104" fmla="*/ 3976914 h 3976914"/>
              <a:gd name="connsiteX1-105" fmla="*/ 5026144 w 10058400"/>
              <a:gd name="connsiteY1-106" fmla="*/ 1988720 h 3976914"/>
              <a:gd name="connsiteX2-107" fmla="*/ 10058400 w 10058400"/>
              <a:gd name="connsiteY2-108" fmla="*/ 0 h 3976914"/>
            </a:gdLst>
            <a:ahLst/>
            <a:cxnLst>
              <a:cxn ang="0">
                <a:pos x="connsiteX0-1" y="connsiteY0-2"/>
              </a:cxn>
              <a:cxn ang="0">
                <a:pos x="connsiteX1-3" y="connsiteY1-4"/>
              </a:cxn>
              <a:cxn ang="0">
                <a:pos x="connsiteX2-5" y="connsiteY2-6"/>
              </a:cxn>
            </a:cxnLst>
            <a:rect l="l" t="t" r="r" b="b"/>
            <a:pathLst>
              <a:path w="10058400" h="3976914">
                <a:moveTo>
                  <a:pt x="0" y="3976914"/>
                </a:moveTo>
                <a:cubicBezTo>
                  <a:pt x="1256632" y="3851167"/>
                  <a:pt x="3399815" y="3030478"/>
                  <a:pt x="5026144" y="1988720"/>
                </a:cubicBezTo>
                <a:cubicBezTo>
                  <a:pt x="6652473" y="946962"/>
                  <a:pt x="8504224" y="107945"/>
                  <a:pt x="10058400" y="0"/>
                </a:cubicBezTo>
              </a:path>
            </a:pathLst>
          </a:custGeom>
          <a:noFill/>
          <a:ln w="38100" cap="rnd">
            <a:gradFill flip="none" rotWithShape="1">
              <a:gsLst>
                <a:gs pos="32000">
                  <a:schemeClr val="accent2">
                    <a:lumMod val="60000"/>
                    <a:lumOff val="40000"/>
                  </a:schemeClr>
                </a:gs>
                <a:gs pos="5000">
                  <a:schemeClr val="accent2"/>
                </a:gs>
                <a:gs pos="59000">
                  <a:schemeClr val="accent2"/>
                </a:gs>
              </a:gsLst>
              <a:lin ang="16200000" scaled="1"/>
              <a:tileRect/>
            </a:gradFill>
          </a:ln>
          <a:effectLst>
            <a:outerShdw blurRad="50800" dist="190500" dir="5400000" algn="t" rotWithShape="0">
              <a:schemeClr val="accent1">
                <a:lumMod val="50000"/>
                <a:alpha val="2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dirty="0">
              <a:ln>
                <a:noFill/>
              </a:ln>
              <a:solidFill>
                <a:prstClr val="white"/>
              </a:solidFill>
              <a:effectLst/>
              <a:uLnTx/>
              <a:uFillTx/>
              <a:latin typeface="Roboto Regular"/>
              <a:ea typeface="思源黑体 CN Regular" panose="020B0500000000000000" charset="-122"/>
              <a:cs typeface="+mn-cs"/>
            </a:endParaRPr>
          </a:p>
        </p:txBody>
      </p:sp>
      <p:sp>
        <p:nvSpPr>
          <p:cNvPr id="8" name="文本框 7"/>
          <p:cNvSpPr txBox="1"/>
          <p:nvPr/>
        </p:nvSpPr>
        <p:spPr>
          <a:xfrm>
            <a:off x="1913092" y="3794698"/>
            <a:ext cx="2631997" cy="1906905"/>
          </a:xfrm>
          <a:prstGeom prst="rect">
            <a:avLst/>
          </a:prstGeom>
          <a:noFill/>
        </p:spPr>
        <p:txBody>
          <a:bodyPr wrap="square">
            <a:spAutoFit/>
          </a:bodyPr>
          <a:lstStyle/>
          <a:p>
            <a:pPr marL="0" marR="0" lvl="0" indent="0" algn="l" defTabSz="914400" rtl="0" fontAlgn="auto">
              <a:lnSpc>
                <a:spcPct val="90000"/>
              </a:lnSpc>
              <a:spcBef>
                <a:spcPts val="1200"/>
              </a:spcBef>
              <a:spcAft>
                <a:spcPts val="0"/>
              </a:spcAft>
              <a:buClrTx/>
              <a:buSzTx/>
              <a:buFontTx/>
              <a:buNone/>
              <a:defRPr/>
            </a:pPr>
            <a:r>
              <a:rPr kumimoji="0" lang="en-US" altLang="zh-CN" sz="2000" b="0" i="0" u="none" strike="noStrike" kern="1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Whether the project decision-making is proper</a:t>
            </a:r>
            <a:r>
              <a:rPr kumimoji="0" lang="zh-CN" altLang="en-US" sz="2000" b="0" i="0" u="none" strike="noStrike" kern="1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a:t>
            </a:r>
            <a:endParaRPr kumimoji="0" lang="en-US" altLang="zh-CN" sz="2000" b="0" i="0" u="none" strike="noStrike" kern="1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endParaRPr>
          </a:p>
          <a:p>
            <a:pPr marL="0" marR="0" lvl="0" indent="0" algn="l" defTabSz="914400" rtl="0" fontAlgn="auto">
              <a:lnSpc>
                <a:spcPct val="90000"/>
              </a:lnSpc>
              <a:spcBef>
                <a:spcPts val="1200"/>
              </a:spcBef>
              <a:spcAft>
                <a:spcPts val="0"/>
              </a:spcAft>
              <a:buClrTx/>
              <a:buSzTx/>
              <a:buFontTx/>
              <a:buNone/>
              <a:defRPr/>
            </a:pPr>
            <a:r>
              <a:rPr kumimoji="0" lang="en-US" altLang="zh-CN" sz="2000" b="0" i="0" u="none" strike="noStrike" kern="1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Whether there is insufficient discussion resulting in loss;</a:t>
            </a:r>
          </a:p>
        </p:txBody>
      </p:sp>
      <p:sp>
        <p:nvSpPr>
          <p:cNvPr id="13" name="文本框 12"/>
          <p:cNvSpPr txBox="1"/>
          <p:nvPr/>
        </p:nvSpPr>
        <p:spPr>
          <a:xfrm>
            <a:off x="4889200" y="5405057"/>
            <a:ext cx="2787182" cy="590931"/>
          </a:xfrm>
          <a:prstGeom prst="rect">
            <a:avLst/>
          </a:prstGeom>
          <a:noFill/>
        </p:spPr>
        <p:txBody>
          <a:bodyPr wrap="square">
            <a:spAutoFit/>
          </a:bodyPr>
          <a:lstStyle/>
          <a:p>
            <a:pPr marL="0" marR="0" lvl="0" indent="0" algn="l" defTabSz="914400" rtl="0" eaLnBrk="1" fontAlgn="auto" latinLnBrk="0" hangingPunct="1">
              <a:lnSpc>
                <a:spcPct val="90000"/>
              </a:lnSpc>
              <a:spcBef>
                <a:spcPts val="60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Whether the progress are as scheduled; </a:t>
            </a:r>
          </a:p>
        </p:txBody>
      </p:sp>
      <p:sp>
        <p:nvSpPr>
          <p:cNvPr id="16" name="文本框 15"/>
          <p:cNvSpPr txBox="1"/>
          <p:nvPr/>
        </p:nvSpPr>
        <p:spPr>
          <a:xfrm>
            <a:off x="7977176" y="3838105"/>
            <a:ext cx="3165542" cy="2235200"/>
          </a:xfrm>
          <a:prstGeom prst="rect">
            <a:avLst/>
          </a:prstGeom>
          <a:noFill/>
        </p:spPr>
        <p:txBody>
          <a:bodyPr wrap="square">
            <a:spAutoFit/>
          </a:bodyPr>
          <a:lstStyle/>
          <a:p>
            <a:pPr marL="0" marR="0" lvl="0" indent="0" algn="l" defTabSz="914400" rtl="0" fontAlgn="auto">
              <a:lnSpc>
                <a:spcPct val="90000"/>
              </a:lnSpc>
              <a:spcBef>
                <a:spcPts val="120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Whether the environmental and social benefits have met established targets; </a:t>
            </a:r>
          </a:p>
          <a:p>
            <a:pPr marL="0" marR="0" lvl="0" indent="0" algn="l" defTabSz="914400" rtl="0" fontAlgn="auto">
              <a:lnSpc>
                <a:spcPct val="90000"/>
              </a:lnSpc>
              <a:spcBef>
                <a:spcPts val="120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Whether the completed projects are unable to operate normally, or the facilities are  damaged or even cause environmental pollution, etc.</a:t>
            </a:r>
          </a:p>
        </p:txBody>
      </p:sp>
      <p:sp>
        <p:nvSpPr>
          <p:cNvPr id="14" name="泪滴形 13"/>
          <p:cNvSpPr>
            <a:spLocks noChangeAspect="1"/>
          </p:cNvSpPr>
          <p:nvPr/>
        </p:nvSpPr>
        <p:spPr>
          <a:xfrm rot="18900000">
            <a:off x="-406647" y="2819596"/>
            <a:ext cx="2227326" cy="2241042"/>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5" name="文本框 4"/>
          <p:cNvSpPr txBox="1"/>
          <p:nvPr/>
        </p:nvSpPr>
        <p:spPr>
          <a:xfrm>
            <a:off x="4545330" y="2367280"/>
            <a:ext cx="3130550" cy="583565"/>
          </a:xfrm>
          <a:prstGeom prst="rect">
            <a:avLst/>
          </a:prstGeom>
          <a:noFill/>
        </p:spPr>
        <p:txBody>
          <a:bodyPr wrap="square">
            <a:spAutoFit/>
          </a:bodyPr>
          <a:lstStyle/>
          <a:p>
            <a:pPr fontAlgn="auto"/>
            <a:r>
              <a:rPr lang="en-US" altLang="zh-CN" sz="3200" noProof="1">
                <a:solidFill>
                  <a:schemeClr val="accent1">
                    <a:lumMod val="75000"/>
                    <a:alpha val="15000"/>
                  </a:schemeClr>
                </a:solidFill>
                <a:latin typeface="+mj-lt"/>
                <a:ea typeface="+mj-ea"/>
                <a:cs typeface="+mn-cs"/>
              </a:rPr>
              <a:t>Construction</a:t>
            </a:r>
          </a:p>
        </p:txBody>
      </p:sp>
      <p:sp>
        <p:nvSpPr>
          <p:cNvPr id="9" name="文本框 8"/>
          <p:cNvSpPr txBox="1"/>
          <p:nvPr/>
        </p:nvSpPr>
        <p:spPr>
          <a:xfrm>
            <a:off x="1706880" y="2367280"/>
            <a:ext cx="2538730" cy="583565"/>
          </a:xfrm>
          <a:prstGeom prst="rect">
            <a:avLst/>
          </a:prstGeom>
          <a:noFill/>
        </p:spPr>
        <p:txBody>
          <a:bodyPr wrap="square">
            <a:spAutoFit/>
          </a:bodyPr>
          <a:lstStyle/>
          <a:p>
            <a:pPr fontAlgn="auto"/>
            <a:r>
              <a:rPr lang="en-US" altLang="zh-CN" sz="3200" noProof="1">
                <a:solidFill>
                  <a:schemeClr val="accent1">
                    <a:lumMod val="75000"/>
                    <a:alpha val="15000"/>
                  </a:schemeClr>
                </a:solidFill>
                <a:latin typeface="+mj-lt"/>
                <a:ea typeface="+mj-ea"/>
                <a:cs typeface="+mn-cs"/>
              </a:rPr>
              <a:t>Plan</a:t>
            </a:r>
          </a:p>
        </p:txBody>
      </p:sp>
      <p:sp>
        <p:nvSpPr>
          <p:cNvPr id="10" name="文本框 9"/>
          <p:cNvSpPr txBox="1"/>
          <p:nvPr/>
        </p:nvSpPr>
        <p:spPr>
          <a:xfrm>
            <a:off x="7976870" y="2367280"/>
            <a:ext cx="3165475" cy="583565"/>
          </a:xfrm>
          <a:prstGeom prst="rect">
            <a:avLst/>
          </a:prstGeom>
          <a:noFill/>
        </p:spPr>
        <p:txBody>
          <a:bodyPr wrap="square">
            <a:spAutoFit/>
          </a:bodyPr>
          <a:lstStyle/>
          <a:p>
            <a:pPr fontAlgn="auto"/>
            <a:r>
              <a:rPr lang="en-US" altLang="zh-CN" sz="3200" noProof="1">
                <a:solidFill>
                  <a:schemeClr val="accent1">
                    <a:lumMod val="75000"/>
                    <a:alpha val="15000"/>
                  </a:schemeClr>
                </a:solidFill>
                <a:latin typeface="+mj-lt"/>
                <a:ea typeface="+mj-ea"/>
                <a:cs typeface="+mn-cs"/>
              </a:rPr>
              <a:t>Performance</a:t>
            </a:r>
          </a:p>
        </p:txBody>
      </p:sp>
      <p:sp>
        <p:nvSpPr>
          <p:cNvPr id="12" name="文本框 11"/>
          <p:cNvSpPr txBox="1"/>
          <p:nvPr/>
        </p:nvSpPr>
        <p:spPr>
          <a:xfrm>
            <a:off x="4545561" y="2951000"/>
            <a:ext cx="2610235" cy="1489075"/>
          </a:xfrm>
          <a:prstGeom prst="rect">
            <a:avLst/>
          </a:prstGeom>
          <a:noFill/>
        </p:spPr>
        <p:txBody>
          <a:bodyPr wrap="square">
            <a:spAutoFit/>
          </a:bodyPr>
          <a:lstStyle/>
          <a:p>
            <a:pPr marL="0" marR="0" lvl="0" indent="0" algn="l" defTabSz="914400" rtl="0" fontAlgn="auto">
              <a:lnSpc>
                <a:spcPct val="90000"/>
              </a:lnSpc>
              <a:spcBef>
                <a:spcPts val="120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Whether the project construction procedures are standardized; </a:t>
            </a:r>
          </a:p>
          <a:p>
            <a:pPr marL="0" marR="0" lvl="0" indent="0" algn="l" defTabSz="914400" rtl="0" fontAlgn="auto">
              <a:lnSpc>
                <a:spcPct val="90000"/>
              </a:lnSpc>
              <a:spcBef>
                <a:spcPts val="1200"/>
              </a:spcBef>
              <a:spcAft>
                <a:spcPts val="0"/>
              </a:spcAft>
              <a:buClrTx/>
              <a:buSzTx/>
              <a:buFontTx/>
              <a:buNone/>
              <a:defRPr/>
            </a:pPr>
            <a:r>
              <a:rPr kumimoji="0" lang="en-US" altLang="zh-CN" sz="1800" b="0" i="0" u="none" strike="noStrike" kern="100" cap="none" spc="0" normalizeH="0" baseline="0" noProof="0" dirty="0">
                <a:ln>
                  <a:noFill/>
                </a:ln>
                <a:solidFill>
                  <a:prstClr val="black"/>
                </a:solidFill>
                <a:effectLst/>
                <a:uLnTx/>
                <a:uFillTx/>
                <a:latin typeface="Calibri" panose="020F0502020204030204" charset="0"/>
                <a:ea typeface="Calibri" panose="020F0502020204030204" charset="0"/>
                <a:cs typeface="Calibri" panose="020F0502020204030204" charset="0"/>
              </a:rPr>
              <a:t>Whether there are any unapproved changes;</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31168" y="5468013"/>
            <a:ext cx="6096000" cy="583565"/>
          </a:xfrm>
          <a:prstGeom prst="rect">
            <a:avLst/>
          </a:prstGeom>
          <a:noFill/>
        </p:spPr>
        <p:txBody>
          <a:bodyPr wrap="square">
            <a:spAutoFit/>
          </a:bodyPr>
          <a:lstStyle/>
          <a:p>
            <a:pPr fontAlgn="auto"/>
            <a:r>
              <a:rPr lang="en-US" altLang="zh-CN" sz="3200" noProof="1">
                <a:solidFill>
                  <a:schemeClr val="bg1">
                    <a:alpha val="15000"/>
                  </a:schemeClr>
                </a:solidFill>
                <a:latin typeface="+mj-lt"/>
                <a:ea typeface="+mj-ea"/>
                <a:cs typeface="+mn-cs"/>
              </a:rPr>
              <a:t>Drinking Water</a:t>
            </a:r>
            <a:endParaRPr lang="en-US" altLang="zh-CN" sz="3200" noProof="1">
              <a:solidFill>
                <a:schemeClr val="bg1">
                  <a:alpha val="15000"/>
                </a:schemeClr>
              </a:solidFill>
              <a:latin typeface="+mj-lt"/>
              <a:ea typeface="+mj-ea"/>
            </a:endParaRPr>
          </a:p>
        </p:txBody>
      </p:sp>
      <p:sp>
        <p:nvSpPr>
          <p:cNvPr id="4" name="文本框 3"/>
          <p:cNvSpPr txBox="1"/>
          <p:nvPr/>
        </p:nvSpPr>
        <p:spPr>
          <a:xfrm>
            <a:off x="2631168" y="5468013"/>
            <a:ext cx="6096000" cy="583565"/>
          </a:xfrm>
          <a:prstGeom prst="rect">
            <a:avLst/>
          </a:prstGeom>
          <a:noFill/>
        </p:spPr>
        <p:txBody>
          <a:bodyPr wrap="square">
            <a:spAutoFit/>
          </a:bodyPr>
          <a:lstStyle/>
          <a:p>
            <a:pPr fontAlgn="auto"/>
            <a:r>
              <a:rPr lang="en-US" altLang="zh-CN" sz="3200" noProof="1">
                <a:solidFill>
                  <a:schemeClr val="bg1">
                    <a:alpha val="15000"/>
                  </a:schemeClr>
                </a:solidFill>
                <a:latin typeface="+mj-lt"/>
                <a:ea typeface="+mj-ea"/>
                <a:cs typeface="+mn-cs"/>
              </a:rPr>
              <a:t>Drinking Water</a:t>
            </a:r>
            <a:endParaRPr lang="en-US" altLang="zh-CN" sz="3200" noProof="1">
              <a:solidFill>
                <a:schemeClr val="bg1">
                  <a:alpha val="15000"/>
                </a:schemeClr>
              </a:solidFill>
              <a:latin typeface="+mj-lt"/>
              <a:ea typeface="+mj-ea"/>
            </a:endParaRPr>
          </a:p>
        </p:txBody>
      </p:sp>
      <p:sp>
        <p:nvSpPr>
          <p:cNvPr id="7" name="泪滴形 6"/>
          <p:cNvSpPr/>
          <p:nvPr/>
        </p:nvSpPr>
        <p:spPr>
          <a:xfrm rot="18900000">
            <a:off x="92710" y="2890520"/>
            <a:ext cx="3712210" cy="3735070"/>
          </a:xfrm>
          <a:prstGeom prst="teardrop">
            <a:avLst>
              <a:gd name="adj" fmla="val 140066"/>
            </a:avLst>
          </a:prstGeom>
          <a:gradFill>
            <a:gsLst>
              <a:gs pos="0">
                <a:srgbClr val="C5E3FE">
                  <a:alpha val="50000"/>
                </a:srgbClr>
              </a:gs>
              <a:gs pos="74000">
                <a:srgbClr val="2293FD">
                  <a:alpha val="80000"/>
                </a:srgbClr>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67" name="圆角矩形 66"/>
          <p:cNvSpPr/>
          <p:nvPr/>
        </p:nvSpPr>
        <p:spPr>
          <a:xfrm>
            <a:off x="1911350" y="1965325"/>
            <a:ext cx="10280650" cy="3947795"/>
          </a:xfrm>
          <a:prstGeom prst="roundRect">
            <a:avLst/>
          </a:prstGeom>
          <a:gradFill>
            <a:gsLst>
              <a:gs pos="0">
                <a:srgbClr val="C5E3FE">
                  <a:alpha val="50000"/>
                </a:srgbClr>
              </a:gs>
              <a:gs pos="74000">
                <a:schemeClr val="bg1"/>
              </a:gs>
              <a:gs pos="87000">
                <a:schemeClr val="bg1"/>
              </a:gs>
            </a:gsLst>
            <a:lin ang="90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11266" name="文本框 99"/>
          <p:cNvSpPr txBox="1"/>
          <p:nvPr/>
        </p:nvSpPr>
        <p:spPr>
          <a:xfrm>
            <a:off x="682625" y="533400"/>
            <a:ext cx="7964488" cy="645160"/>
          </a:xfrm>
          <a:prstGeom prst="rect">
            <a:avLst/>
          </a:prstGeom>
          <a:noFill/>
          <a:ln w="9525">
            <a:noFill/>
          </a:ln>
        </p:spPr>
        <p:txBody>
          <a:bodyPr wrap="square" anchor="t" anchorCtr="0">
            <a:spAutoFit/>
          </a:bodyPr>
          <a:lstStyle/>
          <a:p>
            <a:r>
              <a:rPr lang="en-US" altLang="en-US" sz="3600" dirty="0">
                <a:latin typeface="DIN" charset="0"/>
                <a:ea typeface="宋体" panose="02010600030101010101" pitchFamily="2" charset="-122"/>
              </a:rPr>
              <a:t>Audit </a:t>
            </a:r>
            <a:r>
              <a:rPr lang="en-US" altLang="en-US" sz="3600" dirty="0">
                <a:latin typeface="DIN" charset="0"/>
              </a:rPr>
              <a:t>Methodology</a:t>
            </a:r>
            <a:endParaRPr lang="en-US" altLang="en-US" sz="3600" dirty="0">
              <a:latin typeface="DIN" charset="0"/>
              <a:ea typeface="宋体" panose="02010600030101010101" pitchFamily="2" charset="-122"/>
            </a:endParaRPr>
          </a:p>
        </p:txBody>
      </p:sp>
      <p:pic>
        <p:nvPicPr>
          <p:cNvPr id="2" name="图片 1" descr="IMG_6575"/>
          <p:cNvPicPr>
            <a:picLocks noChangeAspect="1"/>
          </p:cNvPicPr>
          <p:nvPr/>
        </p:nvPicPr>
        <p:blipFill>
          <a:blip r:embed="rId2"/>
          <a:stretch>
            <a:fillRect/>
          </a:stretch>
        </p:blipFill>
        <p:spPr>
          <a:xfrm>
            <a:off x="7054215" y="2506345"/>
            <a:ext cx="4298315" cy="2865755"/>
          </a:xfrm>
          <a:prstGeom prst="roundRect">
            <a:avLst/>
          </a:prstGeom>
          <a:effectLst>
            <a:reflection blurRad="6350" stA="52000" endA="300" endPos="35000" dir="5400000" sy="-100000" algn="bl" rotWithShape="0"/>
          </a:effectLst>
        </p:spPr>
      </p:pic>
      <p:sp>
        <p:nvSpPr>
          <p:cNvPr id="10244" name="文本框 13"/>
          <p:cNvSpPr txBox="1"/>
          <p:nvPr/>
        </p:nvSpPr>
        <p:spPr>
          <a:xfrm>
            <a:off x="2395220" y="2465705"/>
            <a:ext cx="4435475" cy="2830195"/>
          </a:xfrm>
          <a:prstGeom prst="rect">
            <a:avLst/>
          </a:prstGeom>
          <a:noFill/>
          <a:ln w="9525">
            <a:noFill/>
          </a:ln>
        </p:spPr>
        <p:txBody>
          <a:bodyPr wrap="square" anchor="t" anchorCtr="0">
            <a:spAutoFit/>
          </a:bodyPr>
          <a:lstStyle/>
          <a:p>
            <a:pPr>
              <a:lnSpc>
                <a:spcPct val="100000"/>
              </a:lnSpc>
              <a:spcBef>
                <a:spcPts val="1200"/>
              </a:spcBef>
              <a:spcAft>
                <a:spcPts val="0"/>
              </a:spcAft>
            </a:pPr>
            <a:r>
              <a:rPr lang="zh-CN" altLang="en-US" sz="2400" dirty="0">
                <a:solidFill>
                  <a:srgbClr val="1F4E79"/>
                </a:solidFill>
                <a:latin typeface="Calibri" panose="020F0502020204030204" charset="0"/>
                <a:ea typeface="宋体" panose="02010600030101010101" pitchFamily="2" charset="-122"/>
                <a:cs typeface="Calibri" panose="020F0502020204030204" charset="0"/>
              </a:rPr>
              <a:t>Full collaboration with external experts</a:t>
            </a:r>
            <a:r>
              <a:rPr lang="en-US" altLang="zh-CN" sz="2400" dirty="0">
                <a:solidFill>
                  <a:srgbClr val="1F4E79"/>
                </a:solidFill>
                <a:latin typeface="Calibri" panose="020F0502020204030204" charset="0"/>
                <a:ea typeface="宋体" panose="02010600030101010101" pitchFamily="2" charset="-122"/>
                <a:cs typeface="Calibri" panose="020F0502020204030204" charset="0"/>
              </a:rPr>
              <a:t>, </a:t>
            </a:r>
            <a:r>
              <a:rPr lang="zh-CN" altLang="en-US" sz="2400" dirty="0">
                <a:solidFill>
                  <a:srgbClr val="1F4E79"/>
                </a:solidFill>
                <a:latin typeface="Calibri" panose="020F0502020204030204" charset="0"/>
                <a:ea typeface="宋体" panose="02010600030101010101" pitchFamily="2" charset="-122"/>
                <a:cs typeface="Calibri" panose="020F0502020204030204" charset="0"/>
              </a:rPr>
              <a:t>from the competent authorities, research institutions or third-party agencies</a:t>
            </a:r>
            <a:r>
              <a:rPr lang="en-US" altLang="zh-CN" sz="2400" dirty="0">
                <a:solidFill>
                  <a:srgbClr val="1F4E79"/>
                </a:solidFill>
                <a:latin typeface="Calibri" panose="020F0502020204030204" charset="0"/>
                <a:ea typeface="宋体" panose="02010600030101010101" pitchFamily="2" charset="-122"/>
                <a:cs typeface="Calibri" panose="020F0502020204030204" charset="0"/>
              </a:rPr>
              <a:t>.</a:t>
            </a:r>
            <a:endParaRPr lang="zh-CN" altLang="en-US" sz="2400" dirty="0">
              <a:solidFill>
                <a:srgbClr val="1F4E79"/>
              </a:solidFill>
              <a:latin typeface="Calibri" panose="020F0502020204030204" charset="0"/>
              <a:ea typeface="宋体" panose="02010600030101010101" pitchFamily="2" charset="-122"/>
              <a:cs typeface="Calibri" panose="020F0502020204030204" charset="0"/>
            </a:endParaRPr>
          </a:p>
          <a:p>
            <a:pPr>
              <a:lnSpc>
                <a:spcPct val="100000"/>
              </a:lnSpc>
              <a:spcBef>
                <a:spcPts val="1200"/>
              </a:spcBef>
              <a:spcAft>
                <a:spcPts val="0"/>
              </a:spcAft>
            </a:pPr>
            <a:r>
              <a:rPr lang="zh-CN" altLang="en-US" sz="2400" dirty="0">
                <a:solidFill>
                  <a:srgbClr val="1F4E79"/>
                </a:solidFill>
                <a:latin typeface="Calibri" panose="020F0502020204030204" charset="0"/>
                <a:ea typeface="宋体" panose="02010600030101010101" pitchFamily="2" charset="-122"/>
                <a:cs typeface="Calibri" panose="020F0502020204030204" charset="0"/>
              </a:rPr>
              <a:t>This is principally due to the complexity and expertise of environmental issues.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31168" y="5468013"/>
            <a:ext cx="6096000" cy="583565"/>
          </a:xfrm>
          <a:prstGeom prst="rect">
            <a:avLst/>
          </a:prstGeom>
          <a:noFill/>
        </p:spPr>
        <p:txBody>
          <a:bodyPr wrap="square">
            <a:spAutoFit/>
          </a:bodyPr>
          <a:lstStyle/>
          <a:p>
            <a:pPr fontAlgn="auto"/>
            <a:r>
              <a:rPr lang="en-US" altLang="zh-CN" sz="3200" noProof="1">
                <a:solidFill>
                  <a:schemeClr val="bg1">
                    <a:alpha val="15000"/>
                  </a:schemeClr>
                </a:solidFill>
                <a:latin typeface="+mj-lt"/>
                <a:ea typeface="+mj-ea"/>
                <a:cs typeface="+mn-cs"/>
              </a:rPr>
              <a:t>Drinking Water</a:t>
            </a:r>
            <a:endParaRPr lang="en-US" altLang="zh-CN" sz="3200" noProof="1">
              <a:solidFill>
                <a:schemeClr val="bg1">
                  <a:alpha val="15000"/>
                </a:schemeClr>
              </a:solidFill>
              <a:latin typeface="+mj-lt"/>
              <a:ea typeface="+mj-ea"/>
            </a:endParaRPr>
          </a:p>
        </p:txBody>
      </p:sp>
      <p:sp>
        <p:nvSpPr>
          <p:cNvPr id="4" name="文本框 3"/>
          <p:cNvSpPr txBox="1"/>
          <p:nvPr/>
        </p:nvSpPr>
        <p:spPr>
          <a:xfrm>
            <a:off x="2631168" y="5468013"/>
            <a:ext cx="6096000" cy="583565"/>
          </a:xfrm>
          <a:prstGeom prst="rect">
            <a:avLst/>
          </a:prstGeom>
          <a:noFill/>
        </p:spPr>
        <p:txBody>
          <a:bodyPr wrap="square">
            <a:spAutoFit/>
          </a:bodyPr>
          <a:lstStyle/>
          <a:p>
            <a:pPr fontAlgn="auto"/>
            <a:r>
              <a:rPr lang="en-US" altLang="zh-CN" sz="3200" noProof="1">
                <a:solidFill>
                  <a:schemeClr val="bg1">
                    <a:alpha val="15000"/>
                  </a:schemeClr>
                </a:solidFill>
                <a:latin typeface="+mj-lt"/>
                <a:ea typeface="+mj-ea"/>
                <a:cs typeface="+mn-cs"/>
              </a:rPr>
              <a:t>Drinking Water</a:t>
            </a:r>
            <a:endParaRPr lang="en-US" altLang="zh-CN" sz="3200" noProof="1">
              <a:solidFill>
                <a:schemeClr val="bg1">
                  <a:alpha val="15000"/>
                </a:schemeClr>
              </a:solidFill>
              <a:latin typeface="+mj-lt"/>
              <a:ea typeface="+mj-ea"/>
            </a:endParaRPr>
          </a:p>
        </p:txBody>
      </p:sp>
      <p:sp>
        <p:nvSpPr>
          <p:cNvPr id="7" name="泪滴形 6"/>
          <p:cNvSpPr/>
          <p:nvPr/>
        </p:nvSpPr>
        <p:spPr>
          <a:xfrm rot="18900000">
            <a:off x="92710" y="2890520"/>
            <a:ext cx="3712210" cy="3735070"/>
          </a:xfrm>
          <a:prstGeom prst="teardrop">
            <a:avLst>
              <a:gd name="adj" fmla="val 140066"/>
            </a:avLst>
          </a:prstGeom>
          <a:gradFill>
            <a:gsLst>
              <a:gs pos="0">
                <a:srgbClr val="C5E3FE">
                  <a:alpha val="50000"/>
                </a:srgbClr>
              </a:gs>
              <a:gs pos="74000">
                <a:srgbClr val="2293FD">
                  <a:alpha val="80000"/>
                </a:srgbClr>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11266" name="文本框 99"/>
          <p:cNvSpPr txBox="1"/>
          <p:nvPr/>
        </p:nvSpPr>
        <p:spPr>
          <a:xfrm>
            <a:off x="682625" y="533400"/>
            <a:ext cx="7964488" cy="645160"/>
          </a:xfrm>
          <a:prstGeom prst="rect">
            <a:avLst/>
          </a:prstGeom>
          <a:noFill/>
          <a:ln w="9525">
            <a:noFill/>
          </a:ln>
        </p:spPr>
        <p:txBody>
          <a:bodyPr wrap="square" anchor="t" anchorCtr="0">
            <a:spAutoFit/>
          </a:bodyPr>
          <a:lstStyle/>
          <a:p>
            <a:r>
              <a:rPr lang="en-US" altLang="en-US" sz="3600" dirty="0">
                <a:latin typeface="DIN" charset="0"/>
                <a:ea typeface="宋体" panose="02010600030101010101" pitchFamily="2" charset="-122"/>
              </a:rPr>
              <a:t>Audit </a:t>
            </a:r>
            <a:r>
              <a:rPr lang="en-US" altLang="en-US" sz="3600" dirty="0">
                <a:latin typeface="DIN" charset="0"/>
              </a:rPr>
              <a:t>Methodology</a:t>
            </a:r>
            <a:endParaRPr lang="en-US" altLang="en-US" sz="3600" dirty="0">
              <a:latin typeface="DIN" charset="0"/>
              <a:ea typeface="宋体" panose="02010600030101010101" pitchFamily="2" charset="-122"/>
            </a:endParaRPr>
          </a:p>
        </p:txBody>
      </p:sp>
      <p:sp>
        <p:nvSpPr>
          <p:cNvPr id="67" name="圆角矩形 66"/>
          <p:cNvSpPr/>
          <p:nvPr/>
        </p:nvSpPr>
        <p:spPr>
          <a:xfrm>
            <a:off x="2262505" y="1965960"/>
            <a:ext cx="6280785" cy="3947795"/>
          </a:xfrm>
          <a:prstGeom prst="roundRect">
            <a:avLst/>
          </a:prstGeom>
          <a:gradFill>
            <a:gsLst>
              <a:gs pos="0">
                <a:srgbClr val="C5E3FE">
                  <a:alpha val="50000"/>
                </a:srgbClr>
              </a:gs>
              <a:gs pos="74000">
                <a:schemeClr val="bg1"/>
              </a:gs>
              <a:gs pos="87000">
                <a:schemeClr val="bg1"/>
              </a:gs>
            </a:gsLst>
            <a:lin ang="90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10244" name="文本框 13"/>
          <p:cNvSpPr txBox="1"/>
          <p:nvPr/>
        </p:nvSpPr>
        <p:spPr>
          <a:xfrm>
            <a:off x="2707640" y="2268220"/>
            <a:ext cx="5421630" cy="3569335"/>
          </a:xfrm>
          <a:prstGeom prst="rect">
            <a:avLst/>
          </a:prstGeom>
          <a:noFill/>
          <a:ln w="9525">
            <a:noFill/>
          </a:ln>
        </p:spPr>
        <p:txBody>
          <a:bodyPr wrap="square" anchor="t" anchorCtr="0">
            <a:spAutoFit/>
          </a:bodyPr>
          <a:lstStyle/>
          <a:p>
            <a:pPr>
              <a:lnSpc>
                <a:spcPct val="100000"/>
              </a:lnSpc>
              <a:spcBef>
                <a:spcPts val="1200"/>
              </a:spcBef>
              <a:spcAft>
                <a:spcPts val="0"/>
              </a:spcAft>
            </a:pPr>
            <a:r>
              <a:rPr lang="zh-CN" altLang="en-US" sz="2400" dirty="0">
                <a:solidFill>
                  <a:srgbClr val="1F4E79"/>
                </a:solidFill>
                <a:latin typeface="Calibri" panose="020F0502020204030204" charset="0"/>
                <a:ea typeface="宋体" panose="02010600030101010101" pitchFamily="2" charset="-122"/>
                <a:cs typeface="Calibri" panose="020F0502020204030204" charset="0"/>
              </a:rPr>
              <a:t>Conduct big data audits using departmental data and geographic information technology.</a:t>
            </a:r>
          </a:p>
          <a:p>
            <a:pPr>
              <a:lnSpc>
                <a:spcPct val="100000"/>
              </a:lnSpc>
              <a:spcBef>
                <a:spcPts val="1200"/>
              </a:spcBef>
              <a:spcAft>
                <a:spcPts val="0"/>
              </a:spcAft>
            </a:pPr>
            <a:r>
              <a:rPr lang="en-US" sz="2400" dirty="0">
                <a:solidFill>
                  <a:srgbClr val="1F4E79"/>
                </a:solidFill>
                <a:latin typeface="Calibri" panose="020F0502020204030204" charset="0"/>
                <a:ea typeface="宋体" panose="02010600030101010101" pitchFamily="2" charset="-122"/>
                <a:cs typeface="Calibri" panose="020F0502020204030204" charset="0"/>
              </a:rPr>
              <a:t>E</a:t>
            </a:r>
            <a:r>
              <a:rPr lang="zh-CN" altLang="en-US" sz="2400" dirty="0">
                <a:solidFill>
                  <a:srgbClr val="1F4E79"/>
                </a:solidFill>
                <a:latin typeface="Calibri" panose="020F0502020204030204" charset="0"/>
                <a:ea typeface="宋体" panose="02010600030101010101" pitchFamily="2" charset="-122"/>
                <a:cs typeface="Calibri" panose="020F0502020204030204" charset="0"/>
              </a:rPr>
              <a:t>xamine the relevant departments’ business data, law enforcement records etc. effectively, and analyze continuous changes in satellite images of specific areas to identify potential issues in drinking water sources. </a:t>
            </a:r>
          </a:p>
        </p:txBody>
      </p:sp>
      <p:pic>
        <p:nvPicPr>
          <p:cNvPr id="19464" name="图片 24583" descr="ESRI3"/>
          <p:cNvPicPr>
            <a:picLocks noChangeAspect="1"/>
          </p:cNvPicPr>
          <p:nvPr/>
        </p:nvPicPr>
        <p:blipFill>
          <a:blip r:embed="rId2"/>
          <a:srcRect l="1817" r="-1817" b="9878"/>
          <a:stretch>
            <a:fillRect/>
          </a:stretch>
        </p:blipFill>
        <p:spPr>
          <a:xfrm flipH="1">
            <a:off x="8647118" y="2722880"/>
            <a:ext cx="3495987" cy="2433320"/>
          </a:xfrm>
          <a:prstGeom prst="snip2DiagRect">
            <a:avLst/>
          </a:prstGeom>
          <a:noFill/>
          <a:ln w="9525">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31168" y="5468013"/>
            <a:ext cx="6096000" cy="583565"/>
          </a:xfrm>
          <a:prstGeom prst="rect">
            <a:avLst/>
          </a:prstGeom>
          <a:noFill/>
        </p:spPr>
        <p:txBody>
          <a:bodyPr wrap="square">
            <a:spAutoFit/>
          </a:bodyPr>
          <a:lstStyle/>
          <a:p>
            <a:pPr fontAlgn="auto"/>
            <a:r>
              <a:rPr lang="en-US" altLang="zh-CN" sz="3200" noProof="1">
                <a:solidFill>
                  <a:schemeClr val="bg1">
                    <a:alpha val="15000"/>
                  </a:schemeClr>
                </a:solidFill>
                <a:latin typeface="+mj-lt"/>
                <a:ea typeface="+mj-ea"/>
                <a:cs typeface="+mn-cs"/>
              </a:rPr>
              <a:t>Drinking Water</a:t>
            </a:r>
            <a:endParaRPr lang="en-US" altLang="zh-CN" sz="3200" noProof="1">
              <a:solidFill>
                <a:schemeClr val="bg1">
                  <a:alpha val="15000"/>
                </a:schemeClr>
              </a:solidFill>
              <a:latin typeface="+mj-lt"/>
              <a:ea typeface="+mj-ea"/>
            </a:endParaRPr>
          </a:p>
        </p:txBody>
      </p:sp>
      <p:sp>
        <p:nvSpPr>
          <p:cNvPr id="4" name="文本框 3"/>
          <p:cNvSpPr txBox="1"/>
          <p:nvPr/>
        </p:nvSpPr>
        <p:spPr>
          <a:xfrm>
            <a:off x="2631168" y="5468013"/>
            <a:ext cx="6096000" cy="583565"/>
          </a:xfrm>
          <a:prstGeom prst="rect">
            <a:avLst/>
          </a:prstGeom>
          <a:noFill/>
        </p:spPr>
        <p:txBody>
          <a:bodyPr wrap="square">
            <a:spAutoFit/>
          </a:bodyPr>
          <a:lstStyle/>
          <a:p>
            <a:pPr fontAlgn="auto"/>
            <a:r>
              <a:rPr lang="en-US" altLang="zh-CN" sz="3200" noProof="1">
                <a:solidFill>
                  <a:schemeClr val="bg1">
                    <a:alpha val="15000"/>
                  </a:schemeClr>
                </a:solidFill>
                <a:latin typeface="+mj-lt"/>
                <a:ea typeface="+mj-ea"/>
                <a:cs typeface="+mn-cs"/>
              </a:rPr>
              <a:t>Drinking Water</a:t>
            </a:r>
            <a:endParaRPr lang="en-US" altLang="zh-CN" sz="3200" noProof="1">
              <a:solidFill>
                <a:schemeClr val="bg1">
                  <a:alpha val="15000"/>
                </a:schemeClr>
              </a:solidFill>
              <a:latin typeface="+mj-lt"/>
              <a:ea typeface="+mj-ea"/>
            </a:endParaRPr>
          </a:p>
        </p:txBody>
      </p:sp>
      <p:sp>
        <p:nvSpPr>
          <p:cNvPr id="7" name="泪滴形 6"/>
          <p:cNvSpPr/>
          <p:nvPr/>
        </p:nvSpPr>
        <p:spPr>
          <a:xfrm rot="18900000">
            <a:off x="92710" y="2890520"/>
            <a:ext cx="3712210" cy="3735070"/>
          </a:xfrm>
          <a:prstGeom prst="teardrop">
            <a:avLst>
              <a:gd name="adj" fmla="val 140066"/>
            </a:avLst>
          </a:prstGeom>
          <a:gradFill>
            <a:gsLst>
              <a:gs pos="0">
                <a:srgbClr val="C5E3FE">
                  <a:alpha val="50000"/>
                </a:srgbClr>
              </a:gs>
              <a:gs pos="74000">
                <a:srgbClr val="2293FD">
                  <a:alpha val="80000"/>
                </a:srgbClr>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11266" name="文本框 99"/>
          <p:cNvSpPr txBox="1"/>
          <p:nvPr/>
        </p:nvSpPr>
        <p:spPr>
          <a:xfrm>
            <a:off x="682625" y="533400"/>
            <a:ext cx="7964488" cy="645160"/>
          </a:xfrm>
          <a:prstGeom prst="rect">
            <a:avLst/>
          </a:prstGeom>
          <a:noFill/>
          <a:ln w="9525">
            <a:noFill/>
          </a:ln>
        </p:spPr>
        <p:txBody>
          <a:bodyPr wrap="square" anchor="t" anchorCtr="0">
            <a:spAutoFit/>
          </a:bodyPr>
          <a:lstStyle/>
          <a:p>
            <a:r>
              <a:rPr lang="en-US" altLang="en-US" sz="3600" dirty="0">
                <a:latin typeface="DIN" charset="0"/>
                <a:ea typeface="宋体" panose="02010600030101010101" pitchFamily="2" charset="-122"/>
              </a:rPr>
              <a:t>Audit </a:t>
            </a:r>
            <a:r>
              <a:rPr lang="en-US" altLang="en-US" sz="3600" dirty="0">
                <a:latin typeface="DIN" charset="0"/>
              </a:rPr>
              <a:t>Methodology</a:t>
            </a:r>
            <a:endParaRPr lang="en-US" altLang="en-US" sz="3600" dirty="0">
              <a:latin typeface="DIN" charset="0"/>
              <a:ea typeface="宋体" panose="02010600030101010101" pitchFamily="2" charset="-122"/>
            </a:endParaRPr>
          </a:p>
        </p:txBody>
      </p:sp>
      <p:sp>
        <p:nvSpPr>
          <p:cNvPr id="67" name="圆角矩形 66"/>
          <p:cNvSpPr/>
          <p:nvPr/>
        </p:nvSpPr>
        <p:spPr>
          <a:xfrm>
            <a:off x="2262505" y="1965960"/>
            <a:ext cx="9069070" cy="1945005"/>
          </a:xfrm>
          <a:prstGeom prst="roundRect">
            <a:avLst/>
          </a:prstGeom>
          <a:gradFill>
            <a:gsLst>
              <a:gs pos="0">
                <a:srgbClr val="C5E3FE">
                  <a:alpha val="50000"/>
                </a:srgbClr>
              </a:gs>
              <a:gs pos="74000">
                <a:schemeClr val="bg1"/>
              </a:gs>
              <a:gs pos="87000">
                <a:schemeClr val="bg1"/>
              </a:gs>
            </a:gsLst>
            <a:lin ang="90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10244" name="文本框 13"/>
          <p:cNvSpPr txBox="1"/>
          <p:nvPr/>
        </p:nvSpPr>
        <p:spPr>
          <a:xfrm>
            <a:off x="2654300" y="2154555"/>
            <a:ext cx="8285480" cy="1568450"/>
          </a:xfrm>
          <a:prstGeom prst="rect">
            <a:avLst/>
          </a:prstGeom>
          <a:noFill/>
          <a:ln w="9525">
            <a:noFill/>
          </a:ln>
        </p:spPr>
        <p:txBody>
          <a:bodyPr wrap="square" anchor="t" anchorCtr="0">
            <a:spAutoFit/>
          </a:bodyPr>
          <a:lstStyle/>
          <a:p>
            <a:pPr>
              <a:lnSpc>
                <a:spcPct val="100000"/>
              </a:lnSpc>
              <a:spcBef>
                <a:spcPts val="1200"/>
              </a:spcBef>
              <a:spcAft>
                <a:spcPts val="0"/>
              </a:spcAft>
            </a:pPr>
            <a:r>
              <a:rPr lang="zh-CN" altLang="en-US" sz="2400" dirty="0">
                <a:solidFill>
                  <a:srgbClr val="1F4E79"/>
                </a:solidFill>
                <a:latin typeface="Calibri" panose="020F0502020204030204" charset="0"/>
                <a:ea typeface="宋体" panose="02010600030101010101" pitchFamily="2" charset="-122"/>
                <a:cs typeface="Calibri" panose="020F0502020204030204" charset="0"/>
              </a:rPr>
              <a:t>On-site sample verification. After analyzing with information technology, key issues and areas are extracted for on-site verification to obtain first-hand audit evidence, identify suspected cases and verify audit conclusions.</a:t>
            </a:r>
          </a:p>
        </p:txBody>
      </p:sp>
      <p:pic>
        <p:nvPicPr>
          <p:cNvPr id="3" name="图片 2" descr="大雪中查看水库"/>
          <p:cNvPicPr>
            <a:picLocks noChangeAspect="1"/>
          </p:cNvPicPr>
          <p:nvPr/>
        </p:nvPicPr>
        <p:blipFill>
          <a:blip r:embed="rId2"/>
          <a:srcRect l="12115" r="17580"/>
          <a:stretch>
            <a:fillRect/>
          </a:stretch>
        </p:blipFill>
        <p:spPr>
          <a:xfrm>
            <a:off x="2262505" y="3970020"/>
            <a:ext cx="3235325" cy="2588260"/>
          </a:xfrm>
          <a:prstGeom prst="roundRect">
            <a:avLst/>
          </a:prstGeom>
          <a:effectLst>
            <a:reflection blurRad="6350" stA="50000" endA="300" endPos="55000" dir="5400000" sy="-100000" algn="bl" rotWithShape="0"/>
          </a:effectLst>
        </p:spPr>
      </p:pic>
      <p:pic>
        <p:nvPicPr>
          <p:cNvPr id="2" name="图片 1" descr="水库取水样"/>
          <p:cNvPicPr>
            <a:picLocks noChangeAspect="1"/>
          </p:cNvPicPr>
          <p:nvPr/>
        </p:nvPicPr>
        <p:blipFill>
          <a:blip r:embed="rId3"/>
          <a:stretch>
            <a:fillRect/>
          </a:stretch>
        </p:blipFill>
        <p:spPr>
          <a:xfrm>
            <a:off x="5497830" y="4001770"/>
            <a:ext cx="3408045" cy="2557145"/>
          </a:xfrm>
          <a:prstGeom prst="roundRect">
            <a:avLst/>
          </a:prstGeom>
          <a:effectLst>
            <a:reflection blurRad="6350" stA="50000" endA="300" endPos="55000" dir="5400000" sy="-100000" algn="bl" rotWithShape="0"/>
          </a:effectLst>
        </p:spPr>
      </p:pic>
      <p:pic>
        <p:nvPicPr>
          <p:cNvPr id="5" name="图片 4" descr="兰州办资环处取黄河水样检测水源地水质情况"/>
          <p:cNvPicPr>
            <a:picLocks noChangeAspect="1"/>
          </p:cNvPicPr>
          <p:nvPr/>
        </p:nvPicPr>
        <p:blipFill>
          <a:blip r:embed="rId4"/>
          <a:stretch>
            <a:fillRect/>
          </a:stretch>
        </p:blipFill>
        <p:spPr>
          <a:xfrm>
            <a:off x="8905875" y="4001770"/>
            <a:ext cx="3322955" cy="2556510"/>
          </a:xfrm>
          <a:prstGeom prst="roundRect">
            <a:avLst/>
          </a:prstGeom>
          <a:effectLst>
            <a:reflection blurRad="6350" stA="50000" endA="300" endPos="55000" dir="5400000" sy="-100000" algn="bl" rotWithShape="0"/>
          </a:effectLst>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泪滴形 6"/>
          <p:cNvSpPr>
            <a:spLocks noChangeAspect="1"/>
          </p:cNvSpPr>
          <p:nvPr/>
        </p:nvSpPr>
        <p:spPr>
          <a:xfrm rot="18900000">
            <a:off x="1131888" y="2435225"/>
            <a:ext cx="779463" cy="784225"/>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14369" name="图形 75"/>
          <p:cNvSpPr/>
          <p:nvPr/>
        </p:nvSpPr>
        <p:spPr>
          <a:xfrm>
            <a:off x="1304925" y="2609850"/>
            <a:ext cx="436563" cy="434975"/>
          </a:xfrm>
          <a:custGeom>
            <a:avLst/>
            <a:gdLst/>
            <a:ahLst/>
            <a:cxnLst>
              <a:cxn ang="0">
                <a:pos x="181598" y="197925"/>
              </a:cxn>
              <a:cxn ang="0">
                <a:pos x="200291" y="203752"/>
              </a:cxn>
              <a:cxn ang="0">
                <a:pos x="200291" y="434876"/>
              </a:cxn>
              <a:cxn ang="0">
                <a:pos x="188881" y="430749"/>
              </a:cxn>
              <a:cxn ang="0">
                <a:pos x="43214" y="365927"/>
              </a:cxn>
              <a:cxn ang="0">
                <a:pos x="0" y="299406"/>
              </a:cxn>
              <a:cxn ang="0">
                <a:pos x="0" y="137716"/>
              </a:cxn>
              <a:cxn ang="0">
                <a:pos x="2671" y="118537"/>
              </a:cxn>
              <a:cxn ang="0">
                <a:pos x="286963" y="143786"/>
              </a:cxn>
              <a:cxn ang="0">
                <a:pos x="89099" y="50802"/>
              </a:cxn>
              <a:cxn ang="0">
                <a:pos x="43214" y="71195"/>
              </a:cxn>
              <a:cxn ang="0">
                <a:pos x="21122" y="86490"/>
              </a:cxn>
              <a:cxn ang="0">
                <a:pos x="196164" y="164422"/>
              </a:cxn>
              <a:cxn ang="0">
                <a:pos x="240835" y="164422"/>
              </a:cxn>
              <a:cxn ang="0">
                <a:pos x="415878" y="86490"/>
              </a:cxn>
              <a:cxn ang="0">
                <a:pos x="393785" y="71195"/>
              </a:cxn>
              <a:cxn ang="0">
                <a:pos x="248119" y="6374"/>
              </a:cxn>
              <a:cxn ang="0">
                <a:pos x="188881" y="6374"/>
              </a:cxn>
              <a:cxn ang="0">
                <a:pos x="133285" y="31137"/>
              </a:cxn>
              <a:cxn ang="0">
                <a:pos x="331149" y="124121"/>
              </a:cxn>
              <a:cxn ang="0">
                <a:pos x="434329" y="118537"/>
              </a:cxn>
              <a:cxn ang="0">
                <a:pos x="349114" y="156410"/>
              </a:cxn>
              <a:cxn ang="0">
                <a:pos x="349114" y="215891"/>
              </a:cxn>
              <a:cxn ang="0">
                <a:pos x="330906" y="234099"/>
              </a:cxn>
              <a:cxn ang="0">
                <a:pos x="312697" y="215891"/>
              </a:cxn>
              <a:cxn ang="0">
                <a:pos x="312697" y="172433"/>
              </a:cxn>
              <a:cxn ang="0">
                <a:pos x="255402" y="197925"/>
              </a:cxn>
              <a:cxn ang="0">
                <a:pos x="236708" y="203752"/>
              </a:cxn>
              <a:cxn ang="0">
                <a:pos x="236708" y="434876"/>
              </a:cxn>
              <a:cxn ang="0">
                <a:pos x="248119" y="430749"/>
              </a:cxn>
              <a:cxn ang="0">
                <a:pos x="393785" y="365927"/>
              </a:cxn>
              <a:cxn ang="0">
                <a:pos x="437000" y="299406"/>
              </a:cxn>
              <a:cxn ang="0">
                <a:pos x="437000" y="137716"/>
              </a:cxn>
              <a:cxn ang="0">
                <a:pos x="434329" y="118537"/>
              </a:cxn>
            </a:cxnLst>
            <a:rect l="0" t="0" r="0" b="0"/>
            <a:pathLst>
              <a:path w="436999" h="434875">
                <a:moveTo>
                  <a:pt x="181598" y="197925"/>
                </a:moveTo>
                <a:cubicBezTo>
                  <a:pt x="187631" y="200450"/>
                  <a:pt x="193892" y="202402"/>
                  <a:pt x="200291" y="203752"/>
                </a:cubicBezTo>
                <a:lnTo>
                  <a:pt x="200291" y="434876"/>
                </a:lnTo>
                <a:cubicBezTo>
                  <a:pt x="196366" y="433864"/>
                  <a:pt x="192544" y="432482"/>
                  <a:pt x="188881" y="430749"/>
                </a:cubicBezTo>
                <a:lnTo>
                  <a:pt x="43214" y="365927"/>
                </a:lnTo>
                <a:cubicBezTo>
                  <a:pt x="16939" y="354230"/>
                  <a:pt x="7" y="328168"/>
                  <a:pt x="0" y="299406"/>
                </a:cubicBezTo>
                <a:lnTo>
                  <a:pt x="0" y="137716"/>
                </a:lnTo>
                <a:cubicBezTo>
                  <a:pt x="19" y="131232"/>
                  <a:pt x="918" y="124780"/>
                  <a:pt x="2671" y="118537"/>
                </a:cubicBezTo>
                <a:close/>
                <a:moveTo>
                  <a:pt x="286963" y="143786"/>
                </a:moveTo>
                <a:lnTo>
                  <a:pt x="89099" y="50802"/>
                </a:lnTo>
                <a:lnTo>
                  <a:pt x="43214" y="71195"/>
                </a:lnTo>
                <a:cubicBezTo>
                  <a:pt x="34939" y="74833"/>
                  <a:pt x="27439" y="80025"/>
                  <a:pt x="21122" y="86490"/>
                </a:cubicBezTo>
                <a:lnTo>
                  <a:pt x="196164" y="164422"/>
                </a:lnTo>
                <a:cubicBezTo>
                  <a:pt x="210386" y="170734"/>
                  <a:pt x="226613" y="170734"/>
                  <a:pt x="240835" y="164422"/>
                </a:cubicBezTo>
                <a:close/>
                <a:moveTo>
                  <a:pt x="415878" y="86490"/>
                </a:moveTo>
                <a:cubicBezTo>
                  <a:pt x="409561" y="80025"/>
                  <a:pt x="402061" y="74833"/>
                  <a:pt x="393785" y="71195"/>
                </a:cubicBezTo>
                <a:lnTo>
                  <a:pt x="248119" y="6374"/>
                </a:lnTo>
                <a:cubicBezTo>
                  <a:pt x="229286" y="-2125"/>
                  <a:pt x="207713" y="-2125"/>
                  <a:pt x="188881" y="6374"/>
                </a:cubicBezTo>
                <a:lnTo>
                  <a:pt x="133285" y="31137"/>
                </a:lnTo>
                <a:lnTo>
                  <a:pt x="331149" y="124121"/>
                </a:lnTo>
                <a:close/>
                <a:moveTo>
                  <a:pt x="434329" y="118537"/>
                </a:moveTo>
                <a:lnTo>
                  <a:pt x="349114" y="156410"/>
                </a:lnTo>
                <a:lnTo>
                  <a:pt x="349114" y="215891"/>
                </a:lnTo>
                <a:cubicBezTo>
                  <a:pt x="349114" y="225946"/>
                  <a:pt x="340962" y="234099"/>
                  <a:pt x="330906" y="234099"/>
                </a:cubicBezTo>
                <a:cubicBezTo>
                  <a:pt x="320850" y="234099"/>
                  <a:pt x="312697" y="225946"/>
                  <a:pt x="312697" y="215891"/>
                </a:cubicBezTo>
                <a:lnTo>
                  <a:pt x="312697" y="172433"/>
                </a:lnTo>
                <a:lnTo>
                  <a:pt x="255402" y="197925"/>
                </a:lnTo>
                <a:cubicBezTo>
                  <a:pt x="249328" y="200341"/>
                  <a:pt x="243079" y="202290"/>
                  <a:pt x="236708" y="203752"/>
                </a:cubicBezTo>
                <a:lnTo>
                  <a:pt x="236708" y="434876"/>
                </a:lnTo>
                <a:cubicBezTo>
                  <a:pt x="240634" y="433864"/>
                  <a:pt x="244455" y="432482"/>
                  <a:pt x="248119" y="430749"/>
                </a:cubicBezTo>
                <a:lnTo>
                  <a:pt x="393785" y="365927"/>
                </a:lnTo>
                <a:cubicBezTo>
                  <a:pt x="420061" y="354230"/>
                  <a:pt x="436992" y="328168"/>
                  <a:pt x="437000" y="299406"/>
                </a:cubicBezTo>
                <a:lnTo>
                  <a:pt x="437000" y="137716"/>
                </a:lnTo>
                <a:cubicBezTo>
                  <a:pt x="436980" y="131232"/>
                  <a:pt x="436082" y="124780"/>
                  <a:pt x="434329" y="118537"/>
                </a:cubicBezTo>
                <a:close/>
              </a:path>
            </a:pathLst>
          </a:custGeom>
          <a:gradFill rotWithShape="1">
            <a:gsLst>
              <a:gs pos="0">
                <a:schemeClr val="bg1"/>
              </a:gs>
              <a:gs pos="100000">
                <a:srgbClr val="FFF2CC"/>
              </a:gs>
            </a:gsLst>
            <a:lin ang="2700000" scaled="1"/>
            <a:tileRect/>
          </a:gradFill>
          <a:ln w="24209">
            <a:noFill/>
          </a:ln>
        </p:spPr>
        <p:txBody>
          <a:bodyPr/>
          <a:lstStyle/>
          <a:p>
            <a:endParaRPr lang="zh-CN" altLang="en-US"/>
          </a:p>
        </p:txBody>
      </p:sp>
      <p:sp>
        <p:nvSpPr>
          <p:cNvPr id="11266" name="文本框 99"/>
          <p:cNvSpPr txBox="1"/>
          <p:nvPr/>
        </p:nvSpPr>
        <p:spPr>
          <a:xfrm>
            <a:off x="3855720" y="532765"/>
            <a:ext cx="7964488" cy="645160"/>
          </a:xfrm>
          <a:prstGeom prst="rect">
            <a:avLst/>
          </a:prstGeom>
          <a:noFill/>
          <a:ln w="9525">
            <a:noFill/>
          </a:ln>
        </p:spPr>
        <p:txBody>
          <a:bodyPr wrap="square" anchor="t" anchorCtr="0">
            <a:spAutoFit/>
          </a:bodyPr>
          <a:lstStyle/>
          <a:p>
            <a:r>
              <a:rPr lang="en-US" altLang="en-US" sz="3600">
                <a:solidFill>
                  <a:schemeClr val="bg1"/>
                </a:solidFill>
                <a:latin typeface="DIN" charset="0"/>
                <a:ea typeface="宋体" panose="02010600030101010101" pitchFamily="2" charset="-122"/>
              </a:rPr>
              <a:t>Audit Findings</a:t>
            </a:r>
          </a:p>
        </p:txBody>
      </p:sp>
      <p:sp>
        <p:nvSpPr>
          <p:cNvPr id="17" name="文本框 13"/>
          <p:cNvSpPr txBox="1"/>
          <p:nvPr/>
        </p:nvSpPr>
        <p:spPr>
          <a:xfrm>
            <a:off x="1066800" y="3380105"/>
            <a:ext cx="1318895" cy="829945"/>
          </a:xfrm>
          <a:prstGeom prst="rect">
            <a:avLst/>
          </a:prstGeom>
          <a:noFill/>
          <a:ln w="9525">
            <a:noFill/>
          </a:ln>
        </p:spPr>
        <p:txBody>
          <a:bodyPr wrap="square" anchor="t" anchorCtr="0">
            <a:spAutoFit/>
          </a:bodyPr>
          <a:lstStyle/>
          <a:p>
            <a:pPr>
              <a:lnSpc>
                <a:spcPct val="120000"/>
              </a:lnSpc>
            </a:pPr>
            <a:r>
              <a:rPr lang="en-US" altLang="zh-CN" sz="2000" dirty="0">
                <a:solidFill>
                  <a:srgbClr val="1F4E79"/>
                </a:solidFill>
                <a:latin typeface="Calibri" panose="020F0502020204030204" charset="0"/>
                <a:ea typeface="宋体" panose="02010600030101010101" pitchFamily="2" charset="-122"/>
                <a:cs typeface="Calibri" panose="020F0502020204030204" charset="0"/>
              </a:rPr>
              <a:t>Management:</a:t>
            </a:r>
          </a:p>
        </p:txBody>
      </p:sp>
      <p:pic>
        <p:nvPicPr>
          <p:cNvPr id="2" name="图片 1" descr="倒水"/>
          <p:cNvPicPr>
            <a:picLocks noChangeAspect="1"/>
          </p:cNvPicPr>
          <p:nvPr/>
        </p:nvPicPr>
        <p:blipFill>
          <a:blip r:embed="rId2"/>
          <a:stretch>
            <a:fillRect/>
          </a:stretch>
        </p:blipFill>
        <p:spPr>
          <a:xfrm flipH="1">
            <a:off x="-114300" y="-96520"/>
            <a:ext cx="12361545" cy="6981825"/>
          </a:xfrm>
          <a:prstGeom prst="rect">
            <a:avLst/>
          </a:prstGeom>
        </p:spPr>
      </p:pic>
      <p:sp>
        <p:nvSpPr>
          <p:cNvPr id="67" name="矩形 66"/>
          <p:cNvSpPr/>
          <p:nvPr/>
        </p:nvSpPr>
        <p:spPr>
          <a:xfrm>
            <a:off x="-19685" y="-96520"/>
            <a:ext cx="12266295" cy="6983095"/>
          </a:xfrm>
          <a:prstGeom prst="rect">
            <a:avLst/>
          </a:prstGeom>
          <a:gradFill>
            <a:gsLst>
              <a:gs pos="0">
                <a:srgbClr val="C5E3FE">
                  <a:alpha val="50000"/>
                </a:srgbClr>
              </a:gs>
              <a:gs pos="74000">
                <a:schemeClr val="bg1"/>
              </a:gs>
              <a:gs pos="87000">
                <a:schemeClr val="bg1"/>
              </a:gs>
            </a:gsLst>
            <a:lin ang="90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15" name="文本框 99"/>
          <p:cNvSpPr txBox="1"/>
          <p:nvPr/>
        </p:nvSpPr>
        <p:spPr>
          <a:xfrm>
            <a:off x="682625" y="533400"/>
            <a:ext cx="7964488" cy="645160"/>
          </a:xfrm>
          <a:prstGeom prst="rect">
            <a:avLst/>
          </a:prstGeom>
          <a:noFill/>
          <a:ln w="9525">
            <a:noFill/>
          </a:ln>
        </p:spPr>
        <p:txBody>
          <a:bodyPr wrap="square" anchor="t" anchorCtr="0">
            <a:spAutoFit/>
          </a:bodyPr>
          <a:lstStyle/>
          <a:p>
            <a:r>
              <a:rPr lang="en-US" altLang="en-US" sz="3600">
                <a:solidFill>
                  <a:schemeClr val="tx1"/>
                </a:solidFill>
                <a:latin typeface="DIN" charset="0"/>
                <a:ea typeface="宋体" panose="02010600030101010101" pitchFamily="2" charset="-122"/>
              </a:rPr>
              <a:t>Audit Findings</a:t>
            </a:r>
          </a:p>
        </p:txBody>
      </p:sp>
      <p:sp>
        <p:nvSpPr>
          <p:cNvPr id="10244" name="文本框 13"/>
          <p:cNvSpPr txBox="1"/>
          <p:nvPr/>
        </p:nvSpPr>
        <p:spPr>
          <a:xfrm>
            <a:off x="1850874" y="2625567"/>
            <a:ext cx="7188200" cy="2339102"/>
          </a:xfrm>
          <a:prstGeom prst="rect">
            <a:avLst/>
          </a:prstGeom>
          <a:noFill/>
          <a:ln w="9525">
            <a:noFill/>
          </a:ln>
        </p:spPr>
        <p:txBody>
          <a:bodyPr wrap="square" anchor="t" anchorCtr="0">
            <a:spAutoFit/>
          </a:bodyPr>
          <a:lstStyle/>
          <a:p>
            <a:pPr>
              <a:lnSpc>
                <a:spcPct val="90000"/>
              </a:lnSpc>
              <a:spcBef>
                <a:spcPts val="1200"/>
              </a:spcBef>
              <a:spcAft>
                <a:spcPts val="0"/>
              </a:spcAft>
            </a:pPr>
            <a:r>
              <a:rPr lang="en-US" altLang="zh-CN" sz="2000" dirty="0">
                <a:solidFill>
                  <a:srgbClr val="1F4E79"/>
                </a:solidFill>
                <a:latin typeface="Calibri" panose="020F0502020204030204" charset="0"/>
                <a:ea typeface="宋体" panose="02010600030101010101" pitchFamily="2" charset="-122"/>
                <a:cs typeface="Calibri" panose="020F0502020204030204" charset="0"/>
              </a:rPr>
              <a:t>S</a:t>
            </a:r>
            <a:r>
              <a:rPr lang="zh-CN" altLang="en-US" sz="2000" dirty="0">
                <a:solidFill>
                  <a:srgbClr val="1F4E79"/>
                </a:solidFill>
                <a:latin typeface="Calibri" panose="020F0502020204030204" charset="0"/>
                <a:ea typeface="宋体" panose="02010600030101010101" pitchFamily="2" charset="-122"/>
                <a:cs typeface="Calibri" panose="020F0502020204030204" charset="0"/>
              </a:rPr>
              <a:t>ome places did not fully utilize the water resources outside the region in spite of the limited local water resources. </a:t>
            </a:r>
          </a:p>
          <a:p>
            <a:pPr>
              <a:lnSpc>
                <a:spcPct val="90000"/>
              </a:lnSpc>
              <a:spcBef>
                <a:spcPts val="1200"/>
              </a:spcBef>
              <a:spcAft>
                <a:spcPts val="0"/>
              </a:spcAft>
            </a:pPr>
            <a:r>
              <a:rPr lang="en-US" altLang="zh-CN" sz="2000" dirty="0">
                <a:solidFill>
                  <a:srgbClr val="1F4E79"/>
                </a:solidFill>
                <a:latin typeface="Calibri" panose="020F0502020204030204" charset="0"/>
                <a:ea typeface="宋体" panose="02010600030101010101" pitchFamily="2" charset="-122"/>
                <a:cs typeface="Calibri" panose="020F0502020204030204" charset="0"/>
              </a:rPr>
              <a:t>The</a:t>
            </a:r>
            <a:r>
              <a:rPr lang="zh-CN" altLang="en-US" sz="2000" dirty="0">
                <a:solidFill>
                  <a:srgbClr val="1F4E79"/>
                </a:solidFill>
                <a:latin typeface="Calibri" panose="020F0502020204030204" charset="0"/>
                <a:ea typeface="宋体" panose="02010600030101010101" pitchFamily="2" charset="-122"/>
                <a:cs typeface="Calibri" panose="020F0502020204030204" charset="0"/>
              </a:rPr>
              <a:t> problems </a:t>
            </a:r>
            <a:r>
              <a:rPr lang="en-US" altLang="zh-CN" sz="2000" dirty="0">
                <a:solidFill>
                  <a:srgbClr val="1F4E79"/>
                </a:solidFill>
                <a:latin typeface="Calibri" panose="020F0502020204030204" charset="0"/>
                <a:ea typeface="宋体" panose="02010600030101010101" pitchFamily="2" charset="-122"/>
                <a:cs typeface="Calibri" panose="020F0502020204030204" charset="0"/>
              </a:rPr>
              <a:t>such </a:t>
            </a:r>
            <a:r>
              <a:rPr lang="zh-CN" altLang="en-US" sz="2000" dirty="0">
                <a:solidFill>
                  <a:srgbClr val="1F4E79"/>
                </a:solidFill>
                <a:latin typeface="Calibri" panose="020F0502020204030204" charset="0"/>
                <a:ea typeface="宋体" panose="02010600030101010101" pitchFamily="2" charset="-122"/>
                <a:cs typeface="Calibri" panose="020F0502020204030204" charset="0"/>
              </a:rPr>
              <a:t>as unapproved water extraction or over-extraction still exist, increasing drinking water supply pressure. </a:t>
            </a:r>
          </a:p>
          <a:p>
            <a:pPr>
              <a:lnSpc>
                <a:spcPct val="90000"/>
              </a:lnSpc>
              <a:spcBef>
                <a:spcPts val="1200"/>
              </a:spcBef>
              <a:spcAft>
                <a:spcPts val="0"/>
              </a:spcAft>
            </a:pPr>
            <a:r>
              <a:rPr lang="zh-CN" altLang="en-US" sz="2000" dirty="0">
                <a:solidFill>
                  <a:srgbClr val="1F4E79"/>
                </a:solidFill>
                <a:latin typeface="Calibri" panose="020F0502020204030204" charset="0"/>
                <a:ea typeface="宋体" panose="02010600030101010101" pitchFamily="2" charset="-122"/>
                <a:cs typeface="Calibri" panose="020F0502020204030204" charset="0"/>
              </a:rPr>
              <a:t>There are also places where groundwater was over-extracted for drinking water, resulting in groundwater levels declining and ground subsidence.</a:t>
            </a:r>
          </a:p>
        </p:txBody>
      </p:sp>
      <p:sp>
        <p:nvSpPr>
          <p:cNvPr id="3" name="泪滴形 2"/>
          <p:cNvSpPr/>
          <p:nvPr/>
        </p:nvSpPr>
        <p:spPr>
          <a:xfrm rot="13500000">
            <a:off x="-1856105" y="1778000"/>
            <a:ext cx="3712210" cy="3735070"/>
          </a:xfrm>
          <a:prstGeom prst="teardrop">
            <a:avLst>
              <a:gd name="adj" fmla="val 140066"/>
            </a:avLst>
          </a:prstGeom>
          <a:gradFill>
            <a:gsLst>
              <a:gs pos="0">
                <a:srgbClr val="C5E3FE">
                  <a:alpha val="50000"/>
                </a:srgbClr>
              </a:gs>
              <a:gs pos="74000">
                <a:srgbClr val="2293FD">
                  <a:alpha val="80000"/>
                </a:srgbClr>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4" name="泪滴形 3"/>
          <p:cNvSpPr/>
          <p:nvPr/>
        </p:nvSpPr>
        <p:spPr>
          <a:xfrm rot="13500000">
            <a:off x="10335895" y="1561465"/>
            <a:ext cx="3712210" cy="3735070"/>
          </a:xfrm>
          <a:prstGeom prst="teardrop">
            <a:avLst>
              <a:gd name="adj" fmla="val 140066"/>
            </a:avLst>
          </a:prstGeom>
          <a:gradFill>
            <a:gsLst>
              <a:gs pos="0">
                <a:srgbClr val="C5E3FE">
                  <a:alpha val="50000"/>
                </a:srgbClr>
              </a:gs>
              <a:gs pos="74000">
                <a:srgbClr val="2293FD">
                  <a:alpha val="80000"/>
                </a:srgbClr>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5" name="文本框 4"/>
          <p:cNvSpPr txBox="1"/>
          <p:nvPr/>
        </p:nvSpPr>
        <p:spPr>
          <a:xfrm>
            <a:off x="1606550" y="1496695"/>
            <a:ext cx="6912610" cy="460375"/>
          </a:xfrm>
          <a:prstGeom prst="rect">
            <a:avLst/>
          </a:prstGeom>
          <a:noFill/>
        </p:spPr>
        <p:txBody>
          <a:bodyPr wrap="none" rtlCol="0" anchor="t">
            <a:spAutoFit/>
          </a:bodyPr>
          <a:lstStyle/>
          <a:p>
            <a:r>
              <a:rPr lang="en-US" altLang="zh-CN" sz="2400" dirty="0">
                <a:solidFill>
                  <a:srgbClr val="1F4E79"/>
                </a:solidFill>
                <a:latin typeface="Calibri" panose="020F0502020204030204" charset="0"/>
                <a:cs typeface="Calibri" panose="020F0502020204030204" charset="0"/>
                <a:sym typeface="+mn-ea"/>
              </a:rPr>
              <a:t>a. </a:t>
            </a:r>
            <a:r>
              <a:rPr lang="zh-CN" altLang="en-US" sz="2400" dirty="0">
                <a:solidFill>
                  <a:srgbClr val="1F4E79"/>
                </a:solidFill>
                <a:latin typeface="Calibri" panose="020F0502020204030204" charset="0"/>
                <a:cs typeface="Calibri" panose="020F0502020204030204" charset="0"/>
                <a:sym typeface="+mn-ea"/>
              </a:rPr>
              <a:t>Insufficient integration of drinking water resources. </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图片 13" descr="水花"/>
          <p:cNvPicPr>
            <a:picLocks noChangeAspect="1"/>
          </p:cNvPicPr>
          <p:nvPr/>
        </p:nvPicPr>
        <p:blipFill>
          <a:blip r:embed="rId2">
            <a:lum bright="70000" contrast="-70000"/>
          </a:blip>
          <a:stretch>
            <a:fillRect/>
          </a:stretch>
        </p:blipFill>
        <p:spPr>
          <a:xfrm>
            <a:off x="0" y="1698625"/>
            <a:ext cx="12286615" cy="7679055"/>
          </a:xfrm>
          <a:prstGeom prst="rect">
            <a:avLst/>
          </a:prstGeom>
          <a:noFill/>
          <a:ln w="9525">
            <a:noFill/>
          </a:ln>
        </p:spPr>
      </p:pic>
      <p:sp>
        <p:nvSpPr>
          <p:cNvPr id="3" name="泪滴形 2"/>
          <p:cNvSpPr>
            <a:spLocks noChangeAspect="1"/>
          </p:cNvSpPr>
          <p:nvPr/>
        </p:nvSpPr>
        <p:spPr>
          <a:xfrm rot="18900000">
            <a:off x="-2350913" y="1429223"/>
            <a:ext cx="5569745" cy="5600700"/>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pic>
        <p:nvPicPr>
          <p:cNvPr id="4" name="图片 3" descr="截图录屏_20230818182343"/>
          <p:cNvPicPr>
            <a:picLocks noChangeAspect="1"/>
          </p:cNvPicPr>
          <p:nvPr/>
        </p:nvPicPr>
        <p:blipFill>
          <a:blip r:embed="rId3"/>
          <a:srcRect l="35246" t="17192" r="33232" b="15657"/>
          <a:stretch>
            <a:fillRect/>
          </a:stretch>
        </p:blipFill>
        <p:spPr>
          <a:xfrm>
            <a:off x="1151255" y="1092835"/>
            <a:ext cx="3631565" cy="4836160"/>
          </a:xfrm>
          <a:prstGeom prst="rect">
            <a:avLst/>
          </a:prstGeom>
        </p:spPr>
      </p:pic>
      <p:sp>
        <p:nvSpPr>
          <p:cNvPr id="100" name="文本框 99"/>
          <p:cNvSpPr txBox="1"/>
          <p:nvPr/>
        </p:nvSpPr>
        <p:spPr>
          <a:xfrm>
            <a:off x="5523230" y="1300797"/>
            <a:ext cx="5080000" cy="1568450"/>
          </a:xfrm>
          <a:prstGeom prst="rect">
            <a:avLst/>
          </a:prstGeom>
          <a:noFill/>
          <a:ln w="9525">
            <a:noFill/>
          </a:ln>
        </p:spPr>
        <p:txBody>
          <a:bodyPr>
            <a:spAutoFit/>
          </a:bodyPr>
          <a:lstStyle/>
          <a:p>
            <a:r>
              <a:rPr lang="en-US" sz="2400" b="0">
                <a:latin typeface="Calibri" panose="020F0502020204030204" charset="0"/>
                <a:cs typeface="Calibri" panose="020F0502020204030204" charset="0"/>
              </a:rPr>
              <a:t>In 2022, 2.2 billion people still lacked safely managed drinking water, including 703 million without a basic water service.</a:t>
            </a:r>
            <a:endParaRPr lang="en-US" altLang="en-US" sz="2400" b="0">
              <a:latin typeface="Calibri" panose="020F0502020204030204" charset="0"/>
              <a:cs typeface="Calibri" panose="020F0502020204030204" charset="0"/>
            </a:endParaRPr>
          </a:p>
        </p:txBody>
      </p:sp>
      <p:sp>
        <p:nvSpPr>
          <p:cNvPr id="2" name="文本框 1"/>
          <p:cNvSpPr txBox="1"/>
          <p:nvPr/>
        </p:nvSpPr>
        <p:spPr>
          <a:xfrm>
            <a:off x="5523230" y="3777932"/>
            <a:ext cx="5080000" cy="1060450"/>
          </a:xfrm>
          <a:prstGeom prst="rect">
            <a:avLst/>
          </a:prstGeom>
          <a:noFill/>
          <a:ln w="9525">
            <a:noFill/>
          </a:ln>
        </p:spPr>
        <p:txBody>
          <a:bodyPr>
            <a:spAutoFit/>
          </a:bodyPr>
          <a:lstStyle/>
          <a:p>
            <a:r>
              <a:rPr lang="en-US" altLang="zh-CN" sz="1800" i="1" kern="100" dirty="0">
                <a:effectLst/>
                <a:latin typeface="Calibri" panose="020F0502020204030204" charset="0"/>
                <a:ea typeface="Calibri" panose="020F0502020204030204" charset="0"/>
                <a:cs typeface="Calibri" panose="020F0502020204030204" charset="0"/>
              </a:rPr>
              <a:t>UN World Water Development Report</a:t>
            </a:r>
            <a:endParaRPr lang="en-US" sz="2000" b="0" dirty="0">
              <a:latin typeface="Calibri" panose="020F0502020204030204" charset="0"/>
              <a:ea typeface="Calibri" panose="020F0502020204030204" charset="0"/>
              <a:cs typeface="Calibri" panose="020F0502020204030204" charset="0"/>
            </a:endParaRPr>
          </a:p>
          <a:p>
            <a:pPr marL="0" indent="0" algn="l">
              <a:spcBef>
                <a:spcPts val="600"/>
              </a:spcBef>
            </a:pPr>
            <a:r>
              <a:rPr lang="en-US" sz="2000" b="0" dirty="0">
                <a:latin typeface="Calibri" panose="020F0502020204030204" charset="0"/>
                <a:ea typeface="Calibri" panose="020F0502020204030204" charset="0"/>
                <a:cs typeface="Calibri" panose="020F0502020204030204" charset="0"/>
              </a:rPr>
              <a:t>Our world is facing a serious “water crisis” today and in the future.</a:t>
            </a:r>
            <a:endParaRPr lang="zh-CN" altLang="en-US" sz="2000" b="0" dirty="0">
              <a:latin typeface="Calibri" panose="020F0502020204030204" charset="0"/>
              <a:cs typeface="Calibri" panose="020F0502020204030204" charset="0"/>
            </a:endParaRPr>
          </a:p>
        </p:txBody>
      </p:sp>
      <p:sp>
        <p:nvSpPr>
          <p:cNvPr id="11" name="泪滴形 10"/>
          <p:cNvSpPr/>
          <p:nvPr/>
        </p:nvSpPr>
        <p:spPr>
          <a:xfrm rot="18900000">
            <a:off x="9256713" y="4991100"/>
            <a:ext cx="3713163" cy="3733800"/>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泪滴形 6"/>
          <p:cNvSpPr>
            <a:spLocks noChangeAspect="1"/>
          </p:cNvSpPr>
          <p:nvPr/>
        </p:nvSpPr>
        <p:spPr>
          <a:xfrm rot="18900000">
            <a:off x="1131888" y="2435225"/>
            <a:ext cx="779463" cy="784225"/>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14369" name="图形 75"/>
          <p:cNvSpPr/>
          <p:nvPr/>
        </p:nvSpPr>
        <p:spPr>
          <a:xfrm>
            <a:off x="1304925" y="2609850"/>
            <a:ext cx="436563" cy="434975"/>
          </a:xfrm>
          <a:custGeom>
            <a:avLst/>
            <a:gdLst/>
            <a:ahLst/>
            <a:cxnLst>
              <a:cxn ang="0">
                <a:pos x="181598" y="197925"/>
              </a:cxn>
              <a:cxn ang="0">
                <a:pos x="200291" y="203752"/>
              </a:cxn>
              <a:cxn ang="0">
                <a:pos x="200291" y="434876"/>
              </a:cxn>
              <a:cxn ang="0">
                <a:pos x="188881" y="430749"/>
              </a:cxn>
              <a:cxn ang="0">
                <a:pos x="43214" y="365927"/>
              </a:cxn>
              <a:cxn ang="0">
                <a:pos x="0" y="299406"/>
              </a:cxn>
              <a:cxn ang="0">
                <a:pos x="0" y="137716"/>
              </a:cxn>
              <a:cxn ang="0">
                <a:pos x="2671" y="118537"/>
              </a:cxn>
              <a:cxn ang="0">
                <a:pos x="286963" y="143786"/>
              </a:cxn>
              <a:cxn ang="0">
                <a:pos x="89099" y="50802"/>
              </a:cxn>
              <a:cxn ang="0">
                <a:pos x="43214" y="71195"/>
              </a:cxn>
              <a:cxn ang="0">
                <a:pos x="21122" y="86490"/>
              </a:cxn>
              <a:cxn ang="0">
                <a:pos x="196164" y="164422"/>
              </a:cxn>
              <a:cxn ang="0">
                <a:pos x="240835" y="164422"/>
              </a:cxn>
              <a:cxn ang="0">
                <a:pos x="415878" y="86490"/>
              </a:cxn>
              <a:cxn ang="0">
                <a:pos x="393785" y="71195"/>
              </a:cxn>
              <a:cxn ang="0">
                <a:pos x="248119" y="6374"/>
              </a:cxn>
              <a:cxn ang="0">
                <a:pos x="188881" y="6374"/>
              </a:cxn>
              <a:cxn ang="0">
                <a:pos x="133285" y="31137"/>
              </a:cxn>
              <a:cxn ang="0">
                <a:pos x="331149" y="124121"/>
              </a:cxn>
              <a:cxn ang="0">
                <a:pos x="434329" y="118537"/>
              </a:cxn>
              <a:cxn ang="0">
                <a:pos x="349114" y="156410"/>
              </a:cxn>
              <a:cxn ang="0">
                <a:pos x="349114" y="215891"/>
              </a:cxn>
              <a:cxn ang="0">
                <a:pos x="330906" y="234099"/>
              </a:cxn>
              <a:cxn ang="0">
                <a:pos x="312697" y="215891"/>
              </a:cxn>
              <a:cxn ang="0">
                <a:pos x="312697" y="172433"/>
              </a:cxn>
              <a:cxn ang="0">
                <a:pos x="255402" y="197925"/>
              </a:cxn>
              <a:cxn ang="0">
                <a:pos x="236708" y="203752"/>
              </a:cxn>
              <a:cxn ang="0">
                <a:pos x="236708" y="434876"/>
              </a:cxn>
              <a:cxn ang="0">
                <a:pos x="248119" y="430749"/>
              </a:cxn>
              <a:cxn ang="0">
                <a:pos x="393785" y="365927"/>
              </a:cxn>
              <a:cxn ang="0">
                <a:pos x="437000" y="299406"/>
              </a:cxn>
              <a:cxn ang="0">
                <a:pos x="437000" y="137716"/>
              </a:cxn>
              <a:cxn ang="0">
                <a:pos x="434329" y="118537"/>
              </a:cxn>
            </a:cxnLst>
            <a:rect l="0" t="0" r="0" b="0"/>
            <a:pathLst>
              <a:path w="436999" h="434875">
                <a:moveTo>
                  <a:pt x="181598" y="197925"/>
                </a:moveTo>
                <a:cubicBezTo>
                  <a:pt x="187631" y="200450"/>
                  <a:pt x="193892" y="202402"/>
                  <a:pt x="200291" y="203752"/>
                </a:cubicBezTo>
                <a:lnTo>
                  <a:pt x="200291" y="434876"/>
                </a:lnTo>
                <a:cubicBezTo>
                  <a:pt x="196366" y="433864"/>
                  <a:pt x="192544" y="432482"/>
                  <a:pt x="188881" y="430749"/>
                </a:cubicBezTo>
                <a:lnTo>
                  <a:pt x="43214" y="365927"/>
                </a:lnTo>
                <a:cubicBezTo>
                  <a:pt x="16939" y="354230"/>
                  <a:pt x="7" y="328168"/>
                  <a:pt x="0" y="299406"/>
                </a:cubicBezTo>
                <a:lnTo>
                  <a:pt x="0" y="137716"/>
                </a:lnTo>
                <a:cubicBezTo>
                  <a:pt x="19" y="131232"/>
                  <a:pt x="918" y="124780"/>
                  <a:pt x="2671" y="118537"/>
                </a:cubicBezTo>
                <a:close/>
                <a:moveTo>
                  <a:pt x="286963" y="143786"/>
                </a:moveTo>
                <a:lnTo>
                  <a:pt x="89099" y="50802"/>
                </a:lnTo>
                <a:lnTo>
                  <a:pt x="43214" y="71195"/>
                </a:lnTo>
                <a:cubicBezTo>
                  <a:pt x="34939" y="74833"/>
                  <a:pt x="27439" y="80025"/>
                  <a:pt x="21122" y="86490"/>
                </a:cubicBezTo>
                <a:lnTo>
                  <a:pt x="196164" y="164422"/>
                </a:lnTo>
                <a:cubicBezTo>
                  <a:pt x="210386" y="170734"/>
                  <a:pt x="226613" y="170734"/>
                  <a:pt x="240835" y="164422"/>
                </a:cubicBezTo>
                <a:close/>
                <a:moveTo>
                  <a:pt x="415878" y="86490"/>
                </a:moveTo>
                <a:cubicBezTo>
                  <a:pt x="409561" y="80025"/>
                  <a:pt x="402061" y="74833"/>
                  <a:pt x="393785" y="71195"/>
                </a:cubicBezTo>
                <a:lnTo>
                  <a:pt x="248119" y="6374"/>
                </a:lnTo>
                <a:cubicBezTo>
                  <a:pt x="229286" y="-2125"/>
                  <a:pt x="207713" y="-2125"/>
                  <a:pt x="188881" y="6374"/>
                </a:cubicBezTo>
                <a:lnTo>
                  <a:pt x="133285" y="31137"/>
                </a:lnTo>
                <a:lnTo>
                  <a:pt x="331149" y="124121"/>
                </a:lnTo>
                <a:close/>
                <a:moveTo>
                  <a:pt x="434329" y="118537"/>
                </a:moveTo>
                <a:lnTo>
                  <a:pt x="349114" y="156410"/>
                </a:lnTo>
                <a:lnTo>
                  <a:pt x="349114" y="215891"/>
                </a:lnTo>
                <a:cubicBezTo>
                  <a:pt x="349114" y="225946"/>
                  <a:pt x="340962" y="234099"/>
                  <a:pt x="330906" y="234099"/>
                </a:cubicBezTo>
                <a:cubicBezTo>
                  <a:pt x="320850" y="234099"/>
                  <a:pt x="312697" y="225946"/>
                  <a:pt x="312697" y="215891"/>
                </a:cubicBezTo>
                <a:lnTo>
                  <a:pt x="312697" y="172433"/>
                </a:lnTo>
                <a:lnTo>
                  <a:pt x="255402" y="197925"/>
                </a:lnTo>
                <a:cubicBezTo>
                  <a:pt x="249328" y="200341"/>
                  <a:pt x="243079" y="202290"/>
                  <a:pt x="236708" y="203752"/>
                </a:cubicBezTo>
                <a:lnTo>
                  <a:pt x="236708" y="434876"/>
                </a:lnTo>
                <a:cubicBezTo>
                  <a:pt x="240634" y="433864"/>
                  <a:pt x="244455" y="432482"/>
                  <a:pt x="248119" y="430749"/>
                </a:cubicBezTo>
                <a:lnTo>
                  <a:pt x="393785" y="365927"/>
                </a:lnTo>
                <a:cubicBezTo>
                  <a:pt x="420061" y="354230"/>
                  <a:pt x="436992" y="328168"/>
                  <a:pt x="437000" y="299406"/>
                </a:cubicBezTo>
                <a:lnTo>
                  <a:pt x="437000" y="137716"/>
                </a:lnTo>
                <a:cubicBezTo>
                  <a:pt x="436980" y="131232"/>
                  <a:pt x="436082" y="124780"/>
                  <a:pt x="434329" y="118537"/>
                </a:cubicBezTo>
                <a:close/>
              </a:path>
            </a:pathLst>
          </a:custGeom>
          <a:gradFill rotWithShape="1">
            <a:gsLst>
              <a:gs pos="0">
                <a:schemeClr val="bg1"/>
              </a:gs>
              <a:gs pos="100000">
                <a:srgbClr val="FFF2CC"/>
              </a:gs>
            </a:gsLst>
            <a:lin ang="2700000" scaled="1"/>
            <a:tileRect/>
          </a:gradFill>
          <a:ln w="24209">
            <a:noFill/>
          </a:ln>
        </p:spPr>
        <p:txBody>
          <a:bodyPr/>
          <a:lstStyle/>
          <a:p>
            <a:endParaRPr lang="zh-CN" altLang="en-US"/>
          </a:p>
        </p:txBody>
      </p:sp>
      <p:sp>
        <p:nvSpPr>
          <p:cNvPr id="11266" name="文本框 99"/>
          <p:cNvSpPr txBox="1"/>
          <p:nvPr/>
        </p:nvSpPr>
        <p:spPr>
          <a:xfrm>
            <a:off x="3855720" y="532765"/>
            <a:ext cx="7964488" cy="645160"/>
          </a:xfrm>
          <a:prstGeom prst="rect">
            <a:avLst/>
          </a:prstGeom>
          <a:noFill/>
          <a:ln w="9525">
            <a:noFill/>
          </a:ln>
        </p:spPr>
        <p:txBody>
          <a:bodyPr wrap="square" anchor="t" anchorCtr="0">
            <a:spAutoFit/>
          </a:bodyPr>
          <a:lstStyle/>
          <a:p>
            <a:r>
              <a:rPr lang="en-US" altLang="en-US" sz="3600">
                <a:solidFill>
                  <a:schemeClr val="bg1"/>
                </a:solidFill>
                <a:latin typeface="DIN" charset="0"/>
                <a:ea typeface="宋体" panose="02010600030101010101" pitchFamily="2" charset="-122"/>
              </a:rPr>
              <a:t>Audit Findings</a:t>
            </a:r>
          </a:p>
        </p:txBody>
      </p:sp>
      <p:sp>
        <p:nvSpPr>
          <p:cNvPr id="17" name="文本框 13"/>
          <p:cNvSpPr txBox="1"/>
          <p:nvPr/>
        </p:nvSpPr>
        <p:spPr>
          <a:xfrm>
            <a:off x="1066800" y="3380105"/>
            <a:ext cx="1318895" cy="829945"/>
          </a:xfrm>
          <a:prstGeom prst="rect">
            <a:avLst/>
          </a:prstGeom>
          <a:noFill/>
          <a:ln w="9525">
            <a:noFill/>
          </a:ln>
        </p:spPr>
        <p:txBody>
          <a:bodyPr wrap="square" anchor="t" anchorCtr="0">
            <a:spAutoFit/>
          </a:bodyPr>
          <a:lstStyle/>
          <a:p>
            <a:pPr>
              <a:lnSpc>
                <a:spcPct val="120000"/>
              </a:lnSpc>
            </a:pPr>
            <a:r>
              <a:rPr lang="en-US" altLang="zh-CN" sz="2000" dirty="0">
                <a:solidFill>
                  <a:srgbClr val="1F4E79"/>
                </a:solidFill>
                <a:latin typeface="Calibri" panose="020F0502020204030204" charset="0"/>
                <a:ea typeface="宋体" panose="02010600030101010101" pitchFamily="2" charset="-122"/>
                <a:cs typeface="Calibri" panose="020F0502020204030204" charset="0"/>
              </a:rPr>
              <a:t>Management:</a:t>
            </a:r>
          </a:p>
        </p:txBody>
      </p:sp>
      <p:pic>
        <p:nvPicPr>
          <p:cNvPr id="2" name="图片 1" descr="倒水"/>
          <p:cNvPicPr>
            <a:picLocks noChangeAspect="1"/>
          </p:cNvPicPr>
          <p:nvPr/>
        </p:nvPicPr>
        <p:blipFill>
          <a:blip r:embed="rId2"/>
          <a:stretch>
            <a:fillRect/>
          </a:stretch>
        </p:blipFill>
        <p:spPr>
          <a:xfrm flipH="1">
            <a:off x="-114300" y="-96520"/>
            <a:ext cx="12361545" cy="6981825"/>
          </a:xfrm>
          <a:prstGeom prst="rect">
            <a:avLst/>
          </a:prstGeom>
        </p:spPr>
      </p:pic>
      <p:sp>
        <p:nvSpPr>
          <p:cNvPr id="67" name="矩形 66"/>
          <p:cNvSpPr/>
          <p:nvPr/>
        </p:nvSpPr>
        <p:spPr>
          <a:xfrm>
            <a:off x="-19685" y="-96520"/>
            <a:ext cx="12266930" cy="6983095"/>
          </a:xfrm>
          <a:prstGeom prst="rect">
            <a:avLst/>
          </a:prstGeom>
          <a:gradFill>
            <a:gsLst>
              <a:gs pos="0">
                <a:srgbClr val="C5E3FE">
                  <a:alpha val="50000"/>
                </a:srgbClr>
              </a:gs>
              <a:gs pos="74000">
                <a:schemeClr val="bg1"/>
              </a:gs>
              <a:gs pos="87000">
                <a:schemeClr val="bg1"/>
              </a:gs>
            </a:gsLst>
            <a:lin ang="90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15" name="文本框 99"/>
          <p:cNvSpPr txBox="1"/>
          <p:nvPr/>
        </p:nvSpPr>
        <p:spPr>
          <a:xfrm>
            <a:off x="682625" y="533400"/>
            <a:ext cx="7964488" cy="645160"/>
          </a:xfrm>
          <a:prstGeom prst="rect">
            <a:avLst/>
          </a:prstGeom>
          <a:noFill/>
          <a:ln w="9525">
            <a:noFill/>
          </a:ln>
        </p:spPr>
        <p:txBody>
          <a:bodyPr wrap="square" anchor="t" anchorCtr="0">
            <a:spAutoFit/>
          </a:bodyPr>
          <a:lstStyle/>
          <a:p>
            <a:r>
              <a:rPr lang="en-US" altLang="en-US" sz="3600">
                <a:solidFill>
                  <a:schemeClr val="tx1"/>
                </a:solidFill>
                <a:latin typeface="DIN" charset="0"/>
                <a:ea typeface="宋体" panose="02010600030101010101" pitchFamily="2" charset="-122"/>
              </a:rPr>
              <a:t>Audit Findings</a:t>
            </a:r>
          </a:p>
        </p:txBody>
      </p:sp>
      <p:sp>
        <p:nvSpPr>
          <p:cNvPr id="10244" name="文本框 13"/>
          <p:cNvSpPr txBox="1"/>
          <p:nvPr/>
        </p:nvSpPr>
        <p:spPr>
          <a:xfrm>
            <a:off x="1887220" y="2277110"/>
            <a:ext cx="7188200" cy="2891790"/>
          </a:xfrm>
          <a:prstGeom prst="rect">
            <a:avLst/>
          </a:prstGeom>
          <a:noFill/>
          <a:ln w="9525">
            <a:noFill/>
          </a:ln>
        </p:spPr>
        <p:txBody>
          <a:bodyPr wrap="square" anchor="t" anchorCtr="0">
            <a:spAutoFit/>
          </a:bodyPr>
          <a:lstStyle/>
          <a:p>
            <a:pPr>
              <a:lnSpc>
                <a:spcPct val="90000"/>
              </a:lnSpc>
              <a:spcBef>
                <a:spcPts val="1200"/>
              </a:spcBef>
              <a:spcAft>
                <a:spcPts val="0"/>
              </a:spcAft>
            </a:pPr>
            <a:r>
              <a:rPr lang="zh-CN" altLang="en-US" sz="2000" dirty="0">
                <a:solidFill>
                  <a:srgbClr val="1F4E79"/>
                </a:solidFill>
                <a:latin typeface="Calibri" panose="020F0502020204030204" charset="0"/>
                <a:ea typeface="宋体" panose="02010600030101010101" pitchFamily="2" charset="-122"/>
                <a:cs typeface="Calibri" panose="020F0502020204030204" charset="0"/>
              </a:rPr>
              <a:t>Some water bodies were improper for drinking water sources. For example, in the protected area of a drinking water source nearby urban area, there were industrial and living activities affecting water quality</a:t>
            </a:r>
            <a:r>
              <a:rPr lang="en-US" altLang="zh-CN" sz="2000" dirty="0">
                <a:solidFill>
                  <a:srgbClr val="1F4E79"/>
                </a:solidFill>
                <a:latin typeface="Calibri" panose="020F0502020204030204" charset="0"/>
                <a:ea typeface="宋体" panose="02010600030101010101" pitchFamily="2" charset="-122"/>
                <a:cs typeface="Calibri" panose="020F0502020204030204" charset="0"/>
              </a:rPr>
              <a:t>.</a:t>
            </a:r>
            <a:endParaRPr lang="zh-CN" altLang="en-US" sz="2000" dirty="0">
              <a:solidFill>
                <a:srgbClr val="1F4E79"/>
              </a:solidFill>
              <a:latin typeface="Calibri" panose="020F0502020204030204" charset="0"/>
              <a:ea typeface="宋体" panose="02010600030101010101" pitchFamily="2" charset="-122"/>
              <a:cs typeface="Calibri" panose="020F0502020204030204" charset="0"/>
            </a:endParaRPr>
          </a:p>
          <a:p>
            <a:pPr>
              <a:lnSpc>
                <a:spcPct val="90000"/>
              </a:lnSpc>
              <a:spcBef>
                <a:spcPts val="1200"/>
              </a:spcBef>
              <a:spcAft>
                <a:spcPts val="0"/>
              </a:spcAft>
            </a:pPr>
            <a:r>
              <a:rPr lang="zh-CN" altLang="en-US" sz="2000" dirty="0">
                <a:solidFill>
                  <a:srgbClr val="1F4E79"/>
                </a:solidFill>
                <a:latin typeface="Calibri" panose="020F0502020204030204" charset="0"/>
                <a:ea typeface="宋体" panose="02010600030101010101" pitchFamily="2" charset="-122"/>
                <a:cs typeface="Calibri" panose="020F0502020204030204" charset="0"/>
              </a:rPr>
              <a:t>In some of the protected areas of alternative water sources, the water supply systems were not well connected to enable water complement in case of environmental emergencies</a:t>
            </a:r>
          </a:p>
          <a:p>
            <a:pPr>
              <a:lnSpc>
                <a:spcPct val="90000"/>
              </a:lnSpc>
              <a:spcBef>
                <a:spcPts val="1200"/>
              </a:spcBef>
              <a:spcAft>
                <a:spcPts val="0"/>
              </a:spcAft>
            </a:pPr>
            <a:r>
              <a:rPr lang="en-US" altLang="zh-CN" sz="2000" dirty="0">
                <a:solidFill>
                  <a:srgbClr val="1F4E79"/>
                </a:solidFill>
                <a:latin typeface="Calibri" panose="020F0502020204030204" charset="0"/>
                <a:ea typeface="宋体" panose="02010600030101010101" pitchFamily="2" charset="-122"/>
                <a:cs typeface="Calibri" panose="020F0502020204030204" charset="0"/>
              </a:rPr>
              <a:t>T</a:t>
            </a:r>
            <a:r>
              <a:rPr lang="zh-CN" altLang="en-US" sz="2000" dirty="0">
                <a:solidFill>
                  <a:srgbClr val="1F4E79"/>
                </a:solidFill>
                <a:latin typeface="Calibri" panose="020F0502020204030204" charset="0"/>
                <a:ea typeface="宋体" panose="02010600030101010101" pitchFamily="2" charset="-122"/>
                <a:cs typeface="Calibri" panose="020F0502020204030204" charset="0"/>
              </a:rPr>
              <a:t>he capacity of the alternative water sources was insufficient to ensure emergency water supply. </a:t>
            </a:r>
          </a:p>
        </p:txBody>
      </p:sp>
      <p:sp>
        <p:nvSpPr>
          <p:cNvPr id="3" name="泪滴形 2"/>
          <p:cNvSpPr/>
          <p:nvPr/>
        </p:nvSpPr>
        <p:spPr>
          <a:xfrm rot="13500000">
            <a:off x="-1856105" y="1778000"/>
            <a:ext cx="3712210" cy="3735070"/>
          </a:xfrm>
          <a:prstGeom prst="teardrop">
            <a:avLst>
              <a:gd name="adj" fmla="val 140066"/>
            </a:avLst>
          </a:prstGeom>
          <a:gradFill>
            <a:gsLst>
              <a:gs pos="0">
                <a:srgbClr val="C5E3FE">
                  <a:alpha val="50000"/>
                </a:srgbClr>
              </a:gs>
              <a:gs pos="74000">
                <a:srgbClr val="2293FD">
                  <a:alpha val="80000"/>
                </a:srgbClr>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4" name="泪滴形 3"/>
          <p:cNvSpPr/>
          <p:nvPr/>
        </p:nvSpPr>
        <p:spPr>
          <a:xfrm rot="13500000">
            <a:off x="10335895" y="1561465"/>
            <a:ext cx="3712210" cy="3735070"/>
          </a:xfrm>
          <a:prstGeom prst="teardrop">
            <a:avLst>
              <a:gd name="adj" fmla="val 140066"/>
            </a:avLst>
          </a:prstGeom>
          <a:gradFill>
            <a:gsLst>
              <a:gs pos="0">
                <a:srgbClr val="C5E3FE">
                  <a:alpha val="50000"/>
                </a:srgbClr>
              </a:gs>
              <a:gs pos="74000">
                <a:srgbClr val="2293FD">
                  <a:alpha val="80000"/>
                </a:srgbClr>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5" name="文本框 4"/>
          <p:cNvSpPr txBox="1"/>
          <p:nvPr/>
        </p:nvSpPr>
        <p:spPr>
          <a:xfrm>
            <a:off x="1606550" y="1496695"/>
            <a:ext cx="6548120" cy="460375"/>
          </a:xfrm>
          <a:prstGeom prst="rect">
            <a:avLst/>
          </a:prstGeom>
          <a:noFill/>
        </p:spPr>
        <p:txBody>
          <a:bodyPr wrap="none" rtlCol="0" anchor="t">
            <a:spAutoFit/>
          </a:bodyPr>
          <a:lstStyle/>
          <a:p>
            <a:pPr algn="l"/>
            <a:r>
              <a:rPr lang="en-US" altLang="zh-CN" sz="2400" dirty="0">
                <a:solidFill>
                  <a:srgbClr val="1F4E79"/>
                </a:solidFill>
                <a:latin typeface="Calibri" panose="020F0502020204030204" charset="0"/>
                <a:cs typeface="Calibri" panose="020F0502020204030204" charset="0"/>
                <a:sym typeface="+mn-ea"/>
              </a:rPr>
              <a:t>b. </a:t>
            </a:r>
            <a:r>
              <a:rPr lang="zh-CN" altLang="en-US" sz="2400" dirty="0">
                <a:solidFill>
                  <a:srgbClr val="1F4E79"/>
                </a:solidFill>
                <a:latin typeface="Calibri" panose="020F0502020204030204" charset="0"/>
                <a:cs typeface="Calibri" panose="020F0502020204030204" charset="0"/>
                <a:sym typeface="+mn-ea"/>
              </a:rPr>
              <a:t>Improper industrial layout nearby water sources.</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泪滴形 6"/>
          <p:cNvSpPr>
            <a:spLocks noChangeAspect="1"/>
          </p:cNvSpPr>
          <p:nvPr/>
        </p:nvSpPr>
        <p:spPr>
          <a:xfrm rot="18900000">
            <a:off x="1131888" y="2435225"/>
            <a:ext cx="779463" cy="784225"/>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14369" name="图形 75"/>
          <p:cNvSpPr/>
          <p:nvPr/>
        </p:nvSpPr>
        <p:spPr>
          <a:xfrm>
            <a:off x="1304925" y="2609850"/>
            <a:ext cx="436563" cy="434975"/>
          </a:xfrm>
          <a:custGeom>
            <a:avLst/>
            <a:gdLst/>
            <a:ahLst/>
            <a:cxnLst>
              <a:cxn ang="0">
                <a:pos x="181598" y="197925"/>
              </a:cxn>
              <a:cxn ang="0">
                <a:pos x="200291" y="203752"/>
              </a:cxn>
              <a:cxn ang="0">
                <a:pos x="200291" y="434876"/>
              </a:cxn>
              <a:cxn ang="0">
                <a:pos x="188881" y="430749"/>
              </a:cxn>
              <a:cxn ang="0">
                <a:pos x="43214" y="365927"/>
              </a:cxn>
              <a:cxn ang="0">
                <a:pos x="0" y="299406"/>
              </a:cxn>
              <a:cxn ang="0">
                <a:pos x="0" y="137716"/>
              </a:cxn>
              <a:cxn ang="0">
                <a:pos x="2671" y="118537"/>
              </a:cxn>
              <a:cxn ang="0">
                <a:pos x="286963" y="143786"/>
              </a:cxn>
              <a:cxn ang="0">
                <a:pos x="89099" y="50802"/>
              </a:cxn>
              <a:cxn ang="0">
                <a:pos x="43214" y="71195"/>
              </a:cxn>
              <a:cxn ang="0">
                <a:pos x="21122" y="86490"/>
              </a:cxn>
              <a:cxn ang="0">
                <a:pos x="196164" y="164422"/>
              </a:cxn>
              <a:cxn ang="0">
                <a:pos x="240835" y="164422"/>
              </a:cxn>
              <a:cxn ang="0">
                <a:pos x="415878" y="86490"/>
              </a:cxn>
              <a:cxn ang="0">
                <a:pos x="393785" y="71195"/>
              </a:cxn>
              <a:cxn ang="0">
                <a:pos x="248119" y="6374"/>
              </a:cxn>
              <a:cxn ang="0">
                <a:pos x="188881" y="6374"/>
              </a:cxn>
              <a:cxn ang="0">
                <a:pos x="133285" y="31137"/>
              </a:cxn>
              <a:cxn ang="0">
                <a:pos x="331149" y="124121"/>
              </a:cxn>
              <a:cxn ang="0">
                <a:pos x="434329" y="118537"/>
              </a:cxn>
              <a:cxn ang="0">
                <a:pos x="349114" y="156410"/>
              </a:cxn>
              <a:cxn ang="0">
                <a:pos x="349114" y="215891"/>
              </a:cxn>
              <a:cxn ang="0">
                <a:pos x="330906" y="234099"/>
              </a:cxn>
              <a:cxn ang="0">
                <a:pos x="312697" y="215891"/>
              </a:cxn>
              <a:cxn ang="0">
                <a:pos x="312697" y="172433"/>
              </a:cxn>
              <a:cxn ang="0">
                <a:pos x="255402" y="197925"/>
              </a:cxn>
              <a:cxn ang="0">
                <a:pos x="236708" y="203752"/>
              </a:cxn>
              <a:cxn ang="0">
                <a:pos x="236708" y="434876"/>
              </a:cxn>
              <a:cxn ang="0">
                <a:pos x="248119" y="430749"/>
              </a:cxn>
              <a:cxn ang="0">
                <a:pos x="393785" y="365927"/>
              </a:cxn>
              <a:cxn ang="0">
                <a:pos x="437000" y="299406"/>
              </a:cxn>
              <a:cxn ang="0">
                <a:pos x="437000" y="137716"/>
              </a:cxn>
              <a:cxn ang="0">
                <a:pos x="434329" y="118537"/>
              </a:cxn>
            </a:cxnLst>
            <a:rect l="0" t="0" r="0" b="0"/>
            <a:pathLst>
              <a:path w="436999" h="434875">
                <a:moveTo>
                  <a:pt x="181598" y="197925"/>
                </a:moveTo>
                <a:cubicBezTo>
                  <a:pt x="187631" y="200450"/>
                  <a:pt x="193892" y="202402"/>
                  <a:pt x="200291" y="203752"/>
                </a:cubicBezTo>
                <a:lnTo>
                  <a:pt x="200291" y="434876"/>
                </a:lnTo>
                <a:cubicBezTo>
                  <a:pt x="196366" y="433864"/>
                  <a:pt x="192544" y="432482"/>
                  <a:pt x="188881" y="430749"/>
                </a:cubicBezTo>
                <a:lnTo>
                  <a:pt x="43214" y="365927"/>
                </a:lnTo>
                <a:cubicBezTo>
                  <a:pt x="16939" y="354230"/>
                  <a:pt x="7" y="328168"/>
                  <a:pt x="0" y="299406"/>
                </a:cubicBezTo>
                <a:lnTo>
                  <a:pt x="0" y="137716"/>
                </a:lnTo>
                <a:cubicBezTo>
                  <a:pt x="19" y="131232"/>
                  <a:pt x="918" y="124780"/>
                  <a:pt x="2671" y="118537"/>
                </a:cubicBezTo>
                <a:close/>
                <a:moveTo>
                  <a:pt x="286963" y="143786"/>
                </a:moveTo>
                <a:lnTo>
                  <a:pt x="89099" y="50802"/>
                </a:lnTo>
                <a:lnTo>
                  <a:pt x="43214" y="71195"/>
                </a:lnTo>
                <a:cubicBezTo>
                  <a:pt x="34939" y="74833"/>
                  <a:pt x="27439" y="80025"/>
                  <a:pt x="21122" y="86490"/>
                </a:cubicBezTo>
                <a:lnTo>
                  <a:pt x="196164" y="164422"/>
                </a:lnTo>
                <a:cubicBezTo>
                  <a:pt x="210386" y="170734"/>
                  <a:pt x="226613" y="170734"/>
                  <a:pt x="240835" y="164422"/>
                </a:cubicBezTo>
                <a:close/>
                <a:moveTo>
                  <a:pt x="415878" y="86490"/>
                </a:moveTo>
                <a:cubicBezTo>
                  <a:pt x="409561" y="80025"/>
                  <a:pt x="402061" y="74833"/>
                  <a:pt x="393785" y="71195"/>
                </a:cubicBezTo>
                <a:lnTo>
                  <a:pt x="248119" y="6374"/>
                </a:lnTo>
                <a:cubicBezTo>
                  <a:pt x="229286" y="-2125"/>
                  <a:pt x="207713" y="-2125"/>
                  <a:pt x="188881" y="6374"/>
                </a:cubicBezTo>
                <a:lnTo>
                  <a:pt x="133285" y="31137"/>
                </a:lnTo>
                <a:lnTo>
                  <a:pt x="331149" y="124121"/>
                </a:lnTo>
                <a:close/>
                <a:moveTo>
                  <a:pt x="434329" y="118537"/>
                </a:moveTo>
                <a:lnTo>
                  <a:pt x="349114" y="156410"/>
                </a:lnTo>
                <a:lnTo>
                  <a:pt x="349114" y="215891"/>
                </a:lnTo>
                <a:cubicBezTo>
                  <a:pt x="349114" y="225946"/>
                  <a:pt x="340962" y="234099"/>
                  <a:pt x="330906" y="234099"/>
                </a:cubicBezTo>
                <a:cubicBezTo>
                  <a:pt x="320850" y="234099"/>
                  <a:pt x="312697" y="225946"/>
                  <a:pt x="312697" y="215891"/>
                </a:cubicBezTo>
                <a:lnTo>
                  <a:pt x="312697" y="172433"/>
                </a:lnTo>
                <a:lnTo>
                  <a:pt x="255402" y="197925"/>
                </a:lnTo>
                <a:cubicBezTo>
                  <a:pt x="249328" y="200341"/>
                  <a:pt x="243079" y="202290"/>
                  <a:pt x="236708" y="203752"/>
                </a:cubicBezTo>
                <a:lnTo>
                  <a:pt x="236708" y="434876"/>
                </a:lnTo>
                <a:cubicBezTo>
                  <a:pt x="240634" y="433864"/>
                  <a:pt x="244455" y="432482"/>
                  <a:pt x="248119" y="430749"/>
                </a:cubicBezTo>
                <a:lnTo>
                  <a:pt x="393785" y="365927"/>
                </a:lnTo>
                <a:cubicBezTo>
                  <a:pt x="420061" y="354230"/>
                  <a:pt x="436992" y="328168"/>
                  <a:pt x="437000" y="299406"/>
                </a:cubicBezTo>
                <a:lnTo>
                  <a:pt x="437000" y="137716"/>
                </a:lnTo>
                <a:cubicBezTo>
                  <a:pt x="436980" y="131232"/>
                  <a:pt x="436082" y="124780"/>
                  <a:pt x="434329" y="118537"/>
                </a:cubicBezTo>
                <a:close/>
              </a:path>
            </a:pathLst>
          </a:custGeom>
          <a:gradFill rotWithShape="1">
            <a:gsLst>
              <a:gs pos="0">
                <a:schemeClr val="bg1"/>
              </a:gs>
              <a:gs pos="100000">
                <a:srgbClr val="FFF2CC"/>
              </a:gs>
            </a:gsLst>
            <a:lin ang="2700000" scaled="1"/>
            <a:tileRect/>
          </a:gradFill>
          <a:ln w="24209">
            <a:noFill/>
          </a:ln>
        </p:spPr>
        <p:txBody>
          <a:bodyPr/>
          <a:lstStyle/>
          <a:p>
            <a:endParaRPr lang="zh-CN" altLang="en-US"/>
          </a:p>
        </p:txBody>
      </p:sp>
      <p:sp>
        <p:nvSpPr>
          <p:cNvPr id="11266" name="文本框 99"/>
          <p:cNvSpPr txBox="1"/>
          <p:nvPr/>
        </p:nvSpPr>
        <p:spPr>
          <a:xfrm>
            <a:off x="3855720" y="532765"/>
            <a:ext cx="7964488" cy="645160"/>
          </a:xfrm>
          <a:prstGeom prst="rect">
            <a:avLst/>
          </a:prstGeom>
          <a:noFill/>
          <a:ln w="9525">
            <a:noFill/>
          </a:ln>
        </p:spPr>
        <p:txBody>
          <a:bodyPr wrap="square" anchor="t" anchorCtr="0">
            <a:spAutoFit/>
          </a:bodyPr>
          <a:lstStyle/>
          <a:p>
            <a:r>
              <a:rPr lang="en-US" altLang="en-US" sz="3600">
                <a:solidFill>
                  <a:schemeClr val="bg1"/>
                </a:solidFill>
                <a:latin typeface="DIN" charset="0"/>
                <a:ea typeface="宋体" panose="02010600030101010101" pitchFamily="2" charset="-122"/>
              </a:rPr>
              <a:t>Audit Findings</a:t>
            </a:r>
          </a:p>
        </p:txBody>
      </p:sp>
      <p:sp>
        <p:nvSpPr>
          <p:cNvPr id="17" name="文本框 13"/>
          <p:cNvSpPr txBox="1"/>
          <p:nvPr/>
        </p:nvSpPr>
        <p:spPr>
          <a:xfrm>
            <a:off x="1066800" y="3380105"/>
            <a:ext cx="1318895" cy="829945"/>
          </a:xfrm>
          <a:prstGeom prst="rect">
            <a:avLst/>
          </a:prstGeom>
          <a:noFill/>
          <a:ln w="9525">
            <a:noFill/>
          </a:ln>
        </p:spPr>
        <p:txBody>
          <a:bodyPr wrap="square" anchor="t" anchorCtr="0">
            <a:spAutoFit/>
          </a:bodyPr>
          <a:lstStyle/>
          <a:p>
            <a:pPr>
              <a:lnSpc>
                <a:spcPct val="120000"/>
              </a:lnSpc>
            </a:pPr>
            <a:r>
              <a:rPr lang="en-US" altLang="zh-CN" sz="2000" dirty="0">
                <a:solidFill>
                  <a:srgbClr val="1F4E79"/>
                </a:solidFill>
                <a:latin typeface="Calibri" panose="020F0502020204030204" charset="0"/>
                <a:ea typeface="宋体" panose="02010600030101010101" pitchFamily="2" charset="-122"/>
                <a:cs typeface="Calibri" panose="020F0502020204030204" charset="0"/>
              </a:rPr>
              <a:t>Management:</a:t>
            </a:r>
          </a:p>
        </p:txBody>
      </p:sp>
      <p:pic>
        <p:nvPicPr>
          <p:cNvPr id="2" name="图片 1" descr="倒水"/>
          <p:cNvPicPr>
            <a:picLocks noChangeAspect="1"/>
          </p:cNvPicPr>
          <p:nvPr/>
        </p:nvPicPr>
        <p:blipFill>
          <a:blip r:embed="rId2"/>
          <a:stretch>
            <a:fillRect/>
          </a:stretch>
        </p:blipFill>
        <p:spPr>
          <a:xfrm flipH="1">
            <a:off x="-114300" y="-96520"/>
            <a:ext cx="12361545" cy="6981825"/>
          </a:xfrm>
          <a:prstGeom prst="rect">
            <a:avLst/>
          </a:prstGeom>
        </p:spPr>
      </p:pic>
      <p:sp>
        <p:nvSpPr>
          <p:cNvPr id="67" name="矩形 66"/>
          <p:cNvSpPr/>
          <p:nvPr/>
        </p:nvSpPr>
        <p:spPr>
          <a:xfrm>
            <a:off x="-19685" y="-96520"/>
            <a:ext cx="12266930" cy="7004685"/>
          </a:xfrm>
          <a:prstGeom prst="rect">
            <a:avLst/>
          </a:prstGeom>
          <a:gradFill>
            <a:gsLst>
              <a:gs pos="0">
                <a:srgbClr val="C5E3FE">
                  <a:alpha val="50000"/>
                </a:srgbClr>
              </a:gs>
              <a:gs pos="74000">
                <a:schemeClr val="bg1"/>
              </a:gs>
              <a:gs pos="87000">
                <a:schemeClr val="bg1"/>
              </a:gs>
            </a:gsLst>
            <a:lin ang="90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15" name="文本框 99"/>
          <p:cNvSpPr txBox="1"/>
          <p:nvPr/>
        </p:nvSpPr>
        <p:spPr>
          <a:xfrm>
            <a:off x="682625" y="533400"/>
            <a:ext cx="7964488" cy="645160"/>
          </a:xfrm>
          <a:prstGeom prst="rect">
            <a:avLst/>
          </a:prstGeom>
          <a:noFill/>
          <a:ln w="9525">
            <a:noFill/>
          </a:ln>
        </p:spPr>
        <p:txBody>
          <a:bodyPr wrap="square" anchor="t" anchorCtr="0">
            <a:spAutoFit/>
          </a:bodyPr>
          <a:lstStyle/>
          <a:p>
            <a:r>
              <a:rPr lang="en-US" altLang="en-US" sz="3600">
                <a:solidFill>
                  <a:schemeClr val="tx1"/>
                </a:solidFill>
                <a:latin typeface="DIN" charset="0"/>
                <a:ea typeface="宋体" panose="02010600030101010101" pitchFamily="2" charset="-122"/>
              </a:rPr>
              <a:t>Audit Findings</a:t>
            </a:r>
          </a:p>
        </p:txBody>
      </p:sp>
      <p:sp>
        <p:nvSpPr>
          <p:cNvPr id="10244" name="文本框 13"/>
          <p:cNvSpPr txBox="1"/>
          <p:nvPr/>
        </p:nvSpPr>
        <p:spPr>
          <a:xfrm>
            <a:off x="1899285" y="2830830"/>
            <a:ext cx="7188200" cy="1630045"/>
          </a:xfrm>
          <a:prstGeom prst="rect">
            <a:avLst/>
          </a:prstGeom>
          <a:noFill/>
          <a:ln w="9525">
            <a:noFill/>
          </a:ln>
        </p:spPr>
        <p:txBody>
          <a:bodyPr wrap="square" anchor="t" anchorCtr="0">
            <a:spAutoFit/>
          </a:bodyPr>
          <a:lstStyle/>
          <a:p>
            <a:pPr>
              <a:lnSpc>
                <a:spcPct val="90000"/>
              </a:lnSpc>
              <a:spcBef>
                <a:spcPts val="1200"/>
              </a:spcBef>
              <a:spcAft>
                <a:spcPts val="0"/>
              </a:spcAft>
            </a:pPr>
            <a:r>
              <a:rPr lang="zh-CN" altLang="en-US" sz="2000" dirty="0">
                <a:solidFill>
                  <a:srgbClr val="1F4E79"/>
                </a:solidFill>
                <a:latin typeface="Calibri" panose="020F0502020204030204" charset="0"/>
                <a:ea typeface="宋体" panose="02010600030101010101" pitchFamily="2" charset="-122"/>
                <a:cs typeface="Calibri" panose="020F0502020204030204" charset="0"/>
              </a:rPr>
              <a:t>Some localities failed to identify safety hazards in the surrounding environment of some drinking water sources, not carrying out environmental risk assessments.</a:t>
            </a:r>
          </a:p>
          <a:p>
            <a:pPr>
              <a:lnSpc>
                <a:spcPct val="90000"/>
              </a:lnSpc>
              <a:spcBef>
                <a:spcPts val="1200"/>
              </a:spcBef>
              <a:spcAft>
                <a:spcPts val="0"/>
              </a:spcAft>
            </a:pPr>
            <a:r>
              <a:rPr lang="zh-CN" altLang="en-US" sz="2000" dirty="0">
                <a:solidFill>
                  <a:srgbClr val="1F4E79"/>
                </a:solidFill>
                <a:latin typeface="Calibri" panose="020F0502020204030204" charset="0"/>
                <a:ea typeface="宋体" panose="02010600030101010101" pitchFamily="2" charset="-122"/>
                <a:cs typeface="Calibri" panose="020F0502020204030204" charset="0"/>
              </a:rPr>
              <a:t> In some cases, there were no standardized emergency response plans, and water was supplied only through a single source. </a:t>
            </a:r>
          </a:p>
        </p:txBody>
      </p:sp>
      <p:sp>
        <p:nvSpPr>
          <p:cNvPr id="3" name="泪滴形 2"/>
          <p:cNvSpPr/>
          <p:nvPr/>
        </p:nvSpPr>
        <p:spPr>
          <a:xfrm rot="13500000">
            <a:off x="-1856105" y="1778000"/>
            <a:ext cx="3712210" cy="3735070"/>
          </a:xfrm>
          <a:prstGeom prst="teardrop">
            <a:avLst>
              <a:gd name="adj" fmla="val 140066"/>
            </a:avLst>
          </a:prstGeom>
          <a:gradFill>
            <a:gsLst>
              <a:gs pos="0">
                <a:srgbClr val="C5E3FE">
                  <a:alpha val="50000"/>
                </a:srgbClr>
              </a:gs>
              <a:gs pos="74000">
                <a:srgbClr val="2293FD">
                  <a:alpha val="80000"/>
                </a:srgbClr>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4" name="泪滴形 3"/>
          <p:cNvSpPr/>
          <p:nvPr/>
        </p:nvSpPr>
        <p:spPr>
          <a:xfrm rot="13500000">
            <a:off x="10335895" y="1561465"/>
            <a:ext cx="3712210" cy="3735070"/>
          </a:xfrm>
          <a:prstGeom prst="teardrop">
            <a:avLst>
              <a:gd name="adj" fmla="val 140066"/>
            </a:avLst>
          </a:prstGeom>
          <a:gradFill>
            <a:gsLst>
              <a:gs pos="0">
                <a:srgbClr val="C5E3FE">
                  <a:alpha val="50000"/>
                </a:srgbClr>
              </a:gs>
              <a:gs pos="74000">
                <a:srgbClr val="2293FD">
                  <a:alpha val="80000"/>
                </a:srgbClr>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5" name="文本框 4"/>
          <p:cNvSpPr txBox="1"/>
          <p:nvPr/>
        </p:nvSpPr>
        <p:spPr>
          <a:xfrm>
            <a:off x="1606550" y="1496695"/>
            <a:ext cx="6922770" cy="460375"/>
          </a:xfrm>
          <a:prstGeom prst="rect">
            <a:avLst/>
          </a:prstGeom>
          <a:noFill/>
        </p:spPr>
        <p:txBody>
          <a:bodyPr wrap="none" rtlCol="0" anchor="t">
            <a:spAutoFit/>
          </a:bodyPr>
          <a:lstStyle/>
          <a:p>
            <a:pPr algn="l"/>
            <a:r>
              <a:rPr lang="en-US" altLang="zh-CN" sz="2400" dirty="0">
                <a:solidFill>
                  <a:srgbClr val="1F4E79"/>
                </a:solidFill>
                <a:latin typeface="Calibri" panose="020F0502020204030204" charset="0"/>
                <a:cs typeface="Calibri" panose="020F0502020204030204" charset="0"/>
                <a:sym typeface="+mn-ea"/>
              </a:rPr>
              <a:t>c. </a:t>
            </a:r>
            <a:r>
              <a:rPr lang="zh-CN" altLang="en-US" sz="2400" dirty="0">
                <a:solidFill>
                  <a:srgbClr val="1F4E79"/>
                </a:solidFill>
                <a:latin typeface="Calibri" panose="020F0502020204030204" charset="0"/>
                <a:cs typeface="Calibri" panose="020F0502020204030204" charset="0"/>
                <a:sym typeface="+mn-ea"/>
              </a:rPr>
              <a:t> Imperfect risk prevention and control mechanisms. </a:t>
            </a:r>
          </a:p>
        </p:txBody>
      </p:sp>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泪滴形 6"/>
          <p:cNvSpPr>
            <a:spLocks noChangeAspect="1"/>
          </p:cNvSpPr>
          <p:nvPr/>
        </p:nvSpPr>
        <p:spPr>
          <a:xfrm rot="18900000">
            <a:off x="1131888" y="2435225"/>
            <a:ext cx="779463" cy="784225"/>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14369" name="图形 75"/>
          <p:cNvSpPr/>
          <p:nvPr/>
        </p:nvSpPr>
        <p:spPr>
          <a:xfrm>
            <a:off x="1304925" y="2609850"/>
            <a:ext cx="436563" cy="434975"/>
          </a:xfrm>
          <a:custGeom>
            <a:avLst/>
            <a:gdLst/>
            <a:ahLst/>
            <a:cxnLst>
              <a:cxn ang="0">
                <a:pos x="181598" y="197925"/>
              </a:cxn>
              <a:cxn ang="0">
                <a:pos x="200291" y="203752"/>
              </a:cxn>
              <a:cxn ang="0">
                <a:pos x="200291" y="434876"/>
              </a:cxn>
              <a:cxn ang="0">
                <a:pos x="188881" y="430749"/>
              </a:cxn>
              <a:cxn ang="0">
                <a:pos x="43214" y="365927"/>
              </a:cxn>
              <a:cxn ang="0">
                <a:pos x="0" y="299406"/>
              </a:cxn>
              <a:cxn ang="0">
                <a:pos x="0" y="137716"/>
              </a:cxn>
              <a:cxn ang="0">
                <a:pos x="2671" y="118537"/>
              </a:cxn>
              <a:cxn ang="0">
                <a:pos x="286963" y="143786"/>
              </a:cxn>
              <a:cxn ang="0">
                <a:pos x="89099" y="50802"/>
              </a:cxn>
              <a:cxn ang="0">
                <a:pos x="43214" y="71195"/>
              </a:cxn>
              <a:cxn ang="0">
                <a:pos x="21122" y="86490"/>
              </a:cxn>
              <a:cxn ang="0">
                <a:pos x="196164" y="164422"/>
              </a:cxn>
              <a:cxn ang="0">
                <a:pos x="240835" y="164422"/>
              </a:cxn>
              <a:cxn ang="0">
                <a:pos x="415878" y="86490"/>
              </a:cxn>
              <a:cxn ang="0">
                <a:pos x="393785" y="71195"/>
              </a:cxn>
              <a:cxn ang="0">
                <a:pos x="248119" y="6374"/>
              </a:cxn>
              <a:cxn ang="0">
                <a:pos x="188881" y="6374"/>
              </a:cxn>
              <a:cxn ang="0">
                <a:pos x="133285" y="31137"/>
              </a:cxn>
              <a:cxn ang="0">
                <a:pos x="331149" y="124121"/>
              </a:cxn>
              <a:cxn ang="0">
                <a:pos x="434329" y="118537"/>
              </a:cxn>
              <a:cxn ang="0">
                <a:pos x="349114" y="156410"/>
              </a:cxn>
              <a:cxn ang="0">
                <a:pos x="349114" y="215891"/>
              </a:cxn>
              <a:cxn ang="0">
                <a:pos x="330906" y="234099"/>
              </a:cxn>
              <a:cxn ang="0">
                <a:pos x="312697" y="215891"/>
              </a:cxn>
              <a:cxn ang="0">
                <a:pos x="312697" y="172433"/>
              </a:cxn>
              <a:cxn ang="0">
                <a:pos x="255402" y="197925"/>
              </a:cxn>
              <a:cxn ang="0">
                <a:pos x="236708" y="203752"/>
              </a:cxn>
              <a:cxn ang="0">
                <a:pos x="236708" y="434876"/>
              </a:cxn>
              <a:cxn ang="0">
                <a:pos x="248119" y="430749"/>
              </a:cxn>
              <a:cxn ang="0">
                <a:pos x="393785" y="365927"/>
              </a:cxn>
              <a:cxn ang="0">
                <a:pos x="437000" y="299406"/>
              </a:cxn>
              <a:cxn ang="0">
                <a:pos x="437000" y="137716"/>
              </a:cxn>
              <a:cxn ang="0">
                <a:pos x="434329" y="118537"/>
              </a:cxn>
            </a:cxnLst>
            <a:rect l="0" t="0" r="0" b="0"/>
            <a:pathLst>
              <a:path w="436999" h="434875">
                <a:moveTo>
                  <a:pt x="181598" y="197925"/>
                </a:moveTo>
                <a:cubicBezTo>
                  <a:pt x="187631" y="200450"/>
                  <a:pt x="193892" y="202402"/>
                  <a:pt x="200291" y="203752"/>
                </a:cubicBezTo>
                <a:lnTo>
                  <a:pt x="200291" y="434876"/>
                </a:lnTo>
                <a:cubicBezTo>
                  <a:pt x="196366" y="433864"/>
                  <a:pt x="192544" y="432482"/>
                  <a:pt x="188881" y="430749"/>
                </a:cubicBezTo>
                <a:lnTo>
                  <a:pt x="43214" y="365927"/>
                </a:lnTo>
                <a:cubicBezTo>
                  <a:pt x="16939" y="354230"/>
                  <a:pt x="7" y="328168"/>
                  <a:pt x="0" y="299406"/>
                </a:cubicBezTo>
                <a:lnTo>
                  <a:pt x="0" y="137716"/>
                </a:lnTo>
                <a:cubicBezTo>
                  <a:pt x="19" y="131232"/>
                  <a:pt x="918" y="124780"/>
                  <a:pt x="2671" y="118537"/>
                </a:cubicBezTo>
                <a:close/>
                <a:moveTo>
                  <a:pt x="286963" y="143786"/>
                </a:moveTo>
                <a:lnTo>
                  <a:pt x="89099" y="50802"/>
                </a:lnTo>
                <a:lnTo>
                  <a:pt x="43214" y="71195"/>
                </a:lnTo>
                <a:cubicBezTo>
                  <a:pt x="34939" y="74833"/>
                  <a:pt x="27439" y="80025"/>
                  <a:pt x="21122" y="86490"/>
                </a:cubicBezTo>
                <a:lnTo>
                  <a:pt x="196164" y="164422"/>
                </a:lnTo>
                <a:cubicBezTo>
                  <a:pt x="210386" y="170734"/>
                  <a:pt x="226613" y="170734"/>
                  <a:pt x="240835" y="164422"/>
                </a:cubicBezTo>
                <a:close/>
                <a:moveTo>
                  <a:pt x="415878" y="86490"/>
                </a:moveTo>
                <a:cubicBezTo>
                  <a:pt x="409561" y="80025"/>
                  <a:pt x="402061" y="74833"/>
                  <a:pt x="393785" y="71195"/>
                </a:cubicBezTo>
                <a:lnTo>
                  <a:pt x="248119" y="6374"/>
                </a:lnTo>
                <a:cubicBezTo>
                  <a:pt x="229286" y="-2125"/>
                  <a:pt x="207713" y="-2125"/>
                  <a:pt x="188881" y="6374"/>
                </a:cubicBezTo>
                <a:lnTo>
                  <a:pt x="133285" y="31137"/>
                </a:lnTo>
                <a:lnTo>
                  <a:pt x="331149" y="124121"/>
                </a:lnTo>
                <a:close/>
                <a:moveTo>
                  <a:pt x="434329" y="118537"/>
                </a:moveTo>
                <a:lnTo>
                  <a:pt x="349114" y="156410"/>
                </a:lnTo>
                <a:lnTo>
                  <a:pt x="349114" y="215891"/>
                </a:lnTo>
                <a:cubicBezTo>
                  <a:pt x="349114" y="225946"/>
                  <a:pt x="340962" y="234099"/>
                  <a:pt x="330906" y="234099"/>
                </a:cubicBezTo>
                <a:cubicBezTo>
                  <a:pt x="320850" y="234099"/>
                  <a:pt x="312697" y="225946"/>
                  <a:pt x="312697" y="215891"/>
                </a:cubicBezTo>
                <a:lnTo>
                  <a:pt x="312697" y="172433"/>
                </a:lnTo>
                <a:lnTo>
                  <a:pt x="255402" y="197925"/>
                </a:lnTo>
                <a:cubicBezTo>
                  <a:pt x="249328" y="200341"/>
                  <a:pt x="243079" y="202290"/>
                  <a:pt x="236708" y="203752"/>
                </a:cubicBezTo>
                <a:lnTo>
                  <a:pt x="236708" y="434876"/>
                </a:lnTo>
                <a:cubicBezTo>
                  <a:pt x="240634" y="433864"/>
                  <a:pt x="244455" y="432482"/>
                  <a:pt x="248119" y="430749"/>
                </a:cubicBezTo>
                <a:lnTo>
                  <a:pt x="393785" y="365927"/>
                </a:lnTo>
                <a:cubicBezTo>
                  <a:pt x="420061" y="354230"/>
                  <a:pt x="436992" y="328168"/>
                  <a:pt x="437000" y="299406"/>
                </a:cubicBezTo>
                <a:lnTo>
                  <a:pt x="437000" y="137716"/>
                </a:lnTo>
                <a:cubicBezTo>
                  <a:pt x="436980" y="131232"/>
                  <a:pt x="436082" y="124780"/>
                  <a:pt x="434329" y="118537"/>
                </a:cubicBezTo>
                <a:close/>
              </a:path>
            </a:pathLst>
          </a:custGeom>
          <a:gradFill rotWithShape="1">
            <a:gsLst>
              <a:gs pos="0">
                <a:schemeClr val="bg1"/>
              </a:gs>
              <a:gs pos="100000">
                <a:srgbClr val="FFF2CC"/>
              </a:gs>
            </a:gsLst>
            <a:lin ang="2700000" scaled="1"/>
            <a:tileRect/>
          </a:gradFill>
          <a:ln w="24209">
            <a:noFill/>
          </a:ln>
        </p:spPr>
        <p:txBody>
          <a:bodyPr/>
          <a:lstStyle/>
          <a:p>
            <a:endParaRPr lang="zh-CN" altLang="en-US"/>
          </a:p>
        </p:txBody>
      </p:sp>
      <p:sp>
        <p:nvSpPr>
          <p:cNvPr id="11266" name="文本框 99"/>
          <p:cNvSpPr txBox="1"/>
          <p:nvPr/>
        </p:nvSpPr>
        <p:spPr>
          <a:xfrm>
            <a:off x="3855720" y="532765"/>
            <a:ext cx="7964488" cy="645160"/>
          </a:xfrm>
          <a:prstGeom prst="rect">
            <a:avLst/>
          </a:prstGeom>
          <a:noFill/>
          <a:ln w="9525">
            <a:noFill/>
          </a:ln>
        </p:spPr>
        <p:txBody>
          <a:bodyPr wrap="square" anchor="t" anchorCtr="0">
            <a:spAutoFit/>
          </a:bodyPr>
          <a:lstStyle/>
          <a:p>
            <a:r>
              <a:rPr lang="en-US" altLang="en-US" sz="3600">
                <a:solidFill>
                  <a:schemeClr val="bg1"/>
                </a:solidFill>
                <a:latin typeface="DIN" charset="0"/>
                <a:ea typeface="宋体" panose="02010600030101010101" pitchFamily="2" charset="-122"/>
              </a:rPr>
              <a:t>Audit Findings</a:t>
            </a:r>
          </a:p>
        </p:txBody>
      </p:sp>
      <p:sp>
        <p:nvSpPr>
          <p:cNvPr id="17" name="文本框 13"/>
          <p:cNvSpPr txBox="1"/>
          <p:nvPr/>
        </p:nvSpPr>
        <p:spPr>
          <a:xfrm>
            <a:off x="1066800" y="3380105"/>
            <a:ext cx="1318895" cy="829945"/>
          </a:xfrm>
          <a:prstGeom prst="rect">
            <a:avLst/>
          </a:prstGeom>
          <a:noFill/>
          <a:ln w="9525">
            <a:noFill/>
          </a:ln>
        </p:spPr>
        <p:txBody>
          <a:bodyPr wrap="square" anchor="t" anchorCtr="0">
            <a:spAutoFit/>
          </a:bodyPr>
          <a:lstStyle/>
          <a:p>
            <a:pPr>
              <a:lnSpc>
                <a:spcPct val="120000"/>
              </a:lnSpc>
            </a:pPr>
            <a:r>
              <a:rPr lang="en-US" altLang="zh-CN" sz="2000" dirty="0">
                <a:solidFill>
                  <a:srgbClr val="1F4E79"/>
                </a:solidFill>
                <a:latin typeface="Calibri" panose="020F0502020204030204" charset="0"/>
                <a:ea typeface="宋体" panose="02010600030101010101" pitchFamily="2" charset="-122"/>
                <a:cs typeface="Calibri" panose="020F0502020204030204" charset="0"/>
              </a:rPr>
              <a:t>Management:</a:t>
            </a:r>
          </a:p>
        </p:txBody>
      </p:sp>
      <p:pic>
        <p:nvPicPr>
          <p:cNvPr id="2" name="图片 1" descr="倒水"/>
          <p:cNvPicPr>
            <a:picLocks noChangeAspect="1"/>
          </p:cNvPicPr>
          <p:nvPr/>
        </p:nvPicPr>
        <p:blipFill>
          <a:blip r:embed="rId2"/>
          <a:stretch>
            <a:fillRect/>
          </a:stretch>
        </p:blipFill>
        <p:spPr>
          <a:xfrm flipH="1">
            <a:off x="-114300" y="-96520"/>
            <a:ext cx="12361545" cy="6981825"/>
          </a:xfrm>
          <a:prstGeom prst="rect">
            <a:avLst/>
          </a:prstGeom>
        </p:spPr>
      </p:pic>
      <p:sp>
        <p:nvSpPr>
          <p:cNvPr id="67" name="矩形 66"/>
          <p:cNvSpPr/>
          <p:nvPr/>
        </p:nvSpPr>
        <p:spPr>
          <a:xfrm>
            <a:off x="-19685" y="-96520"/>
            <a:ext cx="12266295" cy="7004685"/>
          </a:xfrm>
          <a:prstGeom prst="rect">
            <a:avLst/>
          </a:prstGeom>
          <a:gradFill>
            <a:gsLst>
              <a:gs pos="0">
                <a:srgbClr val="C5E3FE">
                  <a:alpha val="70000"/>
                </a:srgbClr>
              </a:gs>
              <a:gs pos="69000">
                <a:schemeClr val="bg1"/>
              </a:gs>
              <a:gs pos="87000">
                <a:schemeClr val="bg1"/>
              </a:gs>
            </a:gsLst>
            <a:lin ang="90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15" name="文本框 99"/>
          <p:cNvSpPr txBox="1"/>
          <p:nvPr/>
        </p:nvSpPr>
        <p:spPr>
          <a:xfrm>
            <a:off x="682625" y="533400"/>
            <a:ext cx="7964488" cy="645160"/>
          </a:xfrm>
          <a:prstGeom prst="rect">
            <a:avLst/>
          </a:prstGeom>
          <a:noFill/>
          <a:ln w="9525">
            <a:noFill/>
          </a:ln>
        </p:spPr>
        <p:txBody>
          <a:bodyPr wrap="square" anchor="t" anchorCtr="0">
            <a:spAutoFit/>
          </a:bodyPr>
          <a:lstStyle/>
          <a:p>
            <a:r>
              <a:rPr lang="en-US" altLang="en-US" sz="3600">
                <a:solidFill>
                  <a:schemeClr val="tx1"/>
                </a:solidFill>
                <a:latin typeface="DIN" charset="0"/>
                <a:ea typeface="宋体" panose="02010600030101010101" pitchFamily="2" charset="-122"/>
              </a:rPr>
              <a:t>Audit Findings</a:t>
            </a:r>
          </a:p>
        </p:txBody>
      </p:sp>
      <p:sp>
        <p:nvSpPr>
          <p:cNvPr id="10244" name="文本框 13"/>
          <p:cNvSpPr txBox="1"/>
          <p:nvPr/>
        </p:nvSpPr>
        <p:spPr>
          <a:xfrm>
            <a:off x="1887220" y="2415540"/>
            <a:ext cx="7188200" cy="2461260"/>
          </a:xfrm>
          <a:prstGeom prst="rect">
            <a:avLst/>
          </a:prstGeom>
          <a:noFill/>
          <a:ln w="9525">
            <a:noFill/>
          </a:ln>
        </p:spPr>
        <p:txBody>
          <a:bodyPr wrap="square" anchor="t" anchorCtr="0">
            <a:spAutoFit/>
          </a:bodyPr>
          <a:lstStyle/>
          <a:p>
            <a:pPr>
              <a:lnSpc>
                <a:spcPct val="90000"/>
              </a:lnSpc>
              <a:spcBef>
                <a:spcPts val="1200"/>
              </a:spcBef>
              <a:spcAft>
                <a:spcPts val="0"/>
              </a:spcAft>
            </a:pPr>
            <a:r>
              <a:rPr lang="zh-CN" altLang="en-US" sz="2000" dirty="0">
                <a:solidFill>
                  <a:srgbClr val="1F4E79"/>
                </a:solidFill>
                <a:latin typeface="Calibri" panose="020F0502020204030204" charset="0"/>
                <a:ea typeface="宋体" panose="02010600030101010101" pitchFamily="2" charset="-122"/>
                <a:cs typeface="Calibri" panose="020F0502020204030204" charset="0"/>
              </a:rPr>
              <a:t>In some places, the funds were used for non-sewage treatment-related projects, such as road hardening, landscape cobblestones, network pipeline embedment and highway barriers, in the construction of drinking water source and peripheral sewage treatment projects. </a:t>
            </a:r>
          </a:p>
          <a:p>
            <a:pPr>
              <a:lnSpc>
                <a:spcPct val="90000"/>
              </a:lnSpc>
              <a:spcBef>
                <a:spcPts val="1200"/>
              </a:spcBef>
              <a:spcAft>
                <a:spcPts val="0"/>
              </a:spcAft>
            </a:pPr>
            <a:r>
              <a:rPr lang="zh-CN" altLang="en-US" sz="2000" dirty="0">
                <a:solidFill>
                  <a:srgbClr val="1F4E79"/>
                </a:solidFill>
                <a:latin typeface="Calibri" panose="020F0502020204030204" charset="0"/>
                <a:ea typeface="宋体" panose="02010600030101010101" pitchFamily="2" charset="-122"/>
                <a:cs typeface="Calibri" panose="020F0502020204030204" charset="0"/>
              </a:rPr>
              <a:t>In other places, performance evaluation was not conducted in a standardized manner after completion and acceptance of the project and the expenditure of required funds.</a:t>
            </a:r>
          </a:p>
        </p:txBody>
      </p:sp>
      <p:sp>
        <p:nvSpPr>
          <p:cNvPr id="3" name="泪滴形 2"/>
          <p:cNvSpPr/>
          <p:nvPr/>
        </p:nvSpPr>
        <p:spPr>
          <a:xfrm rot="13500000">
            <a:off x="-1856105" y="1778000"/>
            <a:ext cx="3712210" cy="3735070"/>
          </a:xfrm>
          <a:prstGeom prst="teardrop">
            <a:avLst>
              <a:gd name="adj" fmla="val 140066"/>
            </a:avLst>
          </a:prstGeom>
          <a:gradFill>
            <a:gsLst>
              <a:gs pos="0">
                <a:srgbClr val="C5E3FE">
                  <a:alpha val="50000"/>
                </a:srgbClr>
              </a:gs>
              <a:gs pos="74000">
                <a:srgbClr val="2293FD">
                  <a:alpha val="80000"/>
                </a:srgbClr>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4" name="泪滴形 3"/>
          <p:cNvSpPr/>
          <p:nvPr/>
        </p:nvSpPr>
        <p:spPr>
          <a:xfrm rot="13500000">
            <a:off x="10335895" y="1561465"/>
            <a:ext cx="3712210" cy="3735070"/>
          </a:xfrm>
          <a:prstGeom prst="teardrop">
            <a:avLst>
              <a:gd name="adj" fmla="val 140066"/>
            </a:avLst>
          </a:prstGeom>
          <a:gradFill>
            <a:gsLst>
              <a:gs pos="0">
                <a:srgbClr val="C5E3FE">
                  <a:alpha val="50000"/>
                </a:srgbClr>
              </a:gs>
              <a:gs pos="74000">
                <a:srgbClr val="2293FD">
                  <a:alpha val="80000"/>
                </a:srgbClr>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5" name="文本框 4"/>
          <p:cNvSpPr txBox="1"/>
          <p:nvPr/>
        </p:nvSpPr>
        <p:spPr>
          <a:xfrm>
            <a:off x="1606550" y="1496695"/>
            <a:ext cx="5103495" cy="460375"/>
          </a:xfrm>
          <a:prstGeom prst="rect">
            <a:avLst/>
          </a:prstGeom>
          <a:noFill/>
        </p:spPr>
        <p:txBody>
          <a:bodyPr wrap="none" rtlCol="0" anchor="t">
            <a:spAutoFit/>
          </a:bodyPr>
          <a:lstStyle/>
          <a:p>
            <a:pPr algn="l"/>
            <a:r>
              <a:rPr lang="en-US" altLang="zh-CN" sz="2400" dirty="0">
                <a:solidFill>
                  <a:srgbClr val="1F4E79"/>
                </a:solidFill>
                <a:latin typeface="Calibri" panose="020F0502020204030204" charset="0"/>
                <a:cs typeface="Calibri" panose="020F0502020204030204" charset="0"/>
                <a:sym typeface="+mn-ea"/>
              </a:rPr>
              <a:t>d. </a:t>
            </a:r>
            <a:r>
              <a:rPr lang="zh-CN" altLang="en-US" sz="2400" dirty="0">
                <a:solidFill>
                  <a:srgbClr val="1F4E79"/>
                </a:solidFill>
                <a:latin typeface="Calibri" panose="020F0502020204030204" charset="0"/>
                <a:cs typeface="Calibri" panose="020F0502020204030204" charset="0"/>
                <a:sym typeface="+mn-ea"/>
              </a:rPr>
              <a:t> Weakness in the fund management. </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泪滴形 6"/>
          <p:cNvSpPr>
            <a:spLocks noChangeAspect="1"/>
          </p:cNvSpPr>
          <p:nvPr/>
        </p:nvSpPr>
        <p:spPr>
          <a:xfrm rot="18900000">
            <a:off x="1131888" y="2435225"/>
            <a:ext cx="779463" cy="784225"/>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14369" name="图形 75"/>
          <p:cNvSpPr/>
          <p:nvPr/>
        </p:nvSpPr>
        <p:spPr>
          <a:xfrm>
            <a:off x="1304925" y="2609850"/>
            <a:ext cx="436563" cy="434975"/>
          </a:xfrm>
          <a:custGeom>
            <a:avLst/>
            <a:gdLst/>
            <a:ahLst/>
            <a:cxnLst>
              <a:cxn ang="0">
                <a:pos x="181598" y="197925"/>
              </a:cxn>
              <a:cxn ang="0">
                <a:pos x="200291" y="203752"/>
              </a:cxn>
              <a:cxn ang="0">
                <a:pos x="200291" y="434876"/>
              </a:cxn>
              <a:cxn ang="0">
                <a:pos x="188881" y="430749"/>
              </a:cxn>
              <a:cxn ang="0">
                <a:pos x="43214" y="365927"/>
              </a:cxn>
              <a:cxn ang="0">
                <a:pos x="0" y="299406"/>
              </a:cxn>
              <a:cxn ang="0">
                <a:pos x="0" y="137716"/>
              </a:cxn>
              <a:cxn ang="0">
                <a:pos x="2671" y="118537"/>
              </a:cxn>
              <a:cxn ang="0">
                <a:pos x="286963" y="143786"/>
              </a:cxn>
              <a:cxn ang="0">
                <a:pos x="89099" y="50802"/>
              </a:cxn>
              <a:cxn ang="0">
                <a:pos x="43214" y="71195"/>
              </a:cxn>
              <a:cxn ang="0">
                <a:pos x="21122" y="86490"/>
              </a:cxn>
              <a:cxn ang="0">
                <a:pos x="196164" y="164422"/>
              </a:cxn>
              <a:cxn ang="0">
                <a:pos x="240835" y="164422"/>
              </a:cxn>
              <a:cxn ang="0">
                <a:pos x="415878" y="86490"/>
              </a:cxn>
              <a:cxn ang="0">
                <a:pos x="393785" y="71195"/>
              </a:cxn>
              <a:cxn ang="0">
                <a:pos x="248119" y="6374"/>
              </a:cxn>
              <a:cxn ang="0">
                <a:pos x="188881" y="6374"/>
              </a:cxn>
              <a:cxn ang="0">
                <a:pos x="133285" y="31137"/>
              </a:cxn>
              <a:cxn ang="0">
                <a:pos x="331149" y="124121"/>
              </a:cxn>
              <a:cxn ang="0">
                <a:pos x="434329" y="118537"/>
              </a:cxn>
              <a:cxn ang="0">
                <a:pos x="349114" y="156410"/>
              </a:cxn>
              <a:cxn ang="0">
                <a:pos x="349114" y="215891"/>
              </a:cxn>
              <a:cxn ang="0">
                <a:pos x="330906" y="234099"/>
              </a:cxn>
              <a:cxn ang="0">
                <a:pos x="312697" y="215891"/>
              </a:cxn>
              <a:cxn ang="0">
                <a:pos x="312697" y="172433"/>
              </a:cxn>
              <a:cxn ang="0">
                <a:pos x="255402" y="197925"/>
              </a:cxn>
              <a:cxn ang="0">
                <a:pos x="236708" y="203752"/>
              </a:cxn>
              <a:cxn ang="0">
                <a:pos x="236708" y="434876"/>
              </a:cxn>
              <a:cxn ang="0">
                <a:pos x="248119" y="430749"/>
              </a:cxn>
              <a:cxn ang="0">
                <a:pos x="393785" y="365927"/>
              </a:cxn>
              <a:cxn ang="0">
                <a:pos x="437000" y="299406"/>
              </a:cxn>
              <a:cxn ang="0">
                <a:pos x="437000" y="137716"/>
              </a:cxn>
              <a:cxn ang="0">
                <a:pos x="434329" y="118537"/>
              </a:cxn>
            </a:cxnLst>
            <a:rect l="0" t="0" r="0" b="0"/>
            <a:pathLst>
              <a:path w="436999" h="434875">
                <a:moveTo>
                  <a:pt x="181598" y="197925"/>
                </a:moveTo>
                <a:cubicBezTo>
                  <a:pt x="187631" y="200450"/>
                  <a:pt x="193892" y="202402"/>
                  <a:pt x="200291" y="203752"/>
                </a:cubicBezTo>
                <a:lnTo>
                  <a:pt x="200291" y="434876"/>
                </a:lnTo>
                <a:cubicBezTo>
                  <a:pt x="196366" y="433864"/>
                  <a:pt x="192544" y="432482"/>
                  <a:pt x="188881" y="430749"/>
                </a:cubicBezTo>
                <a:lnTo>
                  <a:pt x="43214" y="365927"/>
                </a:lnTo>
                <a:cubicBezTo>
                  <a:pt x="16939" y="354230"/>
                  <a:pt x="7" y="328168"/>
                  <a:pt x="0" y="299406"/>
                </a:cubicBezTo>
                <a:lnTo>
                  <a:pt x="0" y="137716"/>
                </a:lnTo>
                <a:cubicBezTo>
                  <a:pt x="19" y="131232"/>
                  <a:pt x="918" y="124780"/>
                  <a:pt x="2671" y="118537"/>
                </a:cubicBezTo>
                <a:close/>
                <a:moveTo>
                  <a:pt x="286963" y="143786"/>
                </a:moveTo>
                <a:lnTo>
                  <a:pt x="89099" y="50802"/>
                </a:lnTo>
                <a:lnTo>
                  <a:pt x="43214" y="71195"/>
                </a:lnTo>
                <a:cubicBezTo>
                  <a:pt x="34939" y="74833"/>
                  <a:pt x="27439" y="80025"/>
                  <a:pt x="21122" y="86490"/>
                </a:cubicBezTo>
                <a:lnTo>
                  <a:pt x="196164" y="164422"/>
                </a:lnTo>
                <a:cubicBezTo>
                  <a:pt x="210386" y="170734"/>
                  <a:pt x="226613" y="170734"/>
                  <a:pt x="240835" y="164422"/>
                </a:cubicBezTo>
                <a:close/>
                <a:moveTo>
                  <a:pt x="415878" y="86490"/>
                </a:moveTo>
                <a:cubicBezTo>
                  <a:pt x="409561" y="80025"/>
                  <a:pt x="402061" y="74833"/>
                  <a:pt x="393785" y="71195"/>
                </a:cubicBezTo>
                <a:lnTo>
                  <a:pt x="248119" y="6374"/>
                </a:lnTo>
                <a:cubicBezTo>
                  <a:pt x="229286" y="-2125"/>
                  <a:pt x="207713" y="-2125"/>
                  <a:pt x="188881" y="6374"/>
                </a:cubicBezTo>
                <a:lnTo>
                  <a:pt x="133285" y="31137"/>
                </a:lnTo>
                <a:lnTo>
                  <a:pt x="331149" y="124121"/>
                </a:lnTo>
                <a:close/>
                <a:moveTo>
                  <a:pt x="434329" y="118537"/>
                </a:moveTo>
                <a:lnTo>
                  <a:pt x="349114" y="156410"/>
                </a:lnTo>
                <a:lnTo>
                  <a:pt x="349114" y="215891"/>
                </a:lnTo>
                <a:cubicBezTo>
                  <a:pt x="349114" y="225946"/>
                  <a:pt x="340962" y="234099"/>
                  <a:pt x="330906" y="234099"/>
                </a:cubicBezTo>
                <a:cubicBezTo>
                  <a:pt x="320850" y="234099"/>
                  <a:pt x="312697" y="225946"/>
                  <a:pt x="312697" y="215891"/>
                </a:cubicBezTo>
                <a:lnTo>
                  <a:pt x="312697" y="172433"/>
                </a:lnTo>
                <a:lnTo>
                  <a:pt x="255402" y="197925"/>
                </a:lnTo>
                <a:cubicBezTo>
                  <a:pt x="249328" y="200341"/>
                  <a:pt x="243079" y="202290"/>
                  <a:pt x="236708" y="203752"/>
                </a:cubicBezTo>
                <a:lnTo>
                  <a:pt x="236708" y="434876"/>
                </a:lnTo>
                <a:cubicBezTo>
                  <a:pt x="240634" y="433864"/>
                  <a:pt x="244455" y="432482"/>
                  <a:pt x="248119" y="430749"/>
                </a:cubicBezTo>
                <a:lnTo>
                  <a:pt x="393785" y="365927"/>
                </a:lnTo>
                <a:cubicBezTo>
                  <a:pt x="420061" y="354230"/>
                  <a:pt x="436992" y="328168"/>
                  <a:pt x="437000" y="299406"/>
                </a:cubicBezTo>
                <a:lnTo>
                  <a:pt x="437000" y="137716"/>
                </a:lnTo>
                <a:cubicBezTo>
                  <a:pt x="436980" y="131232"/>
                  <a:pt x="436082" y="124780"/>
                  <a:pt x="434329" y="118537"/>
                </a:cubicBezTo>
                <a:close/>
              </a:path>
            </a:pathLst>
          </a:custGeom>
          <a:gradFill rotWithShape="1">
            <a:gsLst>
              <a:gs pos="0">
                <a:schemeClr val="bg1"/>
              </a:gs>
              <a:gs pos="100000">
                <a:srgbClr val="FFF2CC"/>
              </a:gs>
            </a:gsLst>
            <a:lin ang="2700000" scaled="1"/>
            <a:tileRect/>
          </a:gradFill>
          <a:ln w="24209">
            <a:noFill/>
          </a:ln>
        </p:spPr>
        <p:txBody>
          <a:bodyPr/>
          <a:lstStyle/>
          <a:p>
            <a:endParaRPr lang="zh-CN" altLang="en-US"/>
          </a:p>
        </p:txBody>
      </p:sp>
      <p:sp>
        <p:nvSpPr>
          <p:cNvPr id="11266" name="文本框 99"/>
          <p:cNvSpPr txBox="1"/>
          <p:nvPr/>
        </p:nvSpPr>
        <p:spPr>
          <a:xfrm>
            <a:off x="3855720" y="532765"/>
            <a:ext cx="7964488" cy="645160"/>
          </a:xfrm>
          <a:prstGeom prst="rect">
            <a:avLst/>
          </a:prstGeom>
          <a:noFill/>
          <a:ln w="9525">
            <a:noFill/>
          </a:ln>
        </p:spPr>
        <p:txBody>
          <a:bodyPr wrap="square" anchor="t" anchorCtr="0">
            <a:spAutoFit/>
          </a:bodyPr>
          <a:lstStyle/>
          <a:p>
            <a:r>
              <a:rPr lang="en-US" altLang="en-US" sz="3600">
                <a:solidFill>
                  <a:schemeClr val="bg1"/>
                </a:solidFill>
                <a:latin typeface="DIN" charset="0"/>
                <a:ea typeface="宋体" panose="02010600030101010101" pitchFamily="2" charset="-122"/>
              </a:rPr>
              <a:t>Audit Findings</a:t>
            </a:r>
          </a:p>
        </p:txBody>
      </p:sp>
      <p:sp>
        <p:nvSpPr>
          <p:cNvPr id="17" name="文本框 13"/>
          <p:cNvSpPr txBox="1"/>
          <p:nvPr/>
        </p:nvSpPr>
        <p:spPr>
          <a:xfrm>
            <a:off x="1066800" y="3380105"/>
            <a:ext cx="1318895" cy="829945"/>
          </a:xfrm>
          <a:prstGeom prst="rect">
            <a:avLst/>
          </a:prstGeom>
          <a:noFill/>
          <a:ln w="9525">
            <a:noFill/>
          </a:ln>
        </p:spPr>
        <p:txBody>
          <a:bodyPr wrap="square" anchor="t" anchorCtr="0">
            <a:spAutoFit/>
          </a:bodyPr>
          <a:lstStyle/>
          <a:p>
            <a:pPr>
              <a:lnSpc>
                <a:spcPct val="120000"/>
              </a:lnSpc>
            </a:pPr>
            <a:r>
              <a:rPr lang="en-US" altLang="zh-CN" sz="2000" dirty="0">
                <a:solidFill>
                  <a:srgbClr val="1F4E79"/>
                </a:solidFill>
                <a:latin typeface="Calibri" panose="020F0502020204030204" charset="0"/>
                <a:ea typeface="宋体" panose="02010600030101010101" pitchFamily="2" charset="-122"/>
                <a:cs typeface="Calibri" panose="020F0502020204030204" charset="0"/>
              </a:rPr>
              <a:t>Management:</a:t>
            </a:r>
          </a:p>
        </p:txBody>
      </p:sp>
      <p:pic>
        <p:nvPicPr>
          <p:cNvPr id="2" name="图片 1" descr="倒水"/>
          <p:cNvPicPr>
            <a:picLocks noChangeAspect="1"/>
          </p:cNvPicPr>
          <p:nvPr/>
        </p:nvPicPr>
        <p:blipFill>
          <a:blip r:embed="rId2"/>
          <a:stretch>
            <a:fillRect/>
          </a:stretch>
        </p:blipFill>
        <p:spPr>
          <a:xfrm flipH="1">
            <a:off x="-114300" y="-96520"/>
            <a:ext cx="12361545" cy="6981825"/>
          </a:xfrm>
          <a:prstGeom prst="rect">
            <a:avLst/>
          </a:prstGeom>
        </p:spPr>
      </p:pic>
      <p:sp>
        <p:nvSpPr>
          <p:cNvPr id="67" name="矩形 66"/>
          <p:cNvSpPr/>
          <p:nvPr/>
        </p:nvSpPr>
        <p:spPr>
          <a:xfrm>
            <a:off x="-19685" y="-102870"/>
            <a:ext cx="12266295" cy="6988810"/>
          </a:xfrm>
          <a:prstGeom prst="rect">
            <a:avLst/>
          </a:prstGeom>
          <a:gradFill>
            <a:gsLst>
              <a:gs pos="0">
                <a:srgbClr val="C5E3FE">
                  <a:alpha val="50000"/>
                </a:srgbClr>
              </a:gs>
              <a:gs pos="74000">
                <a:schemeClr val="bg1"/>
              </a:gs>
              <a:gs pos="87000">
                <a:schemeClr val="bg1"/>
              </a:gs>
            </a:gsLst>
            <a:lin ang="90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15" name="文本框 99"/>
          <p:cNvSpPr txBox="1"/>
          <p:nvPr/>
        </p:nvSpPr>
        <p:spPr>
          <a:xfrm>
            <a:off x="682625" y="533400"/>
            <a:ext cx="7964488" cy="645160"/>
          </a:xfrm>
          <a:prstGeom prst="rect">
            <a:avLst/>
          </a:prstGeom>
          <a:noFill/>
          <a:ln w="9525">
            <a:noFill/>
          </a:ln>
        </p:spPr>
        <p:txBody>
          <a:bodyPr wrap="square" anchor="t" anchorCtr="0">
            <a:spAutoFit/>
          </a:bodyPr>
          <a:lstStyle/>
          <a:p>
            <a:r>
              <a:rPr lang="en-US" altLang="en-US" sz="3600">
                <a:solidFill>
                  <a:schemeClr val="tx1"/>
                </a:solidFill>
                <a:latin typeface="DIN" charset="0"/>
                <a:ea typeface="宋体" panose="02010600030101010101" pitchFamily="2" charset="-122"/>
              </a:rPr>
              <a:t>Audit Findings</a:t>
            </a:r>
          </a:p>
        </p:txBody>
      </p:sp>
      <p:sp>
        <p:nvSpPr>
          <p:cNvPr id="10244" name="文本框 13"/>
          <p:cNvSpPr txBox="1"/>
          <p:nvPr/>
        </p:nvSpPr>
        <p:spPr>
          <a:xfrm>
            <a:off x="1924685" y="2348865"/>
            <a:ext cx="7188200" cy="2891790"/>
          </a:xfrm>
          <a:prstGeom prst="rect">
            <a:avLst/>
          </a:prstGeom>
          <a:noFill/>
          <a:ln w="9525">
            <a:noFill/>
          </a:ln>
        </p:spPr>
        <p:txBody>
          <a:bodyPr wrap="square" anchor="t" anchorCtr="0">
            <a:spAutoFit/>
          </a:bodyPr>
          <a:lstStyle/>
          <a:p>
            <a:pPr>
              <a:lnSpc>
                <a:spcPct val="90000"/>
              </a:lnSpc>
              <a:spcBef>
                <a:spcPts val="1200"/>
              </a:spcBef>
              <a:spcAft>
                <a:spcPts val="0"/>
              </a:spcAft>
            </a:pPr>
            <a:r>
              <a:rPr lang="en-US" altLang="zh-CN" sz="2000" dirty="0">
                <a:solidFill>
                  <a:srgbClr val="1F4E79"/>
                </a:solidFill>
                <a:latin typeface="Calibri" panose="020F0502020204030204" charset="0"/>
                <a:ea typeface="宋体" panose="02010600030101010101" pitchFamily="2" charset="-122"/>
                <a:cs typeface="Calibri" panose="020F0502020204030204" charset="0"/>
              </a:rPr>
              <a:t>S</a:t>
            </a:r>
            <a:r>
              <a:rPr lang="zh-CN" altLang="en-US" sz="2000" dirty="0">
                <a:solidFill>
                  <a:srgbClr val="1F4E79"/>
                </a:solidFill>
                <a:latin typeface="Calibri" panose="020F0502020204030204" charset="0"/>
                <a:ea typeface="宋体" panose="02010600030101010101" pitchFamily="2" charset="-122"/>
                <a:cs typeface="Calibri" panose="020F0502020204030204" charset="0"/>
              </a:rPr>
              <a:t>ome project construction progressed slowly, not completing the tasks on time, and some new water plants and water supply pipeline networks were not put into operation after the completion of many years. </a:t>
            </a:r>
          </a:p>
          <a:p>
            <a:pPr>
              <a:lnSpc>
                <a:spcPct val="90000"/>
              </a:lnSpc>
              <a:spcBef>
                <a:spcPts val="1200"/>
              </a:spcBef>
              <a:spcAft>
                <a:spcPts val="0"/>
              </a:spcAft>
            </a:pPr>
            <a:r>
              <a:rPr lang="zh-CN" altLang="en-US" sz="2000" dirty="0">
                <a:solidFill>
                  <a:srgbClr val="1F4E79"/>
                </a:solidFill>
                <a:latin typeface="Calibri" panose="020F0502020204030204" charset="0"/>
                <a:ea typeface="宋体" panose="02010600030101010101" pitchFamily="2" charset="-122"/>
                <a:cs typeface="Calibri" panose="020F0502020204030204" charset="0"/>
              </a:rPr>
              <a:t>Some construction projects cut corners, leaving potential hazards in drinking water safety. </a:t>
            </a:r>
          </a:p>
          <a:p>
            <a:pPr>
              <a:lnSpc>
                <a:spcPct val="90000"/>
              </a:lnSpc>
              <a:spcBef>
                <a:spcPts val="1200"/>
              </a:spcBef>
              <a:spcAft>
                <a:spcPts val="0"/>
              </a:spcAft>
            </a:pPr>
            <a:r>
              <a:rPr lang="zh-CN" altLang="en-US" sz="2000" dirty="0">
                <a:solidFill>
                  <a:srgbClr val="1F4E79"/>
                </a:solidFill>
                <a:latin typeface="Calibri" panose="020F0502020204030204" charset="0"/>
                <a:ea typeface="宋体" panose="02010600030101010101" pitchFamily="2" charset="-122"/>
                <a:cs typeface="Calibri" panose="020F0502020204030204" charset="0"/>
              </a:rPr>
              <a:t>Some projects were not properly managed during operation and maintenance stage, with facilities so damaged that they were unable to function.</a:t>
            </a:r>
          </a:p>
        </p:txBody>
      </p:sp>
      <p:sp>
        <p:nvSpPr>
          <p:cNvPr id="3" name="泪滴形 2"/>
          <p:cNvSpPr/>
          <p:nvPr/>
        </p:nvSpPr>
        <p:spPr>
          <a:xfrm rot="13500000">
            <a:off x="-1856105" y="1778000"/>
            <a:ext cx="3712210" cy="3735070"/>
          </a:xfrm>
          <a:prstGeom prst="teardrop">
            <a:avLst>
              <a:gd name="adj" fmla="val 140066"/>
            </a:avLst>
          </a:prstGeom>
          <a:gradFill>
            <a:gsLst>
              <a:gs pos="0">
                <a:srgbClr val="C5E3FE">
                  <a:alpha val="50000"/>
                </a:srgbClr>
              </a:gs>
              <a:gs pos="74000">
                <a:srgbClr val="2293FD">
                  <a:alpha val="80000"/>
                </a:srgbClr>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4" name="泪滴形 3"/>
          <p:cNvSpPr/>
          <p:nvPr/>
        </p:nvSpPr>
        <p:spPr>
          <a:xfrm rot="13500000">
            <a:off x="10335895" y="1561465"/>
            <a:ext cx="3712210" cy="3735070"/>
          </a:xfrm>
          <a:prstGeom prst="teardrop">
            <a:avLst>
              <a:gd name="adj" fmla="val 140066"/>
            </a:avLst>
          </a:prstGeom>
          <a:gradFill>
            <a:gsLst>
              <a:gs pos="0">
                <a:srgbClr val="C5E3FE">
                  <a:alpha val="50000"/>
                </a:srgbClr>
              </a:gs>
              <a:gs pos="74000">
                <a:srgbClr val="2293FD">
                  <a:alpha val="80000"/>
                </a:srgbClr>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5" name="文本框 4"/>
          <p:cNvSpPr txBox="1"/>
          <p:nvPr/>
        </p:nvSpPr>
        <p:spPr>
          <a:xfrm>
            <a:off x="1606550" y="1496695"/>
            <a:ext cx="6732905" cy="460375"/>
          </a:xfrm>
          <a:prstGeom prst="rect">
            <a:avLst/>
          </a:prstGeom>
          <a:noFill/>
        </p:spPr>
        <p:txBody>
          <a:bodyPr wrap="none" rtlCol="0" anchor="t">
            <a:spAutoFit/>
          </a:bodyPr>
          <a:lstStyle/>
          <a:p>
            <a:pPr algn="l"/>
            <a:r>
              <a:rPr lang="en-US" altLang="zh-CN" sz="2400" dirty="0">
                <a:solidFill>
                  <a:srgbClr val="1F4E79"/>
                </a:solidFill>
                <a:latin typeface="Calibri" panose="020F0502020204030204" charset="0"/>
                <a:cs typeface="Calibri" panose="020F0502020204030204" charset="0"/>
                <a:sym typeface="+mn-ea"/>
              </a:rPr>
              <a:t>e. </a:t>
            </a:r>
            <a:r>
              <a:rPr lang="zh-CN" altLang="en-US" sz="2400" dirty="0">
                <a:solidFill>
                  <a:srgbClr val="1F4E79"/>
                </a:solidFill>
                <a:latin typeface="Calibri" panose="020F0502020204030204" charset="0"/>
                <a:cs typeface="Calibri" panose="020F0502020204030204" charset="0"/>
                <a:sym typeface="+mn-ea"/>
              </a:rPr>
              <a:t>Irregularities in project construction management.</a:t>
            </a:r>
          </a:p>
        </p:txBody>
      </p:sp>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3"/>
          <p:cNvPicPr>
            <a:picLocks noChangeAspect="1"/>
          </p:cNvPicPr>
          <p:nvPr/>
        </p:nvPicPr>
        <p:blipFill>
          <a:blip r:embed="rId2"/>
          <a:stretch>
            <a:fillRect/>
          </a:stretch>
        </p:blipFill>
        <p:spPr>
          <a:xfrm>
            <a:off x="5059363" y="7516813"/>
            <a:ext cx="2073275" cy="3490912"/>
          </a:xfrm>
          <a:prstGeom prst="rect">
            <a:avLst/>
          </a:prstGeom>
          <a:noFill/>
          <a:ln w="9525">
            <a:noFill/>
          </a:ln>
        </p:spPr>
      </p:pic>
      <p:sp>
        <p:nvSpPr>
          <p:cNvPr id="10" name="泪滴形 9"/>
          <p:cNvSpPr>
            <a:spLocks noChangeAspect="1"/>
          </p:cNvSpPr>
          <p:nvPr/>
        </p:nvSpPr>
        <p:spPr>
          <a:xfrm rot="18900000">
            <a:off x="1084263" y="2066925"/>
            <a:ext cx="10021888" cy="10085388"/>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3" name="文本框 2"/>
          <p:cNvSpPr txBox="1"/>
          <p:nvPr/>
        </p:nvSpPr>
        <p:spPr>
          <a:xfrm>
            <a:off x="1964532" y="3176032"/>
            <a:ext cx="8261350" cy="1014730"/>
          </a:xfrm>
          <a:prstGeom prst="rect">
            <a:avLst/>
          </a:prstGeom>
          <a:noFill/>
        </p:spPr>
        <p:txBody>
          <a:bodyPr wrap="square">
            <a:spAutoFit/>
          </a:bodyPr>
          <a:lstStyle>
            <a:defPPr>
              <a:defRPr lang="zh-CN"/>
            </a:defPPr>
            <a:lvl1pPr>
              <a:defRPr sz="5400">
                <a:solidFill>
                  <a:schemeClr val="accent4">
                    <a:lumMod val="20000"/>
                    <a:lumOff val="80000"/>
                  </a:schemeClr>
                </a:solidFill>
                <a:latin typeface="+mj-lt"/>
                <a:ea typeface="+mj-ea"/>
              </a:defRPr>
            </a:lvl1pPr>
          </a:lstStyle>
          <a:p>
            <a:pPr algn="ctr" fontAlgn="auto"/>
            <a:r>
              <a:rPr lang="en-US" altLang="zh-CN" sz="6000" strike="noStrike" cap="small" noProof="1">
                <a:latin typeface="Impact" panose="020B0806030902050204" pitchFamily="34" charset="0"/>
                <a:cs typeface="DIN" charset="0"/>
              </a:rPr>
              <a:t>Result and Impact</a:t>
            </a:r>
          </a:p>
        </p:txBody>
      </p:sp>
      <p:sp>
        <p:nvSpPr>
          <p:cNvPr id="6" name="文本框 5"/>
          <p:cNvSpPr txBox="1"/>
          <p:nvPr/>
        </p:nvSpPr>
        <p:spPr>
          <a:xfrm>
            <a:off x="4831925" y="469027"/>
            <a:ext cx="2527300" cy="2707005"/>
          </a:xfrm>
          <a:prstGeom prst="rect">
            <a:avLst/>
          </a:prstGeom>
          <a:noFill/>
        </p:spPr>
        <p:txBody>
          <a:bodyPr wrap="none">
            <a:spAutoFit/>
          </a:bodyPr>
          <a:lstStyle/>
          <a:p>
            <a:pPr fontAlgn="auto"/>
            <a:r>
              <a:rPr lang="en-US" altLang="zh-CN" sz="17000" b="1" noProof="1">
                <a:ln w="12700">
                  <a:solidFill>
                    <a:schemeClr val="accent4">
                      <a:lumMod val="20000"/>
                      <a:lumOff val="80000"/>
                    </a:schemeClr>
                  </a:solidFill>
                </a:ln>
                <a:noFill/>
                <a:latin typeface="DIN" charset="0"/>
                <a:ea typeface="+mj-ea"/>
                <a:cs typeface="DIN" charset="0"/>
              </a:rPr>
              <a:t>03</a:t>
            </a:r>
            <a:endParaRPr lang="zh-CN" altLang="en-US" sz="17000" b="1" noProof="1">
              <a:ln w="12700">
                <a:solidFill>
                  <a:schemeClr val="accent4">
                    <a:lumMod val="20000"/>
                    <a:lumOff val="80000"/>
                  </a:schemeClr>
                </a:solidFill>
              </a:ln>
              <a:noFill/>
              <a:latin typeface="DIN" charset="0"/>
              <a:ea typeface="+mj-ea"/>
              <a:cs typeface="DIN" charset="0"/>
            </a:endParaRPr>
          </a:p>
        </p:txBody>
      </p:sp>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泪滴形 4"/>
          <p:cNvSpPr>
            <a:spLocks noChangeAspect="1"/>
          </p:cNvSpPr>
          <p:nvPr/>
        </p:nvSpPr>
        <p:spPr>
          <a:xfrm rot="18900000">
            <a:off x="1362436" y="1878197"/>
            <a:ext cx="1113663" cy="1120521"/>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trike="noStrike" noProof="1"/>
              <a:t>c</a:t>
            </a:r>
          </a:p>
        </p:txBody>
      </p:sp>
      <p:sp>
        <p:nvSpPr>
          <p:cNvPr id="3" name="泪滴形 2"/>
          <p:cNvSpPr>
            <a:spLocks noChangeAspect="1"/>
          </p:cNvSpPr>
          <p:nvPr/>
        </p:nvSpPr>
        <p:spPr>
          <a:xfrm rot="18900000">
            <a:off x="4117574" y="1878832"/>
            <a:ext cx="1113155" cy="1120521"/>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trike="noStrike" noProof="1"/>
              <a:t>c</a:t>
            </a:r>
          </a:p>
        </p:txBody>
      </p:sp>
      <p:sp>
        <p:nvSpPr>
          <p:cNvPr id="6" name="泪滴形 5"/>
          <p:cNvSpPr>
            <a:spLocks noChangeAspect="1"/>
          </p:cNvSpPr>
          <p:nvPr/>
        </p:nvSpPr>
        <p:spPr>
          <a:xfrm rot="18900000">
            <a:off x="9626834" y="1878197"/>
            <a:ext cx="1113155" cy="1120521"/>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trike="noStrike" noProof="1"/>
              <a:t>c</a:t>
            </a:r>
          </a:p>
        </p:txBody>
      </p:sp>
      <p:sp>
        <p:nvSpPr>
          <p:cNvPr id="9" name="泪滴形 8"/>
          <p:cNvSpPr>
            <a:spLocks noChangeAspect="1"/>
          </p:cNvSpPr>
          <p:nvPr/>
        </p:nvSpPr>
        <p:spPr>
          <a:xfrm rot="18900000">
            <a:off x="6872204" y="1878832"/>
            <a:ext cx="1113155" cy="1120521"/>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trike="noStrike" noProof="1"/>
              <a:t>c</a:t>
            </a:r>
          </a:p>
        </p:txBody>
      </p:sp>
      <p:cxnSp>
        <p:nvCxnSpPr>
          <p:cNvPr id="59" name="直接连接符 58"/>
          <p:cNvCxnSpPr/>
          <p:nvPr/>
        </p:nvCxnSpPr>
        <p:spPr>
          <a:xfrm>
            <a:off x="-2052637" y="2998153"/>
            <a:ext cx="14416088" cy="0"/>
          </a:xfrm>
          <a:prstGeom prst="line">
            <a:avLst/>
          </a:prstGeom>
          <a:ln w="38100">
            <a:solidFill>
              <a:srgbClr val="2293FD"/>
            </a:solidFill>
          </a:ln>
        </p:spPr>
        <p:style>
          <a:lnRef idx="1">
            <a:schemeClr val="accent1"/>
          </a:lnRef>
          <a:fillRef idx="0">
            <a:schemeClr val="accent1"/>
          </a:fillRef>
          <a:effectRef idx="0">
            <a:schemeClr val="accent1"/>
          </a:effectRef>
          <a:fontRef idx="minor">
            <a:schemeClr val="tx1"/>
          </a:fontRef>
        </p:style>
      </p:cxnSp>
      <p:sp>
        <p:nvSpPr>
          <p:cNvPr id="4" name="文本框 99"/>
          <p:cNvSpPr txBox="1"/>
          <p:nvPr/>
        </p:nvSpPr>
        <p:spPr>
          <a:xfrm>
            <a:off x="906780" y="563880"/>
            <a:ext cx="2027555" cy="645160"/>
          </a:xfrm>
          <a:prstGeom prst="rect">
            <a:avLst/>
          </a:prstGeom>
          <a:noFill/>
          <a:ln w="9525">
            <a:noFill/>
          </a:ln>
        </p:spPr>
        <p:txBody>
          <a:bodyPr wrap="square" anchor="t" anchorCtr="0">
            <a:spAutoFit/>
          </a:bodyPr>
          <a:lstStyle/>
          <a:p>
            <a:pPr algn="ctr"/>
            <a:r>
              <a:rPr lang="en-US" altLang="en-US" sz="3600">
                <a:solidFill>
                  <a:srgbClr val="013F79"/>
                </a:solidFill>
                <a:latin typeface="DIN" charset="0"/>
                <a:ea typeface="宋体" panose="02010600030101010101" pitchFamily="2" charset="-122"/>
              </a:rPr>
              <a:t>Supply</a:t>
            </a:r>
          </a:p>
        </p:txBody>
      </p:sp>
      <p:sp>
        <p:nvSpPr>
          <p:cNvPr id="67" name="圆角矩形 66"/>
          <p:cNvSpPr/>
          <p:nvPr/>
        </p:nvSpPr>
        <p:spPr>
          <a:xfrm>
            <a:off x="1271905" y="3108960"/>
            <a:ext cx="10151745" cy="4359275"/>
          </a:xfrm>
          <a:prstGeom prst="roundRect">
            <a:avLst/>
          </a:prstGeom>
          <a:gradFill>
            <a:gsLst>
              <a:gs pos="0">
                <a:srgbClr val="C5E3FE">
                  <a:alpha val="50000"/>
                </a:srgbClr>
              </a:gs>
              <a:gs pos="74000">
                <a:schemeClr val="bg1"/>
              </a:gs>
              <a:gs pos="87000">
                <a:schemeClr val="bg1"/>
              </a:gs>
            </a:gsLst>
            <a:lin ang="90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2" name="文本框 13"/>
          <p:cNvSpPr txBox="1"/>
          <p:nvPr/>
        </p:nvSpPr>
        <p:spPr>
          <a:xfrm>
            <a:off x="1717040" y="3319145"/>
            <a:ext cx="8484235" cy="2676525"/>
          </a:xfrm>
          <a:prstGeom prst="rect">
            <a:avLst/>
          </a:prstGeom>
          <a:noFill/>
          <a:ln w="9525">
            <a:noFill/>
          </a:ln>
        </p:spPr>
        <p:txBody>
          <a:bodyPr wrap="square" anchor="t" anchorCtr="0">
            <a:spAutoFit/>
          </a:bodyPr>
          <a:lstStyle/>
          <a:p>
            <a:pPr>
              <a:lnSpc>
                <a:spcPct val="100000"/>
              </a:lnSpc>
              <a:spcBef>
                <a:spcPts val="1200"/>
              </a:spcBef>
              <a:spcAft>
                <a:spcPts val="0"/>
              </a:spcAft>
            </a:pPr>
            <a:r>
              <a:rPr lang="zh-CN" altLang="en-US" sz="2400" dirty="0">
                <a:solidFill>
                  <a:srgbClr val="1F4E79"/>
                </a:solidFill>
                <a:latin typeface="Calibri" panose="020F0502020204030204" charset="0"/>
                <a:ea typeface="宋体" panose="02010600030101010101" pitchFamily="2" charset="-122"/>
                <a:cs typeface="Calibri" panose="020F0502020204030204" charset="0"/>
              </a:rPr>
              <a:t>Enhancing the implementation of national policies and measures on water resource protection and drinking water safety, facilitating the collaborative governance of the various functional sectors of drinking water supply and water source protection, as well as coordinated treatment of major issues such as spatial control, water pollution control, and water ecology protection on a basin-wide basis</a:t>
            </a:r>
          </a:p>
        </p:txBody>
      </p:sp>
      <p:sp>
        <p:nvSpPr>
          <p:cNvPr id="7" name="泪滴形 6"/>
          <p:cNvSpPr>
            <a:spLocks noChangeAspect="1"/>
          </p:cNvSpPr>
          <p:nvPr/>
        </p:nvSpPr>
        <p:spPr>
          <a:xfrm rot="18900000">
            <a:off x="1364675" y="1877769"/>
            <a:ext cx="1112122" cy="1119600"/>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泪滴形 4"/>
          <p:cNvSpPr>
            <a:spLocks noChangeAspect="1"/>
          </p:cNvSpPr>
          <p:nvPr/>
        </p:nvSpPr>
        <p:spPr>
          <a:xfrm rot="18900000">
            <a:off x="1362436" y="1878197"/>
            <a:ext cx="1113663" cy="1120521"/>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trike="noStrike" noProof="1"/>
              <a:t>c</a:t>
            </a:r>
          </a:p>
        </p:txBody>
      </p:sp>
      <p:sp>
        <p:nvSpPr>
          <p:cNvPr id="3" name="泪滴形 2"/>
          <p:cNvSpPr>
            <a:spLocks noChangeAspect="1"/>
          </p:cNvSpPr>
          <p:nvPr/>
        </p:nvSpPr>
        <p:spPr>
          <a:xfrm rot="18900000">
            <a:off x="4117574" y="1878832"/>
            <a:ext cx="1113155" cy="1120521"/>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trike="noStrike" noProof="1"/>
              <a:t>c</a:t>
            </a:r>
          </a:p>
        </p:txBody>
      </p:sp>
      <p:sp>
        <p:nvSpPr>
          <p:cNvPr id="6" name="泪滴形 5"/>
          <p:cNvSpPr>
            <a:spLocks noChangeAspect="1"/>
          </p:cNvSpPr>
          <p:nvPr/>
        </p:nvSpPr>
        <p:spPr>
          <a:xfrm rot="18900000">
            <a:off x="9626834" y="1878197"/>
            <a:ext cx="1113155" cy="1120521"/>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trike="noStrike" noProof="1"/>
              <a:t>c</a:t>
            </a:r>
          </a:p>
        </p:txBody>
      </p:sp>
      <p:sp>
        <p:nvSpPr>
          <p:cNvPr id="9" name="泪滴形 8"/>
          <p:cNvSpPr>
            <a:spLocks noChangeAspect="1"/>
          </p:cNvSpPr>
          <p:nvPr/>
        </p:nvSpPr>
        <p:spPr>
          <a:xfrm rot="18900000">
            <a:off x="6872204" y="1878832"/>
            <a:ext cx="1113155" cy="1120521"/>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trike="noStrike" noProof="1"/>
              <a:t>c</a:t>
            </a:r>
          </a:p>
        </p:txBody>
      </p:sp>
      <p:cxnSp>
        <p:nvCxnSpPr>
          <p:cNvPr id="59" name="直接连接符 58"/>
          <p:cNvCxnSpPr/>
          <p:nvPr/>
        </p:nvCxnSpPr>
        <p:spPr>
          <a:xfrm>
            <a:off x="-2052637" y="2998153"/>
            <a:ext cx="14416088" cy="0"/>
          </a:xfrm>
          <a:prstGeom prst="line">
            <a:avLst/>
          </a:prstGeom>
          <a:ln w="38100">
            <a:solidFill>
              <a:srgbClr val="2293FD"/>
            </a:solidFill>
          </a:ln>
        </p:spPr>
        <p:style>
          <a:lnRef idx="1">
            <a:schemeClr val="accent1"/>
          </a:lnRef>
          <a:fillRef idx="0">
            <a:schemeClr val="accent1"/>
          </a:fillRef>
          <a:effectRef idx="0">
            <a:schemeClr val="accent1"/>
          </a:effectRef>
          <a:fontRef idx="minor">
            <a:schemeClr val="tx1"/>
          </a:fontRef>
        </p:style>
      </p:cxnSp>
      <p:sp>
        <p:nvSpPr>
          <p:cNvPr id="67" name="圆角矩形 66"/>
          <p:cNvSpPr/>
          <p:nvPr/>
        </p:nvSpPr>
        <p:spPr>
          <a:xfrm>
            <a:off x="1271905" y="3108960"/>
            <a:ext cx="10151745" cy="4359275"/>
          </a:xfrm>
          <a:prstGeom prst="roundRect">
            <a:avLst/>
          </a:prstGeom>
          <a:gradFill>
            <a:gsLst>
              <a:gs pos="0">
                <a:srgbClr val="C5E3FE">
                  <a:alpha val="50000"/>
                </a:srgbClr>
              </a:gs>
              <a:gs pos="74000">
                <a:schemeClr val="bg1"/>
              </a:gs>
              <a:gs pos="87000">
                <a:schemeClr val="bg1"/>
              </a:gs>
            </a:gsLst>
            <a:lin ang="90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2" name="文本框 13"/>
          <p:cNvSpPr txBox="1"/>
          <p:nvPr/>
        </p:nvSpPr>
        <p:spPr>
          <a:xfrm>
            <a:off x="1717040" y="3411220"/>
            <a:ext cx="8484235" cy="1198880"/>
          </a:xfrm>
          <a:prstGeom prst="rect">
            <a:avLst/>
          </a:prstGeom>
          <a:noFill/>
          <a:ln w="9525">
            <a:noFill/>
          </a:ln>
        </p:spPr>
        <p:txBody>
          <a:bodyPr wrap="square" anchor="t" anchorCtr="0">
            <a:spAutoFit/>
          </a:bodyPr>
          <a:lstStyle/>
          <a:p>
            <a:pPr>
              <a:lnSpc>
                <a:spcPct val="100000"/>
              </a:lnSpc>
              <a:spcBef>
                <a:spcPts val="1200"/>
              </a:spcBef>
              <a:spcAft>
                <a:spcPts val="0"/>
              </a:spcAft>
            </a:pPr>
            <a:r>
              <a:rPr lang="en-US" altLang="zh-CN" sz="2400" dirty="0">
                <a:solidFill>
                  <a:srgbClr val="1F4E79"/>
                </a:solidFill>
                <a:latin typeface="Calibri" panose="020F0502020204030204" charset="0"/>
                <a:ea typeface="宋体" panose="02010600030101010101" pitchFamily="2" charset="-122"/>
                <a:cs typeface="Calibri" panose="020F0502020204030204" charset="0"/>
              </a:rPr>
              <a:t>S</a:t>
            </a:r>
            <a:r>
              <a:rPr lang="zh-CN" altLang="en-US" sz="2400" dirty="0">
                <a:solidFill>
                  <a:srgbClr val="1F4E79"/>
                </a:solidFill>
                <a:latin typeface="Calibri" panose="020F0502020204030204" charset="0"/>
                <a:ea typeface="宋体" panose="02010600030101010101" pitchFamily="2" charset="-122"/>
                <a:cs typeface="Calibri" panose="020F0502020204030204" charset="0"/>
              </a:rPr>
              <a:t>trengthening the protection of drinking water sources, striving to solve historical problems, and improving publicity, supervision, inspection and rectification; </a:t>
            </a:r>
          </a:p>
        </p:txBody>
      </p:sp>
      <p:sp>
        <p:nvSpPr>
          <p:cNvPr id="7" name="泪滴形 6"/>
          <p:cNvSpPr>
            <a:spLocks noChangeAspect="1"/>
          </p:cNvSpPr>
          <p:nvPr/>
        </p:nvSpPr>
        <p:spPr>
          <a:xfrm rot="18900000">
            <a:off x="4118670" y="1877769"/>
            <a:ext cx="1112122" cy="1119600"/>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10" name="文本框 99"/>
          <p:cNvSpPr txBox="1"/>
          <p:nvPr/>
        </p:nvSpPr>
        <p:spPr>
          <a:xfrm>
            <a:off x="3660775" y="594360"/>
            <a:ext cx="2027555" cy="645160"/>
          </a:xfrm>
          <a:prstGeom prst="rect">
            <a:avLst/>
          </a:prstGeom>
          <a:noFill/>
          <a:ln w="9525">
            <a:noFill/>
          </a:ln>
        </p:spPr>
        <p:txBody>
          <a:bodyPr wrap="square" anchor="t" anchorCtr="0">
            <a:spAutoFit/>
          </a:bodyPr>
          <a:lstStyle/>
          <a:p>
            <a:pPr algn="ctr"/>
            <a:r>
              <a:rPr lang="en-US" altLang="en-US" sz="3600">
                <a:solidFill>
                  <a:srgbClr val="013F79"/>
                </a:solidFill>
                <a:latin typeface="DIN" charset="0"/>
                <a:ea typeface="宋体" panose="02010600030101010101" pitchFamily="2" charset="-122"/>
              </a:rPr>
              <a:t>Safety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泪滴形 4"/>
          <p:cNvSpPr>
            <a:spLocks noChangeAspect="1"/>
          </p:cNvSpPr>
          <p:nvPr/>
        </p:nvSpPr>
        <p:spPr>
          <a:xfrm rot="18900000">
            <a:off x="1362436" y="1878197"/>
            <a:ext cx="1113663" cy="1120521"/>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trike="noStrike" noProof="1"/>
              <a:t>c</a:t>
            </a:r>
          </a:p>
        </p:txBody>
      </p:sp>
      <p:sp>
        <p:nvSpPr>
          <p:cNvPr id="3" name="泪滴形 2"/>
          <p:cNvSpPr>
            <a:spLocks noChangeAspect="1"/>
          </p:cNvSpPr>
          <p:nvPr/>
        </p:nvSpPr>
        <p:spPr>
          <a:xfrm rot="18900000">
            <a:off x="4117574" y="1878832"/>
            <a:ext cx="1113155" cy="1120521"/>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trike="noStrike" noProof="1"/>
              <a:t>c</a:t>
            </a:r>
          </a:p>
        </p:txBody>
      </p:sp>
      <p:sp>
        <p:nvSpPr>
          <p:cNvPr id="6" name="泪滴形 5"/>
          <p:cNvSpPr>
            <a:spLocks noChangeAspect="1"/>
          </p:cNvSpPr>
          <p:nvPr/>
        </p:nvSpPr>
        <p:spPr>
          <a:xfrm rot="18900000">
            <a:off x="9626834" y="1878197"/>
            <a:ext cx="1113155" cy="1120521"/>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trike="noStrike" noProof="1"/>
              <a:t>c</a:t>
            </a:r>
          </a:p>
        </p:txBody>
      </p:sp>
      <p:sp>
        <p:nvSpPr>
          <p:cNvPr id="9" name="泪滴形 8"/>
          <p:cNvSpPr>
            <a:spLocks noChangeAspect="1"/>
          </p:cNvSpPr>
          <p:nvPr/>
        </p:nvSpPr>
        <p:spPr>
          <a:xfrm rot="18900000">
            <a:off x="6872204" y="1878832"/>
            <a:ext cx="1113155" cy="1120521"/>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trike="noStrike" noProof="1"/>
              <a:t>c</a:t>
            </a:r>
          </a:p>
        </p:txBody>
      </p:sp>
      <p:cxnSp>
        <p:nvCxnSpPr>
          <p:cNvPr id="59" name="直接连接符 58"/>
          <p:cNvCxnSpPr/>
          <p:nvPr/>
        </p:nvCxnSpPr>
        <p:spPr>
          <a:xfrm>
            <a:off x="-2052637" y="2998153"/>
            <a:ext cx="14416088" cy="0"/>
          </a:xfrm>
          <a:prstGeom prst="line">
            <a:avLst/>
          </a:prstGeom>
          <a:ln w="38100">
            <a:solidFill>
              <a:srgbClr val="2293FD"/>
            </a:solidFill>
          </a:ln>
        </p:spPr>
        <p:style>
          <a:lnRef idx="1">
            <a:schemeClr val="accent1"/>
          </a:lnRef>
          <a:fillRef idx="0">
            <a:schemeClr val="accent1"/>
          </a:fillRef>
          <a:effectRef idx="0">
            <a:schemeClr val="accent1"/>
          </a:effectRef>
          <a:fontRef idx="minor">
            <a:schemeClr val="tx1"/>
          </a:fontRef>
        </p:style>
      </p:cxnSp>
      <p:sp>
        <p:nvSpPr>
          <p:cNvPr id="67" name="圆角矩形 66"/>
          <p:cNvSpPr/>
          <p:nvPr/>
        </p:nvSpPr>
        <p:spPr>
          <a:xfrm>
            <a:off x="1271905" y="3108960"/>
            <a:ext cx="10151745" cy="4359275"/>
          </a:xfrm>
          <a:prstGeom prst="roundRect">
            <a:avLst/>
          </a:prstGeom>
          <a:gradFill>
            <a:gsLst>
              <a:gs pos="0">
                <a:srgbClr val="C5E3FE">
                  <a:alpha val="50000"/>
                </a:srgbClr>
              </a:gs>
              <a:gs pos="74000">
                <a:schemeClr val="bg1"/>
              </a:gs>
              <a:gs pos="87000">
                <a:schemeClr val="bg1"/>
              </a:gs>
            </a:gsLst>
            <a:lin ang="90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2" name="文本框 13"/>
          <p:cNvSpPr txBox="1"/>
          <p:nvPr/>
        </p:nvSpPr>
        <p:spPr>
          <a:xfrm>
            <a:off x="1717040" y="3411220"/>
            <a:ext cx="8484235" cy="1198880"/>
          </a:xfrm>
          <a:prstGeom prst="rect">
            <a:avLst/>
          </a:prstGeom>
          <a:noFill/>
          <a:ln w="9525">
            <a:noFill/>
          </a:ln>
        </p:spPr>
        <p:txBody>
          <a:bodyPr wrap="square" anchor="t" anchorCtr="0">
            <a:spAutoFit/>
          </a:bodyPr>
          <a:lstStyle/>
          <a:p>
            <a:pPr>
              <a:lnSpc>
                <a:spcPct val="100000"/>
              </a:lnSpc>
              <a:spcBef>
                <a:spcPts val="1200"/>
              </a:spcBef>
              <a:spcAft>
                <a:spcPts val="0"/>
              </a:spcAft>
            </a:pPr>
            <a:r>
              <a:rPr lang="en-US" altLang="zh-CN" sz="2400" dirty="0">
                <a:solidFill>
                  <a:srgbClr val="1F4E79"/>
                </a:solidFill>
                <a:latin typeface="Calibri" panose="020F0502020204030204" charset="0"/>
                <a:ea typeface="宋体" panose="02010600030101010101" pitchFamily="2" charset="-122"/>
                <a:cs typeface="Calibri" panose="020F0502020204030204" charset="0"/>
              </a:rPr>
              <a:t>P</a:t>
            </a:r>
            <a:r>
              <a:rPr lang="zh-CN" altLang="en-US" sz="2400" dirty="0">
                <a:solidFill>
                  <a:srgbClr val="1F4E79"/>
                </a:solidFill>
                <a:latin typeface="Calibri" panose="020F0502020204030204" charset="0"/>
                <a:ea typeface="宋体" panose="02010600030101010101" pitchFamily="2" charset="-122"/>
                <a:cs typeface="Calibri" panose="020F0502020204030204" charset="0"/>
              </a:rPr>
              <a:t>romoting fund performance management, setting performance objectives that meet standards, conducting project performance evaluation, and improving the effectiveness of fund use</a:t>
            </a:r>
          </a:p>
        </p:txBody>
      </p:sp>
      <p:sp>
        <p:nvSpPr>
          <p:cNvPr id="7" name="泪滴形 6"/>
          <p:cNvSpPr>
            <a:spLocks noChangeAspect="1"/>
          </p:cNvSpPr>
          <p:nvPr/>
        </p:nvSpPr>
        <p:spPr>
          <a:xfrm rot="18900000">
            <a:off x="6873300" y="1877769"/>
            <a:ext cx="1112122" cy="1119600"/>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8" name="文本框 99"/>
          <p:cNvSpPr txBox="1"/>
          <p:nvPr/>
        </p:nvSpPr>
        <p:spPr>
          <a:xfrm>
            <a:off x="6414770" y="548640"/>
            <a:ext cx="2027555" cy="645160"/>
          </a:xfrm>
          <a:prstGeom prst="rect">
            <a:avLst/>
          </a:prstGeom>
          <a:noFill/>
          <a:ln w="9525">
            <a:noFill/>
          </a:ln>
        </p:spPr>
        <p:txBody>
          <a:bodyPr wrap="square" anchor="t" anchorCtr="0">
            <a:spAutoFit/>
          </a:bodyPr>
          <a:lstStyle/>
          <a:p>
            <a:pPr algn="ctr"/>
            <a:r>
              <a:rPr lang="en-US" altLang="en-US" sz="3600">
                <a:solidFill>
                  <a:srgbClr val="013F79"/>
                </a:solidFill>
                <a:latin typeface="DIN" charset="0"/>
                <a:ea typeface="宋体" panose="02010600030101010101" pitchFamily="2" charset="-122"/>
              </a:rPr>
              <a:t>Fund</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泪滴形 4"/>
          <p:cNvSpPr>
            <a:spLocks noChangeAspect="1"/>
          </p:cNvSpPr>
          <p:nvPr/>
        </p:nvSpPr>
        <p:spPr>
          <a:xfrm rot="18900000">
            <a:off x="1362436" y="1878197"/>
            <a:ext cx="1113663" cy="1120521"/>
          </a:xfrm>
          <a:prstGeom prst="teardrop">
            <a:avLst>
              <a:gd name="adj" fmla="val 140066"/>
            </a:avLst>
          </a:prstGeom>
          <a:solidFill>
            <a:schemeClr val="bg1">
              <a:alpha val="82000"/>
            </a:schemeClr>
          </a:solid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trike="noStrike" noProof="1"/>
              <a:t>c</a:t>
            </a:r>
          </a:p>
        </p:txBody>
      </p:sp>
      <p:sp>
        <p:nvSpPr>
          <p:cNvPr id="3" name="泪滴形 2"/>
          <p:cNvSpPr>
            <a:spLocks noChangeAspect="1"/>
          </p:cNvSpPr>
          <p:nvPr/>
        </p:nvSpPr>
        <p:spPr>
          <a:xfrm rot="18900000">
            <a:off x="4117574" y="1878832"/>
            <a:ext cx="1113155" cy="1120521"/>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trike="noStrike" noProof="1"/>
              <a:t>c</a:t>
            </a:r>
          </a:p>
        </p:txBody>
      </p:sp>
      <p:sp>
        <p:nvSpPr>
          <p:cNvPr id="6" name="泪滴形 5"/>
          <p:cNvSpPr>
            <a:spLocks noChangeAspect="1"/>
          </p:cNvSpPr>
          <p:nvPr/>
        </p:nvSpPr>
        <p:spPr>
          <a:xfrm rot="18900000">
            <a:off x="9626834" y="1878197"/>
            <a:ext cx="1113155" cy="1120521"/>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trike="noStrike" noProof="1"/>
              <a:t>c</a:t>
            </a:r>
          </a:p>
        </p:txBody>
      </p:sp>
      <p:sp>
        <p:nvSpPr>
          <p:cNvPr id="9" name="泪滴形 8"/>
          <p:cNvSpPr>
            <a:spLocks noChangeAspect="1"/>
          </p:cNvSpPr>
          <p:nvPr/>
        </p:nvSpPr>
        <p:spPr>
          <a:xfrm rot="18900000">
            <a:off x="6872204" y="1878832"/>
            <a:ext cx="1113155" cy="1120521"/>
          </a:xfrm>
          <a:prstGeom prst="teardrop">
            <a:avLst>
              <a:gd name="adj" fmla="val 140066"/>
            </a:avLst>
          </a:prstGeom>
          <a:noFill/>
          <a:ln w="47625">
            <a:gradFill>
              <a:gsLst>
                <a:gs pos="0">
                  <a:srgbClr val="013F79"/>
                </a:gs>
                <a:gs pos="74000">
                  <a:srgbClr val="2293FD"/>
                </a:gs>
                <a:gs pos="83000">
                  <a:srgbClr val="016ACC"/>
                </a:gs>
                <a:gs pos="100000">
                  <a:srgbClr val="2293FD"/>
                </a:gs>
              </a:gsLst>
              <a:lin ang="81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r>
              <a:rPr lang="en-US" altLang="zh-CN" strike="noStrike" noProof="1"/>
              <a:t>c</a:t>
            </a:r>
          </a:p>
        </p:txBody>
      </p:sp>
      <p:cxnSp>
        <p:nvCxnSpPr>
          <p:cNvPr id="59" name="直接连接符 58"/>
          <p:cNvCxnSpPr/>
          <p:nvPr/>
        </p:nvCxnSpPr>
        <p:spPr>
          <a:xfrm>
            <a:off x="-2052637" y="2998153"/>
            <a:ext cx="14416088" cy="0"/>
          </a:xfrm>
          <a:prstGeom prst="line">
            <a:avLst/>
          </a:prstGeom>
          <a:ln w="38100">
            <a:solidFill>
              <a:srgbClr val="2293FD"/>
            </a:solidFill>
          </a:ln>
        </p:spPr>
        <p:style>
          <a:lnRef idx="1">
            <a:schemeClr val="accent1"/>
          </a:lnRef>
          <a:fillRef idx="0">
            <a:schemeClr val="accent1"/>
          </a:fillRef>
          <a:effectRef idx="0">
            <a:schemeClr val="accent1"/>
          </a:effectRef>
          <a:fontRef idx="minor">
            <a:schemeClr val="tx1"/>
          </a:fontRef>
        </p:style>
      </p:cxnSp>
      <p:sp>
        <p:nvSpPr>
          <p:cNvPr id="67" name="圆角矩形 66"/>
          <p:cNvSpPr/>
          <p:nvPr/>
        </p:nvSpPr>
        <p:spPr>
          <a:xfrm>
            <a:off x="1271905" y="3108960"/>
            <a:ext cx="10151745" cy="4359275"/>
          </a:xfrm>
          <a:prstGeom prst="roundRect">
            <a:avLst/>
          </a:prstGeom>
          <a:gradFill>
            <a:gsLst>
              <a:gs pos="0">
                <a:srgbClr val="C5E3FE">
                  <a:alpha val="50000"/>
                </a:srgbClr>
              </a:gs>
              <a:gs pos="74000">
                <a:schemeClr val="bg1"/>
              </a:gs>
              <a:gs pos="87000">
                <a:schemeClr val="bg1"/>
              </a:gs>
            </a:gsLst>
            <a:lin ang="90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2" name="文本框 13"/>
          <p:cNvSpPr txBox="1"/>
          <p:nvPr/>
        </p:nvSpPr>
        <p:spPr>
          <a:xfrm>
            <a:off x="1717040" y="3411220"/>
            <a:ext cx="8484235" cy="2306955"/>
          </a:xfrm>
          <a:prstGeom prst="rect">
            <a:avLst/>
          </a:prstGeom>
          <a:noFill/>
          <a:ln w="9525">
            <a:noFill/>
          </a:ln>
        </p:spPr>
        <p:txBody>
          <a:bodyPr wrap="square" anchor="t" anchorCtr="0">
            <a:spAutoFit/>
          </a:bodyPr>
          <a:lstStyle/>
          <a:p>
            <a:pPr>
              <a:lnSpc>
                <a:spcPct val="100000"/>
              </a:lnSpc>
              <a:spcBef>
                <a:spcPts val="1200"/>
              </a:spcBef>
              <a:spcAft>
                <a:spcPts val="0"/>
              </a:spcAft>
            </a:pPr>
            <a:r>
              <a:rPr lang="en-US" altLang="zh-CN" sz="2400" dirty="0">
                <a:solidFill>
                  <a:srgbClr val="1F4E79"/>
                </a:solidFill>
                <a:latin typeface="Calibri" panose="020F0502020204030204" charset="0"/>
                <a:ea typeface="宋体" panose="02010600030101010101" pitchFamily="2" charset="-122"/>
                <a:cs typeface="Calibri" panose="020F0502020204030204" charset="0"/>
              </a:rPr>
              <a:t>S</a:t>
            </a:r>
            <a:r>
              <a:rPr lang="zh-CN" altLang="en-US" sz="2400" dirty="0">
                <a:solidFill>
                  <a:srgbClr val="1F4E79"/>
                </a:solidFill>
                <a:latin typeface="Calibri" panose="020F0502020204030204" charset="0"/>
                <a:ea typeface="宋体" panose="02010600030101010101" pitchFamily="2" charset="-122"/>
                <a:cs typeface="Calibri" panose="020F0502020204030204" charset="0"/>
              </a:rPr>
              <a:t>trengthening the construction and management of government investment projects, strict with requirements such as investment estimates, research and design, construction standards and period, and implementing according to the contracts, to ensure the projects to be completed on schedule and the investment benefits to be achieved in a timely manner.</a:t>
            </a:r>
          </a:p>
        </p:txBody>
      </p:sp>
      <p:sp>
        <p:nvSpPr>
          <p:cNvPr id="7" name="泪滴形 6"/>
          <p:cNvSpPr>
            <a:spLocks noChangeAspect="1"/>
          </p:cNvSpPr>
          <p:nvPr/>
        </p:nvSpPr>
        <p:spPr>
          <a:xfrm rot="18900000">
            <a:off x="9626660" y="1879674"/>
            <a:ext cx="1112122" cy="1119600"/>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8" name="文本框 99"/>
          <p:cNvSpPr txBox="1"/>
          <p:nvPr/>
        </p:nvSpPr>
        <p:spPr>
          <a:xfrm>
            <a:off x="9169400" y="548640"/>
            <a:ext cx="2027555" cy="645160"/>
          </a:xfrm>
          <a:prstGeom prst="rect">
            <a:avLst/>
          </a:prstGeom>
          <a:noFill/>
          <a:ln w="9525">
            <a:noFill/>
          </a:ln>
        </p:spPr>
        <p:txBody>
          <a:bodyPr wrap="square" anchor="t" anchorCtr="0">
            <a:spAutoFit/>
          </a:bodyPr>
          <a:lstStyle/>
          <a:p>
            <a:pPr algn="ctr"/>
            <a:r>
              <a:rPr lang="en-US" altLang="en-US" sz="3600">
                <a:solidFill>
                  <a:srgbClr val="013F79"/>
                </a:solidFill>
                <a:latin typeface="DIN" charset="0"/>
                <a:ea typeface="宋体" panose="02010600030101010101" pitchFamily="2" charset="-122"/>
              </a:rPr>
              <a:t>Project</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9218" name="图片 3"/>
          <p:cNvPicPr>
            <a:picLocks noChangeAspect="1"/>
          </p:cNvPicPr>
          <p:nvPr/>
        </p:nvPicPr>
        <p:blipFill>
          <a:blip r:embed="rId3"/>
          <a:stretch>
            <a:fillRect/>
          </a:stretch>
        </p:blipFill>
        <p:spPr>
          <a:xfrm>
            <a:off x="5059363" y="7516813"/>
            <a:ext cx="2073275" cy="3490912"/>
          </a:xfrm>
          <a:prstGeom prst="rect">
            <a:avLst/>
          </a:prstGeom>
          <a:noFill/>
          <a:ln w="9525">
            <a:noFill/>
          </a:ln>
        </p:spPr>
      </p:pic>
      <p:sp>
        <p:nvSpPr>
          <p:cNvPr id="10" name="泪滴形 9"/>
          <p:cNvSpPr>
            <a:spLocks noChangeAspect="1"/>
          </p:cNvSpPr>
          <p:nvPr/>
        </p:nvSpPr>
        <p:spPr>
          <a:xfrm rot="18900000">
            <a:off x="1084263" y="2066925"/>
            <a:ext cx="10021888" cy="10085388"/>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3" name="文本框 2"/>
          <p:cNvSpPr txBox="1"/>
          <p:nvPr/>
        </p:nvSpPr>
        <p:spPr>
          <a:xfrm>
            <a:off x="2022475" y="3176588"/>
            <a:ext cx="8261350" cy="1938992"/>
          </a:xfrm>
          <a:prstGeom prst="rect">
            <a:avLst/>
          </a:prstGeom>
          <a:noFill/>
        </p:spPr>
        <p:txBody>
          <a:bodyPr wrap="square">
            <a:spAutoFit/>
          </a:bodyPr>
          <a:lstStyle>
            <a:defPPr>
              <a:defRPr lang="zh-CN"/>
            </a:defPPr>
            <a:lvl1pPr>
              <a:defRPr sz="5400">
                <a:solidFill>
                  <a:schemeClr val="accent4">
                    <a:lumMod val="20000"/>
                    <a:lumOff val="80000"/>
                  </a:schemeClr>
                </a:solidFill>
                <a:latin typeface="+mj-lt"/>
                <a:ea typeface="+mj-ea"/>
              </a:defRPr>
            </a:lvl1pPr>
          </a:lstStyle>
          <a:p>
            <a:pPr algn="ctr" fontAlgn="auto"/>
            <a:r>
              <a:rPr lang="en-US" altLang="zh-CN" sz="6000" strike="noStrike" cap="small" noProof="1">
                <a:latin typeface="Impact" panose="020B0806030902050204" pitchFamily="34" charset="0"/>
                <a:cs typeface="DIN" charset="0"/>
              </a:rPr>
              <a:t>Difficulties </a:t>
            </a:r>
          </a:p>
          <a:p>
            <a:pPr algn="ctr" fontAlgn="auto"/>
            <a:r>
              <a:rPr lang="en-US" altLang="zh-CN" sz="6000" strike="noStrike" cap="small" noProof="1">
                <a:latin typeface="Impact" panose="020B0806030902050204" pitchFamily="34" charset="0"/>
                <a:cs typeface="DIN" charset="0"/>
              </a:rPr>
              <a:t>and Challenges</a:t>
            </a:r>
          </a:p>
        </p:txBody>
      </p:sp>
      <p:sp>
        <p:nvSpPr>
          <p:cNvPr id="6" name="文本框 5"/>
          <p:cNvSpPr txBox="1"/>
          <p:nvPr/>
        </p:nvSpPr>
        <p:spPr>
          <a:xfrm>
            <a:off x="4831925" y="469027"/>
            <a:ext cx="2527300" cy="2707005"/>
          </a:xfrm>
          <a:prstGeom prst="rect">
            <a:avLst/>
          </a:prstGeom>
          <a:noFill/>
        </p:spPr>
        <p:txBody>
          <a:bodyPr wrap="none">
            <a:spAutoFit/>
          </a:bodyPr>
          <a:lstStyle/>
          <a:p>
            <a:pPr fontAlgn="auto"/>
            <a:r>
              <a:rPr lang="en-US" altLang="zh-CN" sz="17000" b="1" noProof="1">
                <a:ln w="12700">
                  <a:solidFill>
                    <a:schemeClr val="accent4">
                      <a:lumMod val="20000"/>
                      <a:lumOff val="80000"/>
                    </a:schemeClr>
                  </a:solidFill>
                </a:ln>
                <a:noFill/>
                <a:latin typeface="DIN" charset="0"/>
                <a:ea typeface="+mj-ea"/>
                <a:cs typeface="DIN" charset="0"/>
              </a:rPr>
              <a:t>04</a:t>
            </a:r>
            <a:endParaRPr lang="zh-CN" altLang="en-US" sz="17000" b="1" noProof="1">
              <a:ln w="12700">
                <a:solidFill>
                  <a:schemeClr val="accent4">
                    <a:lumMod val="20000"/>
                    <a:lumOff val="80000"/>
                  </a:schemeClr>
                </a:solidFill>
              </a:ln>
              <a:noFill/>
              <a:latin typeface="DIN" charset="0"/>
              <a:ea typeface="+mj-ea"/>
              <a:cs typeface="DIN" charset="0"/>
            </a:endParaRPr>
          </a:p>
        </p:txBody>
      </p:sp>
    </p:spTree>
  </p:cSld>
  <p:clrMapOvr>
    <a:overrideClrMapping bg1="lt1" tx1="dk1" bg2="lt2" tx2="dk2" accent1="accent1" accent2="accent2" accent3="accent3" accent4="accent4" accent5="accent5" accent6="accent6" hlink="hlink" folHlink="folHlink"/>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p:cNvSpPr txBox="1"/>
          <p:nvPr/>
        </p:nvSpPr>
        <p:spPr>
          <a:xfrm>
            <a:off x="2631168" y="5468013"/>
            <a:ext cx="6096000" cy="583565"/>
          </a:xfrm>
          <a:prstGeom prst="rect">
            <a:avLst/>
          </a:prstGeom>
          <a:noFill/>
        </p:spPr>
        <p:txBody>
          <a:bodyPr wrap="square">
            <a:spAutoFit/>
          </a:bodyPr>
          <a:lstStyle/>
          <a:p>
            <a:pPr fontAlgn="auto"/>
            <a:r>
              <a:rPr lang="en-US" altLang="zh-CN" sz="3200" noProof="1">
                <a:solidFill>
                  <a:schemeClr val="bg1">
                    <a:alpha val="15000"/>
                  </a:schemeClr>
                </a:solidFill>
                <a:latin typeface="+mj-lt"/>
                <a:ea typeface="+mj-ea"/>
                <a:cs typeface="+mn-cs"/>
              </a:rPr>
              <a:t>Drinking Water</a:t>
            </a:r>
            <a:endParaRPr lang="en-US" altLang="zh-CN" sz="3200" noProof="1">
              <a:solidFill>
                <a:schemeClr val="bg1">
                  <a:alpha val="15000"/>
                </a:schemeClr>
              </a:solidFill>
              <a:latin typeface="+mj-lt"/>
              <a:ea typeface="+mj-ea"/>
            </a:endParaRPr>
          </a:p>
        </p:txBody>
      </p:sp>
      <p:sp>
        <p:nvSpPr>
          <p:cNvPr id="4" name="文本框 3"/>
          <p:cNvSpPr txBox="1"/>
          <p:nvPr/>
        </p:nvSpPr>
        <p:spPr>
          <a:xfrm>
            <a:off x="2631168" y="5468013"/>
            <a:ext cx="6096000" cy="583565"/>
          </a:xfrm>
          <a:prstGeom prst="rect">
            <a:avLst/>
          </a:prstGeom>
          <a:noFill/>
        </p:spPr>
        <p:txBody>
          <a:bodyPr wrap="square">
            <a:spAutoFit/>
          </a:bodyPr>
          <a:lstStyle/>
          <a:p>
            <a:pPr fontAlgn="auto"/>
            <a:r>
              <a:rPr lang="en-US" altLang="zh-CN" sz="3200" noProof="1">
                <a:solidFill>
                  <a:schemeClr val="bg1">
                    <a:alpha val="15000"/>
                  </a:schemeClr>
                </a:solidFill>
                <a:latin typeface="+mj-lt"/>
                <a:ea typeface="+mj-ea"/>
                <a:cs typeface="+mn-cs"/>
              </a:rPr>
              <a:t>Drinking Water</a:t>
            </a:r>
            <a:endParaRPr lang="en-US" altLang="zh-CN" sz="3200" noProof="1">
              <a:solidFill>
                <a:schemeClr val="bg1">
                  <a:alpha val="15000"/>
                </a:schemeClr>
              </a:solidFill>
              <a:latin typeface="+mj-lt"/>
              <a:ea typeface="+mj-ea"/>
            </a:endParaRPr>
          </a:p>
        </p:txBody>
      </p:sp>
      <p:grpSp>
        <p:nvGrpSpPr>
          <p:cNvPr id="8196" name="组合 7"/>
          <p:cNvGrpSpPr/>
          <p:nvPr/>
        </p:nvGrpSpPr>
        <p:grpSpPr>
          <a:xfrm>
            <a:off x="-3870325" y="-1497012"/>
            <a:ext cx="10023475" cy="10083800"/>
            <a:chOff x="-1420" y="-1719"/>
            <a:chExt cx="15784" cy="15880"/>
          </a:xfrm>
        </p:grpSpPr>
        <p:sp>
          <p:nvSpPr>
            <p:cNvPr id="10" name="泪滴形 9"/>
            <p:cNvSpPr>
              <a:spLocks noChangeAspect="1"/>
            </p:cNvSpPr>
            <p:nvPr/>
          </p:nvSpPr>
          <p:spPr>
            <a:xfrm rot="18900000">
              <a:off x="-1420" y="-1719"/>
              <a:ext cx="15784" cy="15881"/>
            </a:xfrm>
            <a:prstGeom prst="teardrop">
              <a:avLst>
                <a:gd name="adj" fmla="val 140066"/>
              </a:avLst>
            </a:prstGeom>
            <a:solidFill>
              <a:srgbClr val="C5E3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5" name="泪滴形 4"/>
            <p:cNvSpPr>
              <a:spLocks noChangeAspect="1"/>
            </p:cNvSpPr>
            <p:nvPr/>
          </p:nvSpPr>
          <p:spPr>
            <a:xfrm rot="18900000">
              <a:off x="158" y="119"/>
              <a:ext cx="12627" cy="12705"/>
            </a:xfrm>
            <a:prstGeom prst="teardrop">
              <a:avLst>
                <a:gd name="adj" fmla="val 140066"/>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7" name="泪滴形 6"/>
            <p:cNvSpPr/>
            <p:nvPr/>
          </p:nvSpPr>
          <p:spPr>
            <a:xfrm rot="18900000">
              <a:off x="3549" y="3530"/>
              <a:ext cx="5846" cy="5882"/>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grpSp>
      <p:sp>
        <p:nvSpPr>
          <p:cNvPr id="8201" name="文本框 68"/>
          <p:cNvSpPr txBox="1"/>
          <p:nvPr/>
        </p:nvSpPr>
        <p:spPr>
          <a:xfrm>
            <a:off x="732790" y="2406968"/>
            <a:ext cx="6096000" cy="1106805"/>
          </a:xfrm>
          <a:prstGeom prst="rect">
            <a:avLst/>
          </a:prstGeom>
          <a:noFill/>
          <a:ln w="9525">
            <a:noFill/>
          </a:ln>
        </p:spPr>
        <p:txBody>
          <a:bodyPr wrap="square" anchor="t" anchorCtr="0">
            <a:spAutoFit/>
          </a:bodyPr>
          <a:lstStyle/>
          <a:p>
            <a:r>
              <a:rPr lang="en-US" altLang="zh-CN" sz="6600" dirty="0">
                <a:solidFill>
                  <a:srgbClr val="013F79"/>
                </a:solidFill>
                <a:latin typeface="Arial Black" panose="020B0A04020102020204" charset="0"/>
                <a:ea typeface="宋体" panose="02010600030101010101" pitchFamily="2" charset="-122"/>
              </a:rPr>
              <a:t>Contents</a:t>
            </a:r>
          </a:p>
        </p:txBody>
      </p:sp>
      <p:sp>
        <p:nvSpPr>
          <p:cNvPr id="70" name="文本框 69"/>
          <p:cNvSpPr txBox="1"/>
          <p:nvPr/>
        </p:nvSpPr>
        <p:spPr>
          <a:xfrm>
            <a:off x="849688" y="3513858"/>
            <a:ext cx="6096000" cy="584775"/>
          </a:xfrm>
          <a:prstGeom prst="rect">
            <a:avLst/>
          </a:prstGeom>
          <a:noFill/>
        </p:spPr>
        <p:txBody>
          <a:bodyPr wrap="square">
            <a:spAutoFit/>
          </a:bodyPr>
          <a:lstStyle/>
          <a:p>
            <a:pPr fontAlgn="auto"/>
            <a:r>
              <a:rPr lang="en-US" altLang="zh-CN" sz="3200" noProof="1">
                <a:solidFill>
                  <a:schemeClr val="bg1">
                    <a:alpha val="15000"/>
                  </a:schemeClr>
                </a:solidFill>
                <a:latin typeface="+mj-lt"/>
                <a:ea typeface="+mj-ea"/>
                <a:cs typeface="+mn-cs"/>
              </a:rPr>
              <a:t>Contents</a:t>
            </a:r>
            <a:endParaRPr lang="zh-CN" altLang="en-US" sz="3200" noProof="1">
              <a:solidFill>
                <a:schemeClr val="bg1">
                  <a:alpha val="15000"/>
                </a:schemeClr>
              </a:solidFill>
              <a:latin typeface="+mj-lt"/>
              <a:ea typeface="+mj-ea"/>
            </a:endParaRPr>
          </a:p>
        </p:txBody>
      </p:sp>
      <p:cxnSp>
        <p:nvCxnSpPr>
          <p:cNvPr id="72" name="直接连接符 71"/>
          <p:cNvCxnSpPr/>
          <p:nvPr/>
        </p:nvCxnSpPr>
        <p:spPr>
          <a:xfrm>
            <a:off x="1008063" y="4294188"/>
            <a:ext cx="395288" cy="0"/>
          </a:xfrm>
          <a:prstGeom prst="line">
            <a:avLst/>
          </a:prstGeom>
          <a:ln w="31750" cap="rnd">
            <a:solidFill>
              <a:schemeClr val="accent4">
                <a:lumMod val="20000"/>
                <a:lumOff val="80000"/>
              </a:schemeClr>
            </a:solidFill>
          </a:ln>
        </p:spPr>
        <p:style>
          <a:lnRef idx="1">
            <a:schemeClr val="accent1"/>
          </a:lnRef>
          <a:fillRef idx="0">
            <a:schemeClr val="accent1"/>
          </a:fillRef>
          <a:effectRef idx="0">
            <a:schemeClr val="accent1"/>
          </a:effectRef>
          <a:fontRef idx="minor">
            <a:schemeClr val="tx1"/>
          </a:fontRef>
        </p:style>
      </p:cxnSp>
      <p:sp>
        <p:nvSpPr>
          <p:cNvPr id="2" name="文本框 1"/>
          <p:cNvSpPr txBox="1">
            <a:spLocks noChangeAspect="1"/>
          </p:cNvSpPr>
          <p:nvPr/>
        </p:nvSpPr>
        <p:spPr>
          <a:xfrm>
            <a:off x="5024755" y="561340"/>
            <a:ext cx="1093470" cy="1106805"/>
          </a:xfrm>
          <a:prstGeom prst="rect">
            <a:avLst/>
          </a:prstGeom>
          <a:noFill/>
        </p:spPr>
        <p:txBody>
          <a:bodyPr wrap="none">
            <a:spAutoFit/>
          </a:bodyPr>
          <a:lstStyle/>
          <a:p>
            <a:pPr fontAlgn="auto"/>
            <a:r>
              <a:rPr lang="en-US" altLang="zh-CN" sz="6600" b="1" noProof="1">
                <a:ln w="25400">
                  <a:solidFill>
                    <a:srgbClr val="013F79"/>
                  </a:solidFill>
                </a:ln>
                <a:noFill/>
                <a:latin typeface="DIN" charset="0"/>
                <a:ea typeface="+mj-ea"/>
                <a:cs typeface="DIN" charset="0"/>
              </a:rPr>
              <a:t>01</a:t>
            </a:r>
          </a:p>
        </p:txBody>
      </p:sp>
      <p:sp>
        <p:nvSpPr>
          <p:cNvPr id="3" name="文本框 2"/>
          <p:cNvSpPr txBox="1"/>
          <p:nvPr/>
        </p:nvSpPr>
        <p:spPr>
          <a:xfrm>
            <a:off x="6118225" y="791527"/>
            <a:ext cx="3553934" cy="646430"/>
          </a:xfrm>
          <a:prstGeom prst="rect">
            <a:avLst/>
          </a:prstGeom>
          <a:noFill/>
        </p:spPr>
        <p:txBody>
          <a:bodyPr wrap="square">
            <a:spAutoFit/>
          </a:bodyPr>
          <a:lstStyle>
            <a:defPPr>
              <a:defRPr lang="zh-CN"/>
            </a:defPPr>
            <a:lvl1pPr>
              <a:defRPr sz="5400">
                <a:solidFill>
                  <a:schemeClr val="accent4">
                    <a:lumMod val="20000"/>
                    <a:lumOff val="80000"/>
                  </a:schemeClr>
                </a:solidFill>
                <a:latin typeface="+mj-lt"/>
                <a:ea typeface="+mj-ea"/>
              </a:defRPr>
            </a:lvl1pPr>
          </a:lstStyle>
          <a:p>
            <a:pPr algn="l" fontAlgn="auto"/>
            <a:r>
              <a:rPr lang="en-US" altLang="zh-CN" sz="3600" strike="noStrike" noProof="1">
                <a:solidFill>
                  <a:srgbClr val="013F79"/>
                </a:solidFill>
                <a:latin typeface="DIN" charset="0"/>
                <a:ea typeface="+mj-ea"/>
                <a:cs typeface="DIN" charset="0"/>
              </a:rPr>
              <a:t>Background</a:t>
            </a:r>
          </a:p>
        </p:txBody>
      </p:sp>
      <p:grpSp>
        <p:nvGrpSpPr>
          <p:cNvPr id="9" name="组合 8"/>
          <p:cNvGrpSpPr/>
          <p:nvPr/>
        </p:nvGrpSpPr>
        <p:grpSpPr>
          <a:xfrm>
            <a:off x="5329555" y="2157095"/>
            <a:ext cx="6025515" cy="1198880"/>
            <a:chOff x="7913" y="1019"/>
            <a:chExt cx="9489" cy="1888"/>
          </a:xfrm>
        </p:grpSpPr>
        <p:sp>
          <p:nvSpPr>
            <p:cNvPr id="11" name="文本框 10"/>
            <p:cNvSpPr txBox="1">
              <a:spLocks noChangeAspect="1"/>
            </p:cNvSpPr>
            <p:nvPr/>
          </p:nvSpPr>
          <p:spPr>
            <a:xfrm>
              <a:off x="7913" y="1092"/>
              <a:ext cx="1722" cy="1743"/>
            </a:xfrm>
            <a:prstGeom prst="rect">
              <a:avLst/>
            </a:prstGeom>
            <a:noFill/>
          </p:spPr>
          <p:txBody>
            <a:bodyPr wrap="none">
              <a:spAutoFit/>
            </a:bodyPr>
            <a:lstStyle/>
            <a:p>
              <a:pPr fontAlgn="auto"/>
              <a:r>
                <a:rPr lang="en-US" altLang="zh-CN" sz="6600" b="1" noProof="1">
                  <a:ln w="25400">
                    <a:solidFill>
                      <a:srgbClr val="013F79"/>
                    </a:solidFill>
                  </a:ln>
                  <a:noFill/>
                  <a:latin typeface="DIN" charset="0"/>
                  <a:ea typeface="+mj-ea"/>
                  <a:cs typeface="DIN" charset="0"/>
                </a:rPr>
                <a:t>02</a:t>
              </a:r>
            </a:p>
          </p:txBody>
        </p:sp>
        <p:sp>
          <p:nvSpPr>
            <p:cNvPr id="12" name="文本框 11"/>
            <p:cNvSpPr txBox="1"/>
            <p:nvPr/>
          </p:nvSpPr>
          <p:spPr>
            <a:xfrm>
              <a:off x="9655" y="1019"/>
              <a:ext cx="7747" cy="1888"/>
            </a:xfrm>
            <a:prstGeom prst="rect">
              <a:avLst/>
            </a:prstGeom>
            <a:noFill/>
          </p:spPr>
          <p:txBody>
            <a:bodyPr wrap="square">
              <a:spAutoFit/>
            </a:bodyPr>
            <a:lstStyle>
              <a:defPPr>
                <a:defRPr lang="zh-CN"/>
              </a:defPPr>
              <a:lvl1pPr>
                <a:defRPr sz="5400">
                  <a:solidFill>
                    <a:schemeClr val="accent4">
                      <a:lumMod val="20000"/>
                      <a:lumOff val="80000"/>
                    </a:schemeClr>
                  </a:solidFill>
                  <a:latin typeface="+mj-lt"/>
                  <a:ea typeface="+mj-ea"/>
                </a:defRPr>
              </a:lvl1pPr>
            </a:lstStyle>
            <a:p>
              <a:pPr algn="l" fontAlgn="auto"/>
              <a:r>
                <a:rPr lang="en-US" altLang="zh-CN" sz="3600" dirty="0">
                  <a:solidFill>
                    <a:srgbClr val="013F79"/>
                  </a:solidFill>
                  <a:latin typeface="DIN" charset="0"/>
                  <a:cs typeface="DIN" charset="0"/>
                  <a:sym typeface="+mn-ea"/>
                </a:rPr>
                <a:t>CNAO’s Audits of Drinking water Safety</a:t>
              </a:r>
              <a:endParaRPr lang="en-US" altLang="zh-CN" sz="3600" strike="noStrike" noProof="1">
                <a:solidFill>
                  <a:srgbClr val="013F79"/>
                </a:solidFill>
                <a:latin typeface="DIN" charset="0"/>
                <a:ea typeface="+mj-ea"/>
                <a:cs typeface="DIN" charset="0"/>
                <a:sym typeface="+mn-ea"/>
              </a:endParaRPr>
            </a:p>
          </p:txBody>
        </p:sp>
      </p:grpSp>
      <p:grpSp>
        <p:nvGrpSpPr>
          <p:cNvPr id="13" name="组合 12"/>
          <p:cNvGrpSpPr/>
          <p:nvPr/>
        </p:nvGrpSpPr>
        <p:grpSpPr>
          <a:xfrm>
            <a:off x="5344795" y="3845560"/>
            <a:ext cx="9354820" cy="1106805"/>
            <a:chOff x="7913" y="884"/>
            <a:chExt cx="14732" cy="1743"/>
          </a:xfrm>
        </p:grpSpPr>
        <p:sp>
          <p:nvSpPr>
            <p:cNvPr id="14" name="文本框 13"/>
            <p:cNvSpPr txBox="1">
              <a:spLocks noChangeAspect="1"/>
            </p:cNvSpPr>
            <p:nvPr/>
          </p:nvSpPr>
          <p:spPr>
            <a:xfrm>
              <a:off x="7913" y="884"/>
              <a:ext cx="1722" cy="1743"/>
            </a:xfrm>
            <a:prstGeom prst="rect">
              <a:avLst/>
            </a:prstGeom>
            <a:noFill/>
          </p:spPr>
          <p:txBody>
            <a:bodyPr wrap="none">
              <a:spAutoFit/>
            </a:bodyPr>
            <a:lstStyle/>
            <a:p>
              <a:pPr fontAlgn="auto"/>
              <a:r>
                <a:rPr lang="en-US" altLang="zh-CN" sz="6600" b="1" noProof="1">
                  <a:ln w="25400">
                    <a:solidFill>
                      <a:srgbClr val="013F79"/>
                    </a:solidFill>
                  </a:ln>
                  <a:noFill/>
                  <a:latin typeface="DIN" charset="0"/>
                  <a:ea typeface="+mj-ea"/>
                  <a:cs typeface="DIN" charset="0"/>
                </a:rPr>
                <a:t>03</a:t>
              </a:r>
            </a:p>
          </p:txBody>
        </p:sp>
        <p:sp>
          <p:nvSpPr>
            <p:cNvPr id="15" name="文本框 14"/>
            <p:cNvSpPr txBox="1"/>
            <p:nvPr/>
          </p:nvSpPr>
          <p:spPr>
            <a:xfrm>
              <a:off x="9635" y="1246"/>
              <a:ext cx="13010" cy="1018"/>
            </a:xfrm>
            <a:prstGeom prst="rect">
              <a:avLst/>
            </a:prstGeom>
            <a:noFill/>
          </p:spPr>
          <p:txBody>
            <a:bodyPr wrap="square">
              <a:spAutoFit/>
            </a:bodyPr>
            <a:lstStyle>
              <a:defPPr>
                <a:defRPr lang="zh-CN"/>
              </a:defPPr>
              <a:lvl1pPr>
                <a:defRPr sz="5400">
                  <a:solidFill>
                    <a:schemeClr val="accent4">
                      <a:lumMod val="20000"/>
                      <a:lumOff val="80000"/>
                    </a:schemeClr>
                  </a:solidFill>
                  <a:latin typeface="+mj-lt"/>
                  <a:ea typeface="+mj-ea"/>
                </a:defRPr>
              </a:lvl1pPr>
            </a:lstStyle>
            <a:p>
              <a:pPr algn="l" fontAlgn="auto"/>
              <a:r>
                <a:rPr lang="en-US" altLang="zh-CN" sz="3600" strike="noStrike" noProof="1">
                  <a:solidFill>
                    <a:srgbClr val="013F79"/>
                  </a:solidFill>
                  <a:latin typeface="DIN" charset="0"/>
                  <a:ea typeface="+mj-ea"/>
                  <a:cs typeface="DIN" charset="0"/>
                </a:rPr>
                <a:t>Result and Impact</a:t>
              </a:r>
            </a:p>
          </p:txBody>
        </p:sp>
      </p:grpSp>
      <p:grpSp>
        <p:nvGrpSpPr>
          <p:cNvPr id="16" name="组合 15"/>
          <p:cNvGrpSpPr/>
          <p:nvPr/>
        </p:nvGrpSpPr>
        <p:grpSpPr>
          <a:xfrm>
            <a:off x="4735195" y="5441950"/>
            <a:ext cx="9354820" cy="1106805"/>
            <a:chOff x="7913" y="884"/>
            <a:chExt cx="14732" cy="1743"/>
          </a:xfrm>
        </p:grpSpPr>
        <p:sp>
          <p:nvSpPr>
            <p:cNvPr id="17" name="文本框 16"/>
            <p:cNvSpPr txBox="1">
              <a:spLocks noChangeAspect="1"/>
            </p:cNvSpPr>
            <p:nvPr/>
          </p:nvSpPr>
          <p:spPr>
            <a:xfrm>
              <a:off x="7913" y="884"/>
              <a:ext cx="1722" cy="1743"/>
            </a:xfrm>
            <a:prstGeom prst="rect">
              <a:avLst/>
            </a:prstGeom>
            <a:noFill/>
          </p:spPr>
          <p:txBody>
            <a:bodyPr wrap="none">
              <a:spAutoFit/>
            </a:bodyPr>
            <a:lstStyle/>
            <a:p>
              <a:pPr fontAlgn="auto"/>
              <a:r>
                <a:rPr lang="en-US" altLang="zh-CN" sz="6600" b="1" noProof="1">
                  <a:ln w="25400">
                    <a:solidFill>
                      <a:srgbClr val="013F79"/>
                    </a:solidFill>
                  </a:ln>
                  <a:noFill/>
                  <a:latin typeface="DIN" charset="0"/>
                  <a:ea typeface="+mj-ea"/>
                  <a:cs typeface="DIN" charset="0"/>
                </a:rPr>
                <a:t>04</a:t>
              </a:r>
            </a:p>
          </p:txBody>
        </p:sp>
        <p:sp>
          <p:nvSpPr>
            <p:cNvPr id="18" name="文本框 17"/>
            <p:cNvSpPr txBox="1"/>
            <p:nvPr/>
          </p:nvSpPr>
          <p:spPr>
            <a:xfrm>
              <a:off x="9635" y="1151"/>
              <a:ext cx="13010" cy="1016"/>
            </a:xfrm>
            <a:prstGeom prst="rect">
              <a:avLst/>
            </a:prstGeom>
            <a:noFill/>
          </p:spPr>
          <p:txBody>
            <a:bodyPr wrap="square">
              <a:spAutoFit/>
            </a:bodyPr>
            <a:lstStyle>
              <a:defPPr>
                <a:defRPr lang="zh-CN"/>
              </a:defPPr>
              <a:lvl1pPr>
                <a:defRPr sz="5400">
                  <a:solidFill>
                    <a:schemeClr val="accent4">
                      <a:lumMod val="20000"/>
                      <a:lumOff val="80000"/>
                    </a:schemeClr>
                  </a:solidFill>
                  <a:latin typeface="+mj-lt"/>
                  <a:ea typeface="+mj-ea"/>
                </a:defRPr>
              </a:lvl1pPr>
            </a:lstStyle>
            <a:p>
              <a:pPr algn="l" fontAlgn="auto"/>
              <a:r>
                <a:rPr lang="en-US" altLang="zh-CN" sz="3600" strike="noStrike" noProof="1">
                  <a:solidFill>
                    <a:srgbClr val="013F79"/>
                  </a:solidFill>
                  <a:latin typeface="DIN" charset="0"/>
                  <a:ea typeface="+mj-ea"/>
                  <a:cs typeface="DIN" charset="0"/>
                </a:rPr>
                <a:t>Difficulties and Challenges</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图片 13" descr="水花"/>
          <p:cNvPicPr>
            <a:picLocks noChangeAspect="1"/>
          </p:cNvPicPr>
          <p:nvPr/>
        </p:nvPicPr>
        <p:blipFill>
          <a:blip r:embed="rId2">
            <a:lum bright="70000" contrast="-70000"/>
          </a:blip>
          <a:stretch>
            <a:fillRect/>
          </a:stretch>
        </p:blipFill>
        <p:spPr>
          <a:xfrm>
            <a:off x="0" y="-821055"/>
            <a:ext cx="12286615" cy="7679055"/>
          </a:xfrm>
          <a:prstGeom prst="rect">
            <a:avLst/>
          </a:prstGeom>
          <a:noFill/>
          <a:ln w="9525">
            <a:noFill/>
          </a:ln>
        </p:spPr>
      </p:pic>
      <p:sp>
        <p:nvSpPr>
          <p:cNvPr id="7" name="泪滴形 6"/>
          <p:cNvSpPr/>
          <p:nvPr/>
        </p:nvSpPr>
        <p:spPr>
          <a:xfrm rot="18900000">
            <a:off x="123190" y="2357120"/>
            <a:ext cx="3712210" cy="3735070"/>
          </a:xfrm>
          <a:prstGeom prst="teardrop">
            <a:avLst>
              <a:gd name="adj" fmla="val 140066"/>
            </a:avLst>
          </a:prstGeom>
          <a:gradFill>
            <a:gsLst>
              <a:gs pos="37000">
                <a:srgbClr val="2293FD">
                  <a:alpha val="100000"/>
                </a:srgbClr>
              </a:gs>
              <a:gs pos="100000">
                <a:srgbClr val="C5E3FE"/>
              </a:gs>
              <a:gs pos="0">
                <a:srgbClr val="C5E3FE"/>
              </a:gs>
              <a:gs pos="74000">
                <a:srgbClr val="2293FD">
                  <a:alpha val="80000"/>
                </a:srgbClr>
              </a:gs>
              <a:gs pos="5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5" name="文本框 13"/>
          <p:cNvSpPr txBox="1"/>
          <p:nvPr/>
        </p:nvSpPr>
        <p:spPr>
          <a:xfrm>
            <a:off x="554355" y="2989580"/>
            <a:ext cx="2849880" cy="2084070"/>
          </a:xfrm>
          <a:prstGeom prst="rect">
            <a:avLst/>
          </a:prstGeom>
          <a:noFill/>
          <a:ln w="9525">
            <a:noFill/>
          </a:ln>
        </p:spPr>
        <p:txBody>
          <a:bodyPr wrap="square" anchor="t" anchorCtr="0">
            <a:spAutoFit/>
          </a:bodyPr>
          <a:lstStyle/>
          <a:p>
            <a:pPr algn="ctr">
              <a:lnSpc>
                <a:spcPct val="90000"/>
              </a:lnSpc>
              <a:spcBef>
                <a:spcPts val="1200"/>
              </a:spcBef>
              <a:spcAft>
                <a:spcPts val="0"/>
              </a:spcAft>
            </a:pPr>
            <a:r>
              <a:rPr sz="2400" dirty="0">
                <a:solidFill>
                  <a:schemeClr val="bg1"/>
                </a:solidFill>
                <a:latin typeface="Calibri" panose="020F0502020204030204" charset="0"/>
                <a:ea typeface="宋体" panose="02010600030101010101" pitchFamily="2" charset="-122"/>
                <a:cs typeface="Calibri" panose="020F0502020204030204" charset="0"/>
              </a:rPr>
              <a:t>How to balance moderation and advancement in the development of water-related projects. </a:t>
            </a:r>
          </a:p>
        </p:txBody>
      </p:sp>
      <p:sp>
        <p:nvSpPr>
          <p:cNvPr id="8" name="泪滴形 7"/>
          <p:cNvSpPr/>
          <p:nvPr/>
        </p:nvSpPr>
        <p:spPr>
          <a:xfrm rot="18900000">
            <a:off x="4159250" y="2357120"/>
            <a:ext cx="3712210" cy="3735070"/>
          </a:xfrm>
          <a:prstGeom prst="teardrop">
            <a:avLst>
              <a:gd name="adj" fmla="val 140066"/>
            </a:avLst>
          </a:prstGeom>
          <a:gradFill>
            <a:gsLst>
              <a:gs pos="37000">
                <a:srgbClr val="2293FD">
                  <a:alpha val="100000"/>
                </a:srgbClr>
              </a:gs>
              <a:gs pos="100000">
                <a:srgbClr val="C5E3FE"/>
              </a:gs>
              <a:gs pos="0">
                <a:srgbClr val="C5E3FE"/>
              </a:gs>
              <a:gs pos="74000">
                <a:srgbClr val="2293FD">
                  <a:alpha val="80000"/>
                </a:srgbClr>
              </a:gs>
              <a:gs pos="5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9" name="泪滴形 8"/>
          <p:cNvSpPr/>
          <p:nvPr/>
        </p:nvSpPr>
        <p:spPr>
          <a:xfrm rot="18900000">
            <a:off x="8195310" y="2357120"/>
            <a:ext cx="3712210" cy="3735070"/>
          </a:xfrm>
          <a:prstGeom prst="teardrop">
            <a:avLst>
              <a:gd name="adj" fmla="val 140066"/>
            </a:avLst>
          </a:prstGeom>
          <a:gradFill>
            <a:gsLst>
              <a:gs pos="37000">
                <a:srgbClr val="2293FD">
                  <a:alpha val="100000"/>
                </a:srgbClr>
              </a:gs>
              <a:gs pos="100000">
                <a:srgbClr val="C5E3FE"/>
              </a:gs>
              <a:gs pos="0">
                <a:srgbClr val="C5E3FE"/>
              </a:gs>
              <a:gs pos="74000">
                <a:srgbClr val="2293FD">
                  <a:alpha val="80000"/>
                </a:srgbClr>
              </a:gs>
              <a:gs pos="5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10" name="文本框 13"/>
          <p:cNvSpPr txBox="1"/>
          <p:nvPr/>
        </p:nvSpPr>
        <p:spPr>
          <a:xfrm>
            <a:off x="4520565" y="3543300"/>
            <a:ext cx="3150870" cy="1087755"/>
          </a:xfrm>
          <a:prstGeom prst="rect">
            <a:avLst/>
          </a:prstGeom>
          <a:noFill/>
          <a:ln w="9525">
            <a:noFill/>
          </a:ln>
        </p:spPr>
        <p:txBody>
          <a:bodyPr wrap="square" anchor="t" anchorCtr="0">
            <a:spAutoFit/>
          </a:bodyPr>
          <a:lstStyle/>
          <a:p>
            <a:pPr algn="ctr">
              <a:lnSpc>
                <a:spcPct val="90000"/>
              </a:lnSpc>
              <a:spcBef>
                <a:spcPts val="1200"/>
              </a:spcBef>
              <a:spcAft>
                <a:spcPts val="0"/>
              </a:spcAft>
            </a:pPr>
            <a:r>
              <a:rPr sz="2400" dirty="0">
                <a:solidFill>
                  <a:schemeClr val="bg1"/>
                </a:solidFill>
                <a:latin typeface="Calibri" panose="020F0502020204030204" charset="0"/>
                <a:ea typeface="宋体" panose="02010600030101010101" pitchFamily="2" charset="-122"/>
                <a:cs typeface="Calibri" panose="020F0502020204030204" charset="0"/>
              </a:rPr>
              <a:t>How to tackle the limited evidence collection in the audit. </a:t>
            </a:r>
          </a:p>
        </p:txBody>
      </p:sp>
      <p:sp>
        <p:nvSpPr>
          <p:cNvPr id="11" name="文本框 13"/>
          <p:cNvSpPr txBox="1"/>
          <p:nvPr/>
        </p:nvSpPr>
        <p:spPr>
          <a:xfrm>
            <a:off x="8475980" y="3625215"/>
            <a:ext cx="3150870" cy="1087755"/>
          </a:xfrm>
          <a:prstGeom prst="rect">
            <a:avLst/>
          </a:prstGeom>
          <a:noFill/>
          <a:ln w="9525">
            <a:noFill/>
          </a:ln>
        </p:spPr>
        <p:txBody>
          <a:bodyPr wrap="square" anchor="t" anchorCtr="0">
            <a:spAutoFit/>
          </a:bodyPr>
          <a:lstStyle/>
          <a:p>
            <a:pPr algn="ctr">
              <a:lnSpc>
                <a:spcPct val="90000"/>
              </a:lnSpc>
              <a:spcBef>
                <a:spcPts val="1200"/>
              </a:spcBef>
              <a:spcAft>
                <a:spcPts val="0"/>
              </a:spcAft>
            </a:pPr>
            <a:r>
              <a:rPr sz="2400" dirty="0">
                <a:solidFill>
                  <a:schemeClr val="bg1"/>
                </a:solidFill>
                <a:latin typeface="Calibri" panose="020F0502020204030204" charset="0"/>
                <a:cs typeface="Calibri" panose="020F0502020204030204" charset="0"/>
                <a:sym typeface="+mn-ea"/>
              </a:rPr>
              <a:t>How to enhance the audit capacity of auditors.</a:t>
            </a:r>
            <a:endParaRPr sz="2400" dirty="0">
              <a:solidFill>
                <a:schemeClr val="bg1"/>
              </a:solidFill>
              <a:latin typeface="Calibri" panose="020F0502020204030204" charset="0"/>
              <a:ea typeface="宋体" panose="02010600030101010101" pitchFamily="2" charset="-122"/>
              <a:cs typeface="Calibri" panose="020F0502020204030204" charset="0"/>
              <a:sym typeface="+mn-ea"/>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泪滴形 9"/>
          <p:cNvSpPr>
            <a:spLocks noChangeAspect="1"/>
          </p:cNvSpPr>
          <p:nvPr/>
        </p:nvSpPr>
        <p:spPr>
          <a:xfrm rot="18900000">
            <a:off x="-739775" y="-3794125"/>
            <a:ext cx="10021888" cy="10085388"/>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7170" name="任意多边形: 形状 21"/>
          <p:cNvSpPr/>
          <p:nvPr/>
        </p:nvSpPr>
        <p:spPr>
          <a:xfrm rot="-2700000">
            <a:off x="9005888" y="560388"/>
            <a:ext cx="1422400" cy="1376362"/>
          </a:xfrm>
          <a:custGeom>
            <a:avLst/>
            <a:gdLst/>
            <a:ahLst/>
            <a:cxnLst>
              <a:cxn ang="0">
                <a:pos x="1023186" y="1331810"/>
              </a:cxn>
              <a:cxn ang="0">
                <a:pos x="906585" y="1376242"/>
              </a:cxn>
              <a:cxn ang="0">
                <a:pos x="527739" y="1376241"/>
              </a:cxn>
              <a:cxn ang="0">
                <a:pos x="521671" y="1376241"/>
              </a:cxn>
              <a:cxn ang="0">
                <a:pos x="516253" y="1376241"/>
              </a:cxn>
              <a:cxn ang="0">
                <a:pos x="399651" y="1331810"/>
              </a:cxn>
              <a:cxn ang="0">
                <a:pos x="521887" y="1331810"/>
              </a:cxn>
              <a:cxn ang="0">
                <a:pos x="527956" y="1331810"/>
              </a:cxn>
              <a:cxn ang="0">
                <a:pos x="1226047" y="1183784"/>
              </a:cxn>
              <a:cxn ang="0">
                <a:pos x="1179450" y="1228214"/>
              </a:cxn>
              <a:cxn ang="0">
                <a:pos x="527957" y="1228215"/>
              </a:cxn>
              <a:cxn ang="0">
                <a:pos x="521888" y="1228214"/>
              </a:cxn>
              <a:cxn ang="0">
                <a:pos x="243389" y="1228214"/>
              </a:cxn>
              <a:cxn ang="0">
                <a:pos x="196792" y="1183785"/>
              </a:cxn>
              <a:cxn ang="0">
                <a:pos x="521889" y="1183784"/>
              </a:cxn>
              <a:cxn ang="0">
                <a:pos x="527956" y="1183784"/>
              </a:cxn>
              <a:cxn ang="0">
                <a:pos x="1335062" y="1035756"/>
              </a:cxn>
              <a:cxn ang="0">
                <a:pos x="1308187" y="1080186"/>
              </a:cxn>
              <a:cxn ang="0">
                <a:pos x="527739" y="1080187"/>
              </a:cxn>
              <a:cxn ang="0">
                <a:pos x="521670" y="1080186"/>
              </a:cxn>
              <a:cxn ang="0">
                <a:pos x="114216" y="1080187"/>
              </a:cxn>
              <a:cxn ang="0">
                <a:pos x="87340" y="1035756"/>
              </a:cxn>
              <a:cxn ang="0">
                <a:pos x="521887" y="1035757"/>
              </a:cxn>
              <a:cxn ang="0">
                <a:pos x="527955" y="1035756"/>
              </a:cxn>
              <a:cxn ang="0">
                <a:pos x="1396830" y="887729"/>
              </a:cxn>
              <a:cxn ang="0">
                <a:pos x="1382526" y="932160"/>
              </a:cxn>
              <a:cxn ang="0">
                <a:pos x="527956" y="932160"/>
              </a:cxn>
              <a:cxn ang="0">
                <a:pos x="521887" y="932160"/>
              </a:cxn>
              <a:cxn ang="0">
                <a:pos x="40311" y="932160"/>
              </a:cxn>
              <a:cxn ang="0">
                <a:pos x="26007" y="887729"/>
              </a:cxn>
              <a:cxn ang="0">
                <a:pos x="521887" y="887729"/>
              </a:cxn>
              <a:cxn ang="0">
                <a:pos x="527956" y="887729"/>
              </a:cxn>
              <a:cxn ang="0">
                <a:pos x="1422406" y="739918"/>
              </a:cxn>
              <a:cxn ang="0">
                <a:pos x="1418071" y="784348"/>
              </a:cxn>
              <a:cxn ang="0">
                <a:pos x="1415687" y="784348"/>
              </a:cxn>
              <a:cxn ang="0">
                <a:pos x="1409618" y="784348"/>
              </a:cxn>
              <a:cxn ang="0">
                <a:pos x="527957" y="784348"/>
              </a:cxn>
              <a:cxn ang="0">
                <a:pos x="521888" y="784348"/>
              </a:cxn>
              <a:cxn ang="0">
                <a:pos x="4551" y="784348"/>
              </a:cxn>
              <a:cxn ang="0">
                <a:pos x="0" y="739918"/>
              </a:cxn>
              <a:cxn ang="0">
                <a:pos x="521888" y="739918"/>
              </a:cxn>
              <a:cxn ang="0">
                <a:pos x="527957" y="739918"/>
              </a:cxn>
              <a:cxn ang="0">
                <a:pos x="1409618" y="739918"/>
              </a:cxn>
              <a:cxn ang="0">
                <a:pos x="1415687" y="739918"/>
              </a:cxn>
              <a:cxn ang="0">
                <a:pos x="1417204" y="591893"/>
              </a:cxn>
              <a:cxn ang="0">
                <a:pos x="1421972" y="636322"/>
              </a:cxn>
              <a:cxn ang="0">
                <a:pos x="1415470" y="636322"/>
              </a:cxn>
              <a:cxn ang="0">
                <a:pos x="1409401" y="636322"/>
              </a:cxn>
              <a:cxn ang="0">
                <a:pos x="527739" y="636323"/>
              </a:cxn>
              <a:cxn ang="0">
                <a:pos x="521671" y="636323"/>
              </a:cxn>
              <a:cxn ang="0">
                <a:pos x="216" y="636323"/>
              </a:cxn>
              <a:cxn ang="0">
                <a:pos x="4984" y="591892"/>
              </a:cxn>
              <a:cxn ang="0">
                <a:pos x="521887" y="591893"/>
              </a:cxn>
              <a:cxn ang="0">
                <a:pos x="527956" y="591893"/>
              </a:cxn>
              <a:cxn ang="0">
                <a:pos x="1409618" y="591892"/>
              </a:cxn>
              <a:cxn ang="0">
                <a:pos x="1415687" y="591892"/>
              </a:cxn>
              <a:cxn ang="0">
                <a:pos x="1380793" y="443864"/>
              </a:cxn>
              <a:cxn ang="0">
                <a:pos x="1395313" y="488294"/>
              </a:cxn>
              <a:cxn ang="0">
                <a:pos x="527739" y="488294"/>
              </a:cxn>
              <a:cxn ang="0">
                <a:pos x="521671" y="488294"/>
              </a:cxn>
              <a:cxn ang="0">
                <a:pos x="27307" y="488294"/>
              </a:cxn>
              <a:cxn ang="0">
                <a:pos x="41829" y="443864"/>
              </a:cxn>
              <a:cxn ang="0">
                <a:pos x="521886" y="443864"/>
              </a:cxn>
              <a:cxn ang="0">
                <a:pos x="527955" y="443864"/>
              </a:cxn>
              <a:cxn ang="0">
                <a:pos x="1013868" y="44430"/>
              </a:cxn>
              <a:cxn ang="0">
                <a:pos x="527739" y="44430"/>
              </a:cxn>
              <a:cxn ang="0">
                <a:pos x="521671" y="44430"/>
              </a:cxn>
              <a:cxn ang="0">
                <a:pos x="408537" y="44430"/>
              </a:cxn>
              <a:cxn ang="0">
                <a:pos x="531207" y="0"/>
              </a:cxn>
              <a:cxn ang="0">
                <a:pos x="891414" y="0"/>
              </a:cxn>
              <a:cxn ang="0">
                <a:pos x="1013868" y="44430"/>
              </a:cxn>
              <a:cxn ang="0">
                <a:pos x="1305804" y="296055"/>
              </a:cxn>
              <a:cxn ang="0">
                <a:pos x="1332895" y="340485"/>
              </a:cxn>
              <a:cxn ang="0">
                <a:pos x="527956" y="340485"/>
              </a:cxn>
              <a:cxn ang="0">
                <a:pos x="521887" y="340484"/>
              </a:cxn>
              <a:cxn ang="0">
                <a:pos x="89943" y="340485"/>
              </a:cxn>
              <a:cxn ang="0">
                <a:pos x="117034" y="296054"/>
              </a:cxn>
              <a:cxn ang="0">
                <a:pos x="521671" y="296055"/>
              </a:cxn>
              <a:cxn ang="0">
                <a:pos x="527956" y="296055"/>
              </a:cxn>
              <a:cxn ang="0">
                <a:pos x="1221713" y="192457"/>
              </a:cxn>
              <a:cxn ang="0">
                <a:pos x="527739" y="192456"/>
              </a:cxn>
              <a:cxn ang="0">
                <a:pos x="521671" y="192456"/>
              </a:cxn>
              <a:cxn ang="0">
                <a:pos x="200909" y="192457"/>
              </a:cxn>
              <a:cxn ang="0">
                <a:pos x="248373" y="148027"/>
              </a:cxn>
              <a:cxn ang="0">
                <a:pos x="521888" y="148027"/>
              </a:cxn>
              <a:cxn ang="0">
                <a:pos x="527957" y="148027"/>
              </a:cxn>
              <a:cxn ang="0">
                <a:pos x="1174249" y="148027"/>
              </a:cxn>
              <a:cxn ang="0">
                <a:pos x="1221713" y="192457"/>
              </a:cxn>
            </a:cxnLst>
            <a:rect l="0" t="0" r="0" b="0"/>
            <a:pathLst>
              <a:path w="1512485" h="1463398">
                <a:moveTo>
                  <a:pt x="1087984" y="1416153"/>
                </a:moveTo>
                <a:cubicBezTo>
                  <a:pt x="1048346" y="1435511"/>
                  <a:pt x="1006863" y="1451182"/>
                  <a:pt x="963998" y="1463398"/>
                </a:cubicBezTo>
                <a:lnTo>
                  <a:pt x="561161" y="1463397"/>
                </a:lnTo>
                <a:lnTo>
                  <a:pt x="554708" y="1463397"/>
                </a:lnTo>
                <a:lnTo>
                  <a:pt x="548947" y="1463397"/>
                </a:lnTo>
                <a:cubicBezTo>
                  <a:pt x="505851" y="1451183"/>
                  <a:pt x="464369" y="1435282"/>
                  <a:pt x="424961" y="1416153"/>
                </a:cubicBezTo>
                <a:lnTo>
                  <a:pt x="554938" y="1416153"/>
                </a:lnTo>
                <a:lnTo>
                  <a:pt x="561391" y="1416153"/>
                </a:lnTo>
                <a:close/>
                <a:moveTo>
                  <a:pt x="1303691" y="1258752"/>
                </a:moveTo>
                <a:cubicBezTo>
                  <a:pt x="1287791" y="1275346"/>
                  <a:pt x="1271427" y="1291016"/>
                  <a:pt x="1254143" y="1305996"/>
                </a:cubicBezTo>
                <a:lnTo>
                  <a:pt x="561392" y="1305997"/>
                </a:lnTo>
                <a:lnTo>
                  <a:pt x="554939" y="1305996"/>
                </a:lnTo>
                <a:lnTo>
                  <a:pt x="258803" y="1305996"/>
                </a:lnTo>
                <a:cubicBezTo>
                  <a:pt x="241519" y="1291017"/>
                  <a:pt x="225157" y="1275345"/>
                  <a:pt x="209255" y="1258753"/>
                </a:cubicBezTo>
                <a:lnTo>
                  <a:pt x="554940" y="1258752"/>
                </a:lnTo>
                <a:lnTo>
                  <a:pt x="561391" y="1258752"/>
                </a:lnTo>
                <a:close/>
                <a:moveTo>
                  <a:pt x="1419610" y="1101350"/>
                </a:moveTo>
                <a:cubicBezTo>
                  <a:pt x="1410622" y="1117482"/>
                  <a:pt x="1401174" y="1133154"/>
                  <a:pt x="1391033" y="1148594"/>
                </a:cubicBezTo>
                <a:lnTo>
                  <a:pt x="561160" y="1148595"/>
                </a:lnTo>
                <a:lnTo>
                  <a:pt x="554707" y="1148594"/>
                </a:lnTo>
                <a:lnTo>
                  <a:pt x="121450" y="1148595"/>
                </a:lnTo>
                <a:cubicBezTo>
                  <a:pt x="111309" y="1133153"/>
                  <a:pt x="101861" y="1117483"/>
                  <a:pt x="92872" y="1101350"/>
                </a:cubicBezTo>
                <a:lnTo>
                  <a:pt x="554938" y="1101351"/>
                </a:lnTo>
                <a:lnTo>
                  <a:pt x="561390" y="1101350"/>
                </a:lnTo>
                <a:close/>
                <a:moveTo>
                  <a:pt x="1485290" y="943949"/>
                </a:moveTo>
                <a:cubicBezTo>
                  <a:pt x="1480681" y="959851"/>
                  <a:pt x="1475611" y="975752"/>
                  <a:pt x="1470080" y="991193"/>
                </a:cubicBezTo>
                <a:lnTo>
                  <a:pt x="561391" y="991193"/>
                </a:lnTo>
                <a:lnTo>
                  <a:pt x="554938" y="991193"/>
                </a:lnTo>
                <a:lnTo>
                  <a:pt x="42864" y="991193"/>
                </a:lnTo>
                <a:cubicBezTo>
                  <a:pt x="37103" y="975751"/>
                  <a:pt x="32263" y="960081"/>
                  <a:pt x="27654" y="943949"/>
                </a:cubicBezTo>
                <a:lnTo>
                  <a:pt x="554938" y="943949"/>
                </a:lnTo>
                <a:lnTo>
                  <a:pt x="561391" y="943949"/>
                </a:lnTo>
                <a:close/>
                <a:moveTo>
                  <a:pt x="1512485" y="786777"/>
                </a:moveTo>
                <a:cubicBezTo>
                  <a:pt x="1511563" y="802679"/>
                  <a:pt x="1509950" y="818349"/>
                  <a:pt x="1507876" y="834021"/>
                </a:cubicBezTo>
                <a:lnTo>
                  <a:pt x="1505341" y="834021"/>
                </a:lnTo>
                <a:lnTo>
                  <a:pt x="1498888" y="834021"/>
                </a:lnTo>
                <a:lnTo>
                  <a:pt x="561392" y="834021"/>
                </a:lnTo>
                <a:lnTo>
                  <a:pt x="554939" y="834021"/>
                </a:lnTo>
                <a:lnTo>
                  <a:pt x="4840" y="834021"/>
                </a:lnTo>
                <a:cubicBezTo>
                  <a:pt x="2765" y="818349"/>
                  <a:pt x="1152" y="802679"/>
                  <a:pt x="0" y="786777"/>
                </a:cubicBezTo>
                <a:lnTo>
                  <a:pt x="554939" y="786777"/>
                </a:lnTo>
                <a:lnTo>
                  <a:pt x="561392" y="786777"/>
                </a:lnTo>
                <a:lnTo>
                  <a:pt x="1498888" y="786777"/>
                </a:lnTo>
                <a:lnTo>
                  <a:pt x="1505341" y="786777"/>
                </a:lnTo>
                <a:close/>
                <a:moveTo>
                  <a:pt x="1506954" y="629377"/>
                </a:moveTo>
                <a:cubicBezTo>
                  <a:pt x="1509258" y="645047"/>
                  <a:pt x="1510871" y="660719"/>
                  <a:pt x="1512024" y="676620"/>
                </a:cubicBezTo>
                <a:lnTo>
                  <a:pt x="1505110" y="676620"/>
                </a:lnTo>
                <a:lnTo>
                  <a:pt x="1498657" y="676620"/>
                </a:lnTo>
                <a:lnTo>
                  <a:pt x="561161" y="676621"/>
                </a:lnTo>
                <a:lnTo>
                  <a:pt x="554708" y="676621"/>
                </a:lnTo>
                <a:lnTo>
                  <a:pt x="230" y="676621"/>
                </a:lnTo>
                <a:cubicBezTo>
                  <a:pt x="1613" y="660718"/>
                  <a:pt x="3226" y="645048"/>
                  <a:pt x="5300" y="629376"/>
                </a:cubicBezTo>
                <a:lnTo>
                  <a:pt x="554938" y="629377"/>
                </a:lnTo>
                <a:lnTo>
                  <a:pt x="561391" y="629377"/>
                </a:lnTo>
                <a:lnTo>
                  <a:pt x="1498888" y="629376"/>
                </a:lnTo>
                <a:lnTo>
                  <a:pt x="1505341" y="629376"/>
                </a:lnTo>
                <a:close/>
                <a:moveTo>
                  <a:pt x="1468237" y="471974"/>
                </a:moveTo>
                <a:cubicBezTo>
                  <a:pt x="1473997" y="487415"/>
                  <a:pt x="1479069" y="503316"/>
                  <a:pt x="1483677" y="519218"/>
                </a:cubicBezTo>
                <a:lnTo>
                  <a:pt x="561161" y="519218"/>
                </a:lnTo>
                <a:lnTo>
                  <a:pt x="554708" y="519218"/>
                </a:lnTo>
                <a:lnTo>
                  <a:pt x="29037" y="519218"/>
                </a:lnTo>
                <a:cubicBezTo>
                  <a:pt x="33645" y="503316"/>
                  <a:pt x="38716" y="487415"/>
                  <a:pt x="44478" y="471974"/>
                </a:cubicBezTo>
                <a:lnTo>
                  <a:pt x="554937" y="471974"/>
                </a:lnTo>
                <a:lnTo>
                  <a:pt x="561390" y="471974"/>
                </a:lnTo>
                <a:close/>
                <a:moveTo>
                  <a:pt x="1078075" y="47244"/>
                </a:moveTo>
                <a:lnTo>
                  <a:pt x="561161" y="47244"/>
                </a:lnTo>
                <a:lnTo>
                  <a:pt x="554708" y="47244"/>
                </a:lnTo>
                <a:lnTo>
                  <a:pt x="434410" y="47244"/>
                </a:lnTo>
                <a:cubicBezTo>
                  <a:pt x="476123" y="27655"/>
                  <a:pt x="519679" y="11753"/>
                  <a:pt x="564848" y="0"/>
                </a:cubicBezTo>
                <a:lnTo>
                  <a:pt x="947867" y="0"/>
                </a:lnTo>
                <a:cubicBezTo>
                  <a:pt x="993267" y="11753"/>
                  <a:pt x="1036592" y="27656"/>
                  <a:pt x="1078075" y="47244"/>
                </a:cubicBezTo>
                <a:close/>
                <a:moveTo>
                  <a:pt x="1388499" y="314804"/>
                </a:moveTo>
                <a:cubicBezTo>
                  <a:pt x="1398639" y="330245"/>
                  <a:pt x="1408319" y="345916"/>
                  <a:pt x="1417306" y="362048"/>
                </a:cubicBezTo>
                <a:lnTo>
                  <a:pt x="561391" y="362048"/>
                </a:lnTo>
                <a:lnTo>
                  <a:pt x="554938" y="362047"/>
                </a:lnTo>
                <a:lnTo>
                  <a:pt x="95639" y="362048"/>
                </a:lnTo>
                <a:cubicBezTo>
                  <a:pt x="104627" y="345916"/>
                  <a:pt x="114306" y="330245"/>
                  <a:pt x="124446" y="314803"/>
                </a:cubicBezTo>
                <a:lnTo>
                  <a:pt x="554708" y="314804"/>
                </a:lnTo>
                <a:lnTo>
                  <a:pt x="561391" y="314804"/>
                </a:lnTo>
                <a:close/>
                <a:moveTo>
                  <a:pt x="1299083" y="204646"/>
                </a:moveTo>
                <a:lnTo>
                  <a:pt x="561161" y="204645"/>
                </a:lnTo>
                <a:lnTo>
                  <a:pt x="554708" y="204645"/>
                </a:lnTo>
                <a:lnTo>
                  <a:pt x="213633" y="204646"/>
                </a:lnTo>
                <a:cubicBezTo>
                  <a:pt x="229534" y="188053"/>
                  <a:pt x="246589" y="172382"/>
                  <a:pt x="264103" y="157402"/>
                </a:cubicBezTo>
                <a:lnTo>
                  <a:pt x="554939" y="157402"/>
                </a:lnTo>
                <a:lnTo>
                  <a:pt x="561392" y="157402"/>
                </a:lnTo>
                <a:lnTo>
                  <a:pt x="1248613" y="157402"/>
                </a:lnTo>
                <a:cubicBezTo>
                  <a:pt x="1266128" y="172382"/>
                  <a:pt x="1282951" y="188053"/>
                  <a:pt x="1299083" y="204646"/>
                </a:cubicBezTo>
                <a:close/>
              </a:path>
            </a:pathLst>
          </a:custGeom>
          <a:gradFill rotWithShape="1">
            <a:gsLst>
              <a:gs pos="0">
                <a:srgbClr val="9DC3E6"/>
              </a:gs>
              <a:gs pos="100000">
                <a:schemeClr val="accent1"/>
              </a:gs>
            </a:gsLst>
            <a:lin ang="2700000" scaled="1"/>
            <a:tileRect/>
          </a:gradFill>
          <a:ln w="22947">
            <a:noFill/>
          </a:ln>
        </p:spPr>
        <p:txBody>
          <a:bodyPr/>
          <a:lstStyle/>
          <a:p>
            <a:endParaRPr lang="zh-CN" altLang="en-US"/>
          </a:p>
        </p:txBody>
      </p:sp>
      <p:sp>
        <p:nvSpPr>
          <p:cNvPr id="6" name="文本框 5"/>
          <p:cNvSpPr txBox="1"/>
          <p:nvPr/>
        </p:nvSpPr>
        <p:spPr>
          <a:xfrm>
            <a:off x="2631167" y="5468013"/>
            <a:ext cx="6096000" cy="583565"/>
          </a:xfrm>
          <a:prstGeom prst="rect">
            <a:avLst/>
          </a:prstGeom>
          <a:noFill/>
        </p:spPr>
        <p:txBody>
          <a:bodyPr wrap="square">
            <a:spAutoFit/>
          </a:bodyPr>
          <a:lstStyle/>
          <a:p>
            <a:pPr fontAlgn="auto"/>
            <a:r>
              <a:rPr lang="en-US" altLang="zh-CN" sz="3200" noProof="1">
                <a:solidFill>
                  <a:schemeClr val="bg1">
                    <a:alpha val="15000"/>
                  </a:schemeClr>
                </a:solidFill>
                <a:latin typeface="+mj-lt"/>
                <a:ea typeface="+mj-ea"/>
                <a:cs typeface="+mn-cs"/>
              </a:rPr>
              <a:t>Drinking Water</a:t>
            </a:r>
            <a:endParaRPr lang="en-US" altLang="zh-CN" sz="3200" noProof="1">
              <a:solidFill>
                <a:schemeClr val="bg1">
                  <a:alpha val="15000"/>
                </a:schemeClr>
              </a:solidFill>
              <a:latin typeface="+mj-lt"/>
              <a:ea typeface="+mj-ea"/>
            </a:endParaRPr>
          </a:p>
        </p:txBody>
      </p:sp>
      <p:sp>
        <p:nvSpPr>
          <p:cNvPr id="11" name="泪滴形 10"/>
          <p:cNvSpPr/>
          <p:nvPr/>
        </p:nvSpPr>
        <p:spPr>
          <a:xfrm rot="18900000">
            <a:off x="9256713" y="4991100"/>
            <a:ext cx="3713163" cy="3733800"/>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7173" name="文本框 99"/>
          <p:cNvSpPr txBox="1"/>
          <p:nvPr/>
        </p:nvSpPr>
        <p:spPr>
          <a:xfrm>
            <a:off x="1347470" y="2460625"/>
            <a:ext cx="8536305" cy="923330"/>
          </a:xfrm>
          <a:prstGeom prst="rect">
            <a:avLst/>
          </a:prstGeom>
          <a:noFill/>
          <a:ln w="9525">
            <a:noFill/>
          </a:ln>
        </p:spPr>
        <p:txBody>
          <a:bodyPr wrap="square" anchor="t" anchorCtr="0">
            <a:spAutoFit/>
          </a:bodyPr>
          <a:lstStyle/>
          <a:p>
            <a:r>
              <a:rPr lang="en-US" altLang="zh-CN" sz="5400" cap="small" dirty="0">
                <a:solidFill>
                  <a:schemeClr val="tx1"/>
                </a:solidFill>
                <a:uFillTx/>
                <a:latin typeface="Impact" panose="020B0806030902050204" pitchFamily="34" charset="0"/>
              </a:rPr>
              <a:t>Thank You for Your Attention</a:t>
            </a:r>
          </a:p>
        </p:txBody>
      </p:sp>
      <p:sp>
        <p:nvSpPr>
          <p:cNvPr id="7175" name="文本框 20"/>
          <p:cNvSpPr txBox="1"/>
          <p:nvPr/>
        </p:nvSpPr>
        <p:spPr>
          <a:xfrm>
            <a:off x="1347470" y="4281170"/>
            <a:ext cx="6215380" cy="1014730"/>
          </a:xfrm>
          <a:prstGeom prst="rect">
            <a:avLst/>
          </a:prstGeom>
          <a:noFill/>
          <a:ln w="9525">
            <a:noFill/>
          </a:ln>
        </p:spPr>
        <p:txBody>
          <a:bodyPr wrap="square" anchor="t" anchorCtr="0">
            <a:spAutoFit/>
          </a:bodyPr>
          <a:lstStyle/>
          <a:p>
            <a:r>
              <a:rPr lang="en-US" altLang="en-US" dirty="0">
                <a:solidFill>
                  <a:schemeClr val="bg1"/>
                </a:solidFill>
                <a:latin typeface="Calibri" panose="020F0502020204030204" charset="0"/>
                <a:ea typeface="宋体" panose="02010600030101010101" pitchFamily="2" charset="-122"/>
                <a:cs typeface="Calibri" panose="020F0502020204030204" charset="0"/>
              </a:rPr>
              <a:t>Department of Natural Resources, Ecology and Enviroment Audit</a:t>
            </a:r>
          </a:p>
          <a:p>
            <a:r>
              <a:rPr lang="en-US" altLang="en-US" sz="2400" dirty="0">
                <a:solidFill>
                  <a:schemeClr val="bg1"/>
                </a:solidFill>
                <a:latin typeface="Calibri" panose="020F0502020204030204" charset="0"/>
                <a:ea typeface="宋体" panose="02010600030101010101" pitchFamily="2" charset="-122"/>
                <a:cs typeface="Calibri" panose="020F0502020204030204" charset="0"/>
              </a:rPr>
              <a:t>China National Office of Audit</a:t>
            </a:r>
            <a:endParaRPr lang="en-US" altLang="en-US" dirty="0">
              <a:solidFill>
                <a:schemeClr val="bg1"/>
              </a:solidFill>
              <a:latin typeface="Calibri" panose="020F0502020204030204" charset="0"/>
              <a:ea typeface="宋体" panose="02010600030101010101" pitchFamily="2" charset="-122"/>
              <a:cs typeface="Calibri" panose="020F0502020204030204" charset="0"/>
            </a:endParaRPr>
          </a:p>
          <a:p>
            <a:r>
              <a:rPr lang="en-US" altLang="en-US" dirty="0">
                <a:solidFill>
                  <a:schemeClr val="bg1"/>
                </a:solidFill>
                <a:latin typeface="Calibri" panose="020F0502020204030204" charset="0"/>
                <a:cs typeface="Calibri" panose="020F0502020204030204" charset="0"/>
              </a:rPr>
              <a:t>Astana, August 2023</a:t>
            </a:r>
            <a:endParaRPr lang="en-US" altLang="en-US" dirty="0">
              <a:solidFill>
                <a:schemeClr val="bg1"/>
              </a:solidFill>
              <a:latin typeface="Calibri" panose="020F0502020204030204" charset="0"/>
              <a:ea typeface="宋体" panose="02010600030101010101" pitchFamily="2" charset="-122"/>
              <a:cs typeface="Calibri" panose="020F0502020204030204" charset="0"/>
            </a:endParaRPr>
          </a:p>
        </p:txBody>
      </p:sp>
    </p:spTree>
    <p:extLst>
      <p:ext uri="{BB962C8B-B14F-4D97-AF65-F5344CB8AC3E}">
        <p14:creationId xmlns:p14="http://schemas.microsoft.com/office/powerpoint/2010/main" val="15420509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3"/>
          <p:cNvPicPr>
            <a:picLocks noChangeAspect="1"/>
          </p:cNvPicPr>
          <p:nvPr/>
        </p:nvPicPr>
        <p:blipFill>
          <a:blip r:embed="rId2"/>
          <a:stretch>
            <a:fillRect/>
          </a:stretch>
        </p:blipFill>
        <p:spPr>
          <a:xfrm>
            <a:off x="5059363" y="7516813"/>
            <a:ext cx="2073275" cy="3490912"/>
          </a:xfrm>
          <a:prstGeom prst="rect">
            <a:avLst/>
          </a:prstGeom>
          <a:noFill/>
          <a:ln w="9525">
            <a:noFill/>
          </a:ln>
        </p:spPr>
      </p:pic>
      <p:sp>
        <p:nvSpPr>
          <p:cNvPr id="10" name="泪滴形 9"/>
          <p:cNvSpPr>
            <a:spLocks noChangeAspect="1"/>
          </p:cNvSpPr>
          <p:nvPr/>
        </p:nvSpPr>
        <p:spPr>
          <a:xfrm rot="18900000">
            <a:off x="1084263" y="2066925"/>
            <a:ext cx="10021888" cy="10085388"/>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3" name="文本框 2"/>
          <p:cNvSpPr txBox="1"/>
          <p:nvPr/>
        </p:nvSpPr>
        <p:spPr>
          <a:xfrm>
            <a:off x="2022475" y="3176588"/>
            <a:ext cx="8261350" cy="1014730"/>
          </a:xfrm>
          <a:prstGeom prst="rect">
            <a:avLst/>
          </a:prstGeom>
          <a:noFill/>
        </p:spPr>
        <p:txBody>
          <a:bodyPr wrap="square">
            <a:spAutoFit/>
          </a:bodyPr>
          <a:lstStyle>
            <a:defPPr>
              <a:defRPr lang="zh-CN"/>
            </a:defPPr>
            <a:lvl1pPr>
              <a:defRPr sz="5400">
                <a:solidFill>
                  <a:schemeClr val="accent4">
                    <a:lumMod val="20000"/>
                    <a:lumOff val="80000"/>
                  </a:schemeClr>
                </a:solidFill>
                <a:latin typeface="+mj-lt"/>
                <a:ea typeface="+mj-ea"/>
              </a:defRPr>
            </a:lvl1pPr>
          </a:lstStyle>
          <a:p>
            <a:pPr algn="ctr" fontAlgn="auto"/>
            <a:r>
              <a:rPr lang="en-US" altLang="zh-CN" sz="6000" strike="noStrike" cap="small" noProof="1">
                <a:latin typeface="Impact" panose="020B0806030902050204" pitchFamily="34" charset="0"/>
                <a:cs typeface="DIN" charset="0"/>
              </a:rPr>
              <a:t>Background</a:t>
            </a:r>
          </a:p>
        </p:txBody>
      </p:sp>
      <p:sp>
        <p:nvSpPr>
          <p:cNvPr id="6" name="文本框 5"/>
          <p:cNvSpPr txBox="1"/>
          <p:nvPr/>
        </p:nvSpPr>
        <p:spPr>
          <a:xfrm>
            <a:off x="4831925" y="469027"/>
            <a:ext cx="2527300" cy="2707005"/>
          </a:xfrm>
          <a:prstGeom prst="rect">
            <a:avLst/>
          </a:prstGeom>
          <a:noFill/>
        </p:spPr>
        <p:txBody>
          <a:bodyPr wrap="none">
            <a:spAutoFit/>
          </a:bodyPr>
          <a:lstStyle/>
          <a:p>
            <a:pPr fontAlgn="auto"/>
            <a:r>
              <a:rPr lang="en-US" altLang="zh-CN" sz="17000" b="1" noProof="1">
                <a:ln w="12700">
                  <a:solidFill>
                    <a:schemeClr val="accent4">
                      <a:lumMod val="20000"/>
                      <a:lumOff val="80000"/>
                    </a:schemeClr>
                  </a:solidFill>
                </a:ln>
                <a:noFill/>
                <a:latin typeface="DIN" charset="0"/>
                <a:ea typeface="+mj-ea"/>
                <a:cs typeface="DIN" charset="0"/>
              </a:rPr>
              <a:t>01</a:t>
            </a:r>
            <a:endParaRPr lang="zh-CN" altLang="en-US" sz="17000" b="1" noProof="1">
              <a:ln w="12700">
                <a:solidFill>
                  <a:schemeClr val="accent4">
                    <a:lumMod val="20000"/>
                    <a:lumOff val="80000"/>
                  </a:schemeClr>
                </a:solidFill>
              </a:ln>
              <a:noFill/>
              <a:latin typeface="DIN" charset="0"/>
              <a:ea typeface="+mj-ea"/>
              <a:cs typeface="DIN" charset="0"/>
            </a:endParaRP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9" name="图片 13" descr="水花"/>
          <p:cNvPicPr>
            <a:picLocks noChangeAspect="1"/>
          </p:cNvPicPr>
          <p:nvPr/>
        </p:nvPicPr>
        <p:blipFill>
          <a:blip r:embed="rId2">
            <a:lum bright="70000" contrast="-70000"/>
          </a:blip>
          <a:stretch>
            <a:fillRect/>
          </a:stretch>
        </p:blipFill>
        <p:spPr>
          <a:xfrm>
            <a:off x="0" y="1698625"/>
            <a:ext cx="12286615" cy="7679055"/>
          </a:xfrm>
          <a:prstGeom prst="rect">
            <a:avLst/>
          </a:prstGeom>
          <a:noFill/>
          <a:ln w="9525">
            <a:noFill/>
          </a:ln>
        </p:spPr>
      </p:pic>
      <p:pic>
        <p:nvPicPr>
          <p:cNvPr id="6" name="图片 5"/>
          <p:cNvPicPr>
            <a:picLocks noChangeAspect="1"/>
          </p:cNvPicPr>
          <p:nvPr/>
        </p:nvPicPr>
        <p:blipFill>
          <a:blip r:embed="rId3"/>
          <a:stretch>
            <a:fillRect/>
          </a:stretch>
        </p:blipFill>
        <p:spPr>
          <a:xfrm>
            <a:off x="-3154221" y="376379"/>
            <a:ext cx="6105241" cy="6105241"/>
          </a:xfrm>
          <a:prstGeom prst="rect">
            <a:avLst/>
          </a:prstGeom>
        </p:spPr>
      </p:pic>
      <p:pic>
        <p:nvPicPr>
          <p:cNvPr id="3" name="图片 2" descr="E Inverted Icons_WEB-06"/>
          <p:cNvPicPr>
            <a:picLocks noChangeAspect="1"/>
          </p:cNvPicPr>
          <p:nvPr/>
        </p:nvPicPr>
        <p:blipFill>
          <a:blip r:embed="rId4"/>
          <a:stretch>
            <a:fillRect/>
          </a:stretch>
        </p:blipFill>
        <p:spPr>
          <a:xfrm>
            <a:off x="3102928" y="474548"/>
            <a:ext cx="1622107" cy="1622107"/>
          </a:xfrm>
          <a:prstGeom prst="rect">
            <a:avLst/>
          </a:prstGeom>
        </p:spPr>
      </p:pic>
      <p:sp>
        <p:nvSpPr>
          <p:cNvPr id="100" name="文本框 99"/>
          <p:cNvSpPr txBox="1"/>
          <p:nvPr/>
        </p:nvSpPr>
        <p:spPr>
          <a:xfrm>
            <a:off x="4531995" y="574637"/>
            <a:ext cx="6823393" cy="865505"/>
          </a:xfrm>
          <a:prstGeom prst="rect">
            <a:avLst/>
          </a:prstGeom>
          <a:noFill/>
          <a:ln w="9525">
            <a:noFill/>
          </a:ln>
        </p:spPr>
        <p:txBody>
          <a:bodyPr wrap="square">
            <a:spAutoFit/>
          </a:bodyPr>
          <a:lstStyle/>
          <a:p>
            <a:pPr marL="0" indent="0" algn="l">
              <a:lnSpc>
                <a:spcPct val="90000"/>
              </a:lnSpc>
              <a:spcBef>
                <a:spcPts val="0"/>
              </a:spcBef>
              <a:spcAft>
                <a:spcPts val="0"/>
              </a:spcAft>
            </a:pPr>
            <a:r>
              <a:rPr lang="en-US" sz="2800" b="0" dirty="0">
                <a:latin typeface="Calibri" panose="020F0502020204030204" charset="0"/>
                <a:cs typeface="Calibri" panose="020F0502020204030204" charset="0"/>
              </a:rPr>
              <a:t>Ensure availability and sustainable management of water and sanitation for all.</a:t>
            </a:r>
            <a:endParaRPr lang="en-US" altLang="en-US" sz="2800" b="0" dirty="0">
              <a:latin typeface="Calibri" panose="020F0502020204030204" charset="0"/>
              <a:cs typeface="Calibri" panose="020F0502020204030204" charset="0"/>
            </a:endParaRPr>
          </a:p>
        </p:txBody>
      </p:sp>
      <p:sp>
        <p:nvSpPr>
          <p:cNvPr id="4" name="文本框 3"/>
          <p:cNvSpPr txBox="1"/>
          <p:nvPr/>
        </p:nvSpPr>
        <p:spPr>
          <a:xfrm>
            <a:off x="3780155" y="4697683"/>
            <a:ext cx="7212965" cy="1643527"/>
          </a:xfrm>
          <a:prstGeom prst="rect">
            <a:avLst/>
          </a:prstGeom>
          <a:noFill/>
        </p:spPr>
        <p:txBody>
          <a:bodyPr wrap="square" rtlCol="0">
            <a:spAutoFit/>
          </a:bodyPr>
          <a:lstStyle/>
          <a:p>
            <a:pPr marL="0" indent="0" algn="l">
              <a:lnSpc>
                <a:spcPct val="90000"/>
              </a:lnSpc>
              <a:spcBef>
                <a:spcPts val="0"/>
              </a:spcBef>
              <a:spcAft>
                <a:spcPts val="0"/>
              </a:spcAft>
            </a:pPr>
            <a:r>
              <a:rPr lang="en-US" sz="2400" dirty="0">
                <a:latin typeface="Calibri" panose="020F0502020204030204" charset="0"/>
                <a:cs typeface="Calibri" panose="020F0502020204030204" charset="0"/>
                <a:sym typeface="+mn-ea"/>
              </a:rPr>
              <a:t>Target</a:t>
            </a:r>
          </a:p>
          <a:p>
            <a:pPr marL="0" indent="0" algn="l">
              <a:lnSpc>
                <a:spcPct val="90000"/>
              </a:lnSpc>
              <a:spcBef>
                <a:spcPts val="0"/>
              </a:spcBef>
              <a:spcAft>
                <a:spcPts val="0"/>
              </a:spcAft>
            </a:pPr>
            <a:r>
              <a:rPr lang="en-US" sz="2400" dirty="0">
                <a:latin typeface="Calibri" panose="020F0502020204030204" charset="0"/>
                <a:cs typeface="Calibri" panose="020F0502020204030204" charset="0"/>
                <a:sym typeface="+mn-ea"/>
              </a:rPr>
              <a:t> </a:t>
            </a:r>
            <a:r>
              <a:rPr lang="en-US" sz="4000" dirty="0">
                <a:latin typeface="+mj-lt"/>
                <a:cs typeface="Calibri" panose="020F0502020204030204" charset="0"/>
                <a:sym typeface="+mn-ea"/>
              </a:rPr>
              <a:t>6.1</a:t>
            </a:r>
          </a:p>
          <a:p>
            <a:pPr marL="0" indent="0" algn="l">
              <a:lnSpc>
                <a:spcPct val="90000"/>
              </a:lnSpc>
              <a:spcBef>
                <a:spcPts val="0"/>
              </a:spcBef>
              <a:spcAft>
                <a:spcPts val="0"/>
              </a:spcAft>
            </a:pPr>
            <a:r>
              <a:rPr lang="en-US" sz="2400" dirty="0">
                <a:latin typeface="Calibri" panose="020F0502020204030204" charset="0"/>
                <a:cs typeface="Calibri" panose="020F0502020204030204" charset="0"/>
                <a:sym typeface="+mn-ea"/>
              </a:rPr>
              <a:t>By 2030, to achieve universal and equitable access to safe and affordable drinking water for all. </a:t>
            </a:r>
            <a:endParaRPr lang="en-US" altLang="en-US" sz="2400" b="0" dirty="0">
              <a:latin typeface="Calibri" panose="020F0502020204030204" charset="0"/>
              <a:cs typeface="Calibri" panose="020F0502020204030204" charset="0"/>
              <a:sym typeface="+mn-ea"/>
            </a:endParaRPr>
          </a:p>
        </p:txBody>
      </p:sp>
      <p:pic>
        <p:nvPicPr>
          <p:cNvPr id="2" name="图片 1"/>
          <p:cNvPicPr>
            <a:picLocks noChangeAspect="1"/>
          </p:cNvPicPr>
          <p:nvPr/>
        </p:nvPicPr>
        <p:blipFill>
          <a:blip r:embed="rId5"/>
          <a:stretch>
            <a:fillRect/>
          </a:stretch>
        </p:blipFill>
        <p:spPr>
          <a:xfrm>
            <a:off x="5554170" y="1618308"/>
            <a:ext cx="4003197" cy="3215068"/>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1322" cy="6858381"/>
          </a:xfrm>
          <a:prstGeom prst="rect">
            <a:avLst/>
          </a:prstGeom>
        </p:spPr>
      </p:pic>
      <p:sp>
        <p:nvSpPr>
          <p:cNvPr id="8" name="泪滴形 7"/>
          <p:cNvSpPr>
            <a:spLocks noChangeAspect="1"/>
          </p:cNvSpPr>
          <p:nvPr/>
        </p:nvSpPr>
        <p:spPr>
          <a:xfrm rot="18900000">
            <a:off x="1616209" y="2308478"/>
            <a:ext cx="2227326" cy="2241042"/>
          </a:xfrm>
          <a:prstGeom prst="teardrop">
            <a:avLst>
              <a:gd name="adj" fmla="val 140066"/>
            </a:avLst>
          </a:prstGeom>
          <a:solidFill>
            <a:schemeClr val="bg1"/>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9" name="文本框 7"/>
          <p:cNvSpPr txBox="1"/>
          <p:nvPr/>
        </p:nvSpPr>
        <p:spPr>
          <a:xfrm>
            <a:off x="1819282" y="3560142"/>
            <a:ext cx="1821180" cy="523220"/>
          </a:xfrm>
          <a:prstGeom prst="rect">
            <a:avLst/>
          </a:prstGeom>
          <a:noFill/>
          <a:ln w="9525">
            <a:noFill/>
          </a:ln>
        </p:spPr>
        <p:txBody>
          <a:bodyPr wrap="square" anchor="t" anchorCtr="0">
            <a:spAutoFit/>
          </a:bodyPr>
          <a:lstStyle/>
          <a:p>
            <a:pPr algn="ctr"/>
            <a:r>
              <a:rPr lang="en-US" altLang="en-US" sz="2800" dirty="0">
                <a:solidFill>
                  <a:srgbClr val="013F79"/>
                </a:solidFill>
                <a:latin typeface="Arial Black" panose="020B0A04020102020204" charset="0"/>
              </a:rPr>
              <a:t>87%</a:t>
            </a:r>
          </a:p>
        </p:txBody>
      </p:sp>
      <p:sp>
        <p:nvSpPr>
          <p:cNvPr id="10" name="文本框 13"/>
          <p:cNvSpPr txBox="1"/>
          <p:nvPr/>
        </p:nvSpPr>
        <p:spPr>
          <a:xfrm>
            <a:off x="1400817" y="2636812"/>
            <a:ext cx="2658110" cy="923330"/>
          </a:xfrm>
          <a:prstGeom prst="rect">
            <a:avLst/>
          </a:prstGeom>
          <a:noFill/>
          <a:ln w="9525">
            <a:noFill/>
          </a:ln>
        </p:spPr>
        <p:txBody>
          <a:bodyPr wrap="square" anchor="t" anchorCtr="0">
            <a:spAutoFit/>
          </a:bodyPr>
          <a:lstStyle/>
          <a:p>
            <a:pPr algn="ctr">
              <a:lnSpc>
                <a:spcPct val="90000"/>
              </a:lnSpc>
              <a:spcBef>
                <a:spcPts val="0"/>
              </a:spcBef>
              <a:spcAft>
                <a:spcPts val="0"/>
              </a:spcAft>
            </a:pPr>
            <a:r>
              <a:rPr lang="en-US" altLang="zh-CN" sz="2000" dirty="0">
                <a:solidFill>
                  <a:srgbClr val="1F4E79"/>
                </a:solidFill>
                <a:latin typeface="Calibri" panose="020F0502020204030204" charset="0"/>
                <a:ea typeface="宋体" panose="02010600030101010101" pitchFamily="2" charset="-122"/>
                <a:cs typeface="Calibri" panose="020F0502020204030204" charset="0"/>
              </a:rPr>
              <a:t> penetration rate</a:t>
            </a:r>
          </a:p>
          <a:p>
            <a:pPr algn="ctr">
              <a:lnSpc>
                <a:spcPct val="90000"/>
              </a:lnSpc>
              <a:spcBef>
                <a:spcPts val="0"/>
              </a:spcBef>
              <a:spcAft>
                <a:spcPts val="0"/>
              </a:spcAft>
            </a:pPr>
            <a:r>
              <a:rPr lang="en-US" altLang="zh-CN" sz="2000" dirty="0">
                <a:solidFill>
                  <a:srgbClr val="1F4E79"/>
                </a:solidFill>
                <a:latin typeface="Calibri" panose="020F0502020204030204" charset="0"/>
                <a:ea typeface="宋体" panose="02010600030101010101" pitchFamily="2" charset="-122"/>
                <a:cs typeface="Calibri" panose="020F0502020204030204" charset="0"/>
              </a:rPr>
              <a:t> of rural tap water reaching </a:t>
            </a:r>
            <a:endParaRPr lang="zh-CN" altLang="en-US" sz="2000" dirty="0">
              <a:solidFill>
                <a:srgbClr val="1F4E79"/>
              </a:solidFill>
              <a:latin typeface="Calibri" panose="020F0502020204030204" charset="0"/>
              <a:ea typeface="宋体" panose="02010600030101010101" pitchFamily="2" charset="-122"/>
              <a:cs typeface="Calibri" panose="020F0502020204030204" charset="0"/>
            </a:endParaRPr>
          </a:p>
        </p:txBody>
      </p:sp>
      <p:sp>
        <p:nvSpPr>
          <p:cNvPr id="11" name="泪滴形 10"/>
          <p:cNvSpPr>
            <a:spLocks noChangeAspect="1"/>
          </p:cNvSpPr>
          <p:nvPr/>
        </p:nvSpPr>
        <p:spPr>
          <a:xfrm rot="18900000">
            <a:off x="4997519" y="2340358"/>
            <a:ext cx="2227326" cy="2241042"/>
          </a:xfrm>
          <a:prstGeom prst="teardrop">
            <a:avLst>
              <a:gd name="adj" fmla="val 140066"/>
            </a:avLst>
          </a:prstGeom>
          <a:solidFill>
            <a:schemeClr val="bg1"/>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12" name="文本框 7"/>
          <p:cNvSpPr txBox="1"/>
          <p:nvPr/>
        </p:nvSpPr>
        <p:spPr>
          <a:xfrm>
            <a:off x="4880511" y="3460879"/>
            <a:ext cx="2461341" cy="523220"/>
          </a:xfrm>
          <a:prstGeom prst="rect">
            <a:avLst/>
          </a:prstGeom>
          <a:noFill/>
          <a:ln w="9525">
            <a:noFill/>
          </a:ln>
        </p:spPr>
        <p:txBody>
          <a:bodyPr wrap="square" anchor="t" anchorCtr="0">
            <a:spAutoFit/>
          </a:bodyPr>
          <a:lstStyle/>
          <a:p>
            <a:pPr algn="ctr"/>
            <a:r>
              <a:rPr lang="en-US" altLang="en-US" sz="2800" dirty="0">
                <a:solidFill>
                  <a:srgbClr val="013F79"/>
                </a:solidFill>
                <a:latin typeface="Arial Black" panose="020B0A04020102020204" charset="0"/>
              </a:rPr>
              <a:t>890 </a:t>
            </a:r>
            <a:r>
              <a:rPr lang="en-US" altLang="zh-CN" sz="2000" dirty="0">
                <a:solidFill>
                  <a:srgbClr val="013F79"/>
                </a:solidFill>
                <a:latin typeface="+mn-lt"/>
              </a:rPr>
              <a:t>billion M</a:t>
            </a:r>
            <a:r>
              <a:rPr lang="en-US" altLang="zh-CN" sz="2000" baseline="30000" dirty="0">
                <a:solidFill>
                  <a:srgbClr val="013F79"/>
                </a:solidFill>
                <a:latin typeface="+mn-lt"/>
              </a:rPr>
              <a:t>3</a:t>
            </a:r>
            <a:endParaRPr lang="en-US" altLang="en-US" sz="2800" baseline="30000" dirty="0">
              <a:solidFill>
                <a:srgbClr val="013F79"/>
              </a:solidFill>
              <a:latin typeface="+mn-lt"/>
            </a:endParaRPr>
          </a:p>
        </p:txBody>
      </p:sp>
      <p:sp>
        <p:nvSpPr>
          <p:cNvPr id="13" name="文本框 13"/>
          <p:cNvSpPr txBox="1"/>
          <p:nvPr/>
        </p:nvSpPr>
        <p:spPr>
          <a:xfrm>
            <a:off x="4782127" y="2668692"/>
            <a:ext cx="2658110" cy="923330"/>
          </a:xfrm>
          <a:prstGeom prst="rect">
            <a:avLst/>
          </a:prstGeom>
          <a:noFill/>
          <a:ln w="9525">
            <a:noFill/>
          </a:ln>
        </p:spPr>
        <p:txBody>
          <a:bodyPr wrap="square" anchor="t" anchorCtr="0">
            <a:spAutoFit/>
          </a:bodyPr>
          <a:lstStyle/>
          <a:p>
            <a:pPr algn="ctr">
              <a:lnSpc>
                <a:spcPct val="90000"/>
              </a:lnSpc>
              <a:spcBef>
                <a:spcPts val="0"/>
              </a:spcBef>
              <a:spcAft>
                <a:spcPts val="0"/>
              </a:spcAft>
            </a:pPr>
            <a:r>
              <a:rPr lang="en-US" altLang="zh-CN" sz="2000" dirty="0">
                <a:solidFill>
                  <a:srgbClr val="1F4E79"/>
                </a:solidFill>
                <a:latin typeface="Calibri" panose="020F0502020204030204" charset="0"/>
                <a:ea typeface="宋体" panose="02010600030101010101" pitchFamily="2" charset="-122"/>
                <a:cs typeface="Calibri" panose="020F0502020204030204" charset="0"/>
              </a:rPr>
              <a:t> water supply </a:t>
            </a:r>
          </a:p>
          <a:p>
            <a:pPr algn="ctr">
              <a:lnSpc>
                <a:spcPct val="90000"/>
              </a:lnSpc>
              <a:spcBef>
                <a:spcPts val="0"/>
              </a:spcBef>
              <a:spcAft>
                <a:spcPts val="0"/>
              </a:spcAft>
            </a:pPr>
            <a:r>
              <a:rPr lang="en-US" altLang="zh-CN" sz="2000" dirty="0">
                <a:solidFill>
                  <a:srgbClr val="1F4E79"/>
                </a:solidFill>
                <a:latin typeface="Calibri" panose="020F0502020204030204" charset="0"/>
                <a:ea typeface="宋体" panose="02010600030101010101" pitchFamily="2" charset="-122"/>
                <a:cs typeface="Calibri" panose="020F0502020204030204" charset="0"/>
              </a:rPr>
              <a:t>capacity of water conservancy projects</a:t>
            </a:r>
            <a:endParaRPr lang="zh-CN" altLang="en-US" sz="2000" dirty="0">
              <a:solidFill>
                <a:srgbClr val="1F4E79"/>
              </a:solidFill>
              <a:latin typeface="Calibri" panose="020F0502020204030204" charset="0"/>
              <a:ea typeface="宋体" panose="02010600030101010101" pitchFamily="2" charset="-122"/>
              <a:cs typeface="Calibri" panose="020F0502020204030204" charset="0"/>
            </a:endParaRPr>
          </a:p>
        </p:txBody>
      </p:sp>
      <p:sp>
        <p:nvSpPr>
          <p:cNvPr id="14" name="泪滴形 13"/>
          <p:cNvSpPr>
            <a:spLocks noChangeAspect="1"/>
          </p:cNvSpPr>
          <p:nvPr/>
        </p:nvSpPr>
        <p:spPr>
          <a:xfrm rot="18900000">
            <a:off x="8273631" y="2340358"/>
            <a:ext cx="2227326" cy="2241042"/>
          </a:xfrm>
          <a:prstGeom prst="teardrop">
            <a:avLst>
              <a:gd name="adj" fmla="val 140066"/>
            </a:avLst>
          </a:prstGeom>
          <a:solidFill>
            <a:schemeClr val="bg1"/>
          </a:solidFill>
          <a:ln w="476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15" name="文本框 7"/>
          <p:cNvSpPr txBox="1"/>
          <p:nvPr/>
        </p:nvSpPr>
        <p:spPr>
          <a:xfrm>
            <a:off x="8476704" y="3281752"/>
            <a:ext cx="1821180" cy="523220"/>
          </a:xfrm>
          <a:prstGeom prst="rect">
            <a:avLst/>
          </a:prstGeom>
          <a:noFill/>
          <a:ln w="9525">
            <a:noFill/>
          </a:ln>
        </p:spPr>
        <p:txBody>
          <a:bodyPr wrap="square" anchor="t" anchorCtr="0">
            <a:spAutoFit/>
          </a:bodyPr>
          <a:lstStyle/>
          <a:p>
            <a:pPr algn="ctr"/>
            <a:r>
              <a:rPr lang="en-US" altLang="en-US" sz="2800" dirty="0">
                <a:solidFill>
                  <a:srgbClr val="013F79"/>
                </a:solidFill>
                <a:latin typeface="Arial Black" panose="020B0A04020102020204" charset="0"/>
              </a:rPr>
              <a:t>20%</a:t>
            </a:r>
          </a:p>
        </p:txBody>
      </p:sp>
      <p:sp>
        <p:nvSpPr>
          <p:cNvPr id="16" name="文本框 13"/>
          <p:cNvSpPr txBox="1"/>
          <p:nvPr/>
        </p:nvSpPr>
        <p:spPr>
          <a:xfrm>
            <a:off x="8058239" y="2668692"/>
            <a:ext cx="2658110" cy="646331"/>
          </a:xfrm>
          <a:prstGeom prst="rect">
            <a:avLst/>
          </a:prstGeom>
          <a:noFill/>
          <a:ln w="9525">
            <a:noFill/>
          </a:ln>
        </p:spPr>
        <p:txBody>
          <a:bodyPr wrap="square" anchor="t" anchorCtr="0">
            <a:spAutoFit/>
          </a:bodyPr>
          <a:lstStyle/>
          <a:p>
            <a:pPr algn="ctr">
              <a:lnSpc>
                <a:spcPct val="90000"/>
              </a:lnSpc>
              <a:spcBef>
                <a:spcPts val="0"/>
              </a:spcBef>
              <a:spcAft>
                <a:spcPts val="0"/>
              </a:spcAft>
            </a:pPr>
            <a:r>
              <a:rPr lang="en-US" altLang="zh-CN" sz="2000" dirty="0">
                <a:solidFill>
                  <a:srgbClr val="1F4E79"/>
                </a:solidFill>
                <a:latin typeface="Calibri" panose="020F0502020204030204" charset="0"/>
                <a:ea typeface="宋体" panose="02010600030101010101" pitchFamily="2" charset="-122"/>
                <a:cs typeface="Calibri" panose="020F0502020204030204" charset="0"/>
              </a:rPr>
              <a:t> guarantees water supply for</a:t>
            </a:r>
            <a:endParaRPr lang="zh-CN" altLang="en-US" sz="2000" dirty="0">
              <a:solidFill>
                <a:srgbClr val="1F4E79"/>
              </a:solidFill>
              <a:latin typeface="Calibri" panose="020F0502020204030204" charset="0"/>
              <a:ea typeface="宋体" panose="02010600030101010101" pitchFamily="2" charset="-122"/>
              <a:cs typeface="Calibri" panose="020F0502020204030204" charset="0"/>
            </a:endParaRPr>
          </a:p>
        </p:txBody>
      </p:sp>
      <p:sp>
        <p:nvSpPr>
          <p:cNvPr id="18" name="文本框 17"/>
          <p:cNvSpPr txBox="1"/>
          <p:nvPr/>
        </p:nvSpPr>
        <p:spPr>
          <a:xfrm>
            <a:off x="8321357" y="3714030"/>
            <a:ext cx="2234882" cy="369332"/>
          </a:xfrm>
          <a:prstGeom prst="rect">
            <a:avLst/>
          </a:prstGeom>
          <a:noFill/>
        </p:spPr>
        <p:txBody>
          <a:bodyPr wrap="square">
            <a:spAutoFit/>
          </a:bodyPr>
          <a:lstStyle/>
          <a:p>
            <a:pPr marL="0" marR="0" algn="ctr">
              <a:spcBef>
                <a:spcPts val="0"/>
              </a:spcBef>
              <a:spcAft>
                <a:spcPts val="0"/>
              </a:spcAft>
            </a:pPr>
            <a:r>
              <a:rPr lang="en-US" altLang="zh-CN" kern="100" dirty="0">
                <a:solidFill>
                  <a:srgbClr val="013F79"/>
                </a:solidFill>
                <a:latin typeface="Calibri" panose="020F0502020204030204" charset="0"/>
                <a:ea typeface="Calibri" panose="020F0502020204030204" charset="0"/>
                <a:cs typeface="Calibri" panose="020F0502020204030204" charset="0"/>
              </a:rPr>
              <a:t>of </a:t>
            </a:r>
            <a:r>
              <a:rPr lang="en-US" altLang="zh-CN" sz="1800" kern="100" dirty="0">
                <a:solidFill>
                  <a:srgbClr val="013F79"/>
                </a:solidFill>
                <a:effectLst/>
                <a:latin typeface="Calibri" panose="020F0502020204030204" charset="0"/>
                <a:ea typeface="Calibri" panose="020F0502020204030204" charset="0"/>
                <a:cs typeface="Calibri" panose="020F0502020204030204" charset="0"/>
              </a:rPr>
              <a:t>world population</a:t>
            </a:r>
            <a:endParaRPr lang="en-US" altLang="zh-CN" sz="1100" kern="100" dirty="0">
              <a:solidFill>
                <a:srgbClr val="013F79"/>
              </a:solidFill>
              <a:effectLst/>
              <a:latin typeface="Calibri" panose="020F0502020204030204" charset="0"/>
              <a:ea typeface="Calibri" panose="020F0502020204030204" charset="0"/>
              <a:cs typeface="Calibri" panose="020F050202020403020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9525"/>
            <a:ext cx="5715000" cy="6848475"/>
          </a:xfrm>
          <a:prstGeom prst="rect">
            <a:avLst/>
          </a:prstGeom>
        </p:spPr>
      </p:pic>
      <p:pic>
        <p:nvPicPr>
          <p:cNvPr id="7" name="图片 6"/>
          <p:cNvPicPr>
            <a:picLocks noChangeAspect="1"/>
          </p:cNvPicPr>
          <p:nvPr/>
        </p:nvPicPr>
        <p:blipFill>
          <a:blip r:embed="rId3"/>
          <a:stretch>
            <a:fillRect/>
          </a:stretch>
        </p:blipFill>
        <p:spPr>
          <a:xfrm>
            <a:off x="3447896" y="9525"/>
            <a:ext cx="6058211" cy="1111307"/>
          </a:xfrm>
          <a:prstGeom prst="rect">
            <a:avLst/>
          </a:prstGeom>
        </p:spPr>
      </p:pic>
      <p:sp>
        <p:nvSpPr>
          <p:cNvPr id="9" name="圆角矩形 66"/>
          <p:cNvSpPr/>
          <p:nvPr/>
        </p:nvSpPr>
        <p:spPr>
          <a:xfrm>
            <a:off x="2230421" y="1392088"/>
            <a:ext cx="9374505" cy="4992670"/>
          </a:xfrm>
          <a:prstGeom prst="roundRect">
            <a:avLst/>
          </a:prstGeom>
          <a:gradFill>
            <a:gsLst>
              <a:gs pos="0">
                <a:srgbClr val="C5E3FE">
                  <a:alpha val="50000"/>
                </a:srgbClr>
              </a:gs>
              <a:gs pos="74000">
                <a:schemeClr val="bg1"/>
              </a:gs>
              <a:gs pos="87000">
                <a:schemeClr val="bg1"/>
              </a:gs>
            </a:gsLst>
            <a:lin ang="9000000" scaled="0"/>
          </a:gra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等线"/>
              <a:ea typeface="等线" pitchFamily="2" charset="-122"/>
              <a:cs typeface="+mn-cs"/>
            </a:endParaRPr>
          </a:p>
        </p:txBody>
      </p:sp>
      <p:sp>
        <p:nvSpPr>
          <p:cNvPr id="8" name="文本框 13"/>
          <p:cNvSpPr txBox="1"/>
          <p:nvPr/>
        </p:nvSpPr>
        <p:spPr>
          <a:xfrm>
            <a:off x="2667726" y="1866331"/>
            <a:ext cx="8499894" cy="4036060"/>
          </a:xfrm>
          <a:prstGeom prst="rect">
            <a:avLst/>
          </a:prstGeom>
          <a:noFill/>
          <a:ln w="9525">
            <a:noFill/>
          </a:ln>
        </p:spPr>
        <p:txBody>
          <a:bodyPr wrap="square" anchor="t" anchorCtr="0">
            <a:spAutoFit/>
          </a:bodyPr>
          <a:lstStyle/>
          <a:p>
            <a:pPr marL="0" marR="0" algn="just">
              <a:lnSpc>
                <a:spcPct val="90000"/>
              </a:lnSpc>
              <a:spcBef>
                <a:spcPts val="1200"/>
              </a:spcBef>
              <a:spcAft>
                <a:spcPts val="0"/>
              </a:spcAft>
            </a:pPr>
            <a:r>
              <a:rPr lang="en-US" altLang="zh-CN" sz="1800" kern="100" dirty="0">
                <a:effectLst/>
                <a:latin typeface="Calibri" panose="020F0502020204030204" charset="0"/>
                <a:ea typeface="Calibri" panose="020F0502020204030204" charset="0"/>
                <a:cs typeface="Calibri" panose="020F0502020204030204" charset="0"/>
              </a:rPr>
              <a:t>I. The basic rights to access to drinking water safety should be guaranteed for all, and governments, social organizations and international community should provide supports and assistance for equal access to such rights. </a:t>
            </a:r>
          </a:p>
          <a:p>
            <a:pPr marL="0" marR="0" algn="just">
              <a:lnSpc>
                <a:spcPct val="90000"/>
              </a:lnSpc>
              <a:spcBef>
                <a:spcPts val="1200"/>
              </a:spcBef>
              <a:spcAft>
                <a:spcPts val="0"/>
              </a:spcAft>
            </a:pPr>
            <a:r>
              <a:rPr lang="en-US" altLang="zh-CN" sz="1800" kern="100" dirty="0">
                <a:effectLst/>
                <a:latin typeface="Calibri" panose="020F0502020204030204" charset="0"/>
                <a:ea typeface="Calibri" panose="020F0502020204030204" charset="0"/>
                <a:cs typeface="Calibri" panose="020F0502020204030204" charset="0"/>
              </a:rPr>
              <a:t>II. We should recognize the limited and irreplaceable nature of fresh water resources, and facilitate the efficiency on water conservation in agriculture, emission reduction on water conservation in industry, and loss reduction on water conservation in urban areas, thus enhancing the capacity of efficient and intensive utilization of water resources. </a:t>
            </a:r>
          </a:p>
          <a:p>
            <a:pPr marL="0" marR="0" algn="just">
              <a:lnSpc>
                <a:spcPct val="90000"/>
              </a:lnSpc>
              <a:spcBef>
                <a:spcPts val="1200"/>
              </a:spcBef>
              <a:spcAft>
                <a:spcPts val="0"/>
              </a:spcAft>
            </a:pPr>
            <a:r>
              <a:rPr lang="en-US" altLang="zh-CN" sz="1800" kern="100" dirty="0">
                <a:effectLst/>
                <a:latin typeface="Calibri" panose="020F0502020204030204" charset="0"/>
                <a:ea typeface="Calibri" panose="020F0502020204030204" charset="0"/>
                <a:cs typeface="Calibri" panose="020F0502020204030204" charset="0"/>
              </a:rPr>
              <a:t>III. W</a:t>
            </a:r>
            <a:r>
              <a:rPr lang="en-US" altLang="zh-CN" kern="100" dirty="0">
                <a:latin typeface="Calibri" panose="020F0502020204030204" charset="0"/>
                <a:ea typeface="Calibri" panose="020F0502020204030204" charset="0"/>
                <a:cs typeface="Calibri" panose="020F0502020204030204" charset="0"/>
              </a:rPr>
              <a:t>e </a:t>
            </a:r>
            <a:r>
              <a:rPr lang="en-US" altLang="zh-CN" sz="1800" kern="100" dirty="0">
                <a:effectLst/>
                <a:latin typeface="Calibri" panose="020F0502020204030204" charset="0"/>
                <a:ea typeface="Calibri" panose="020F0502020204030204" charset="0"/>
                <a:cs typeface="Calibri" panose="020F0502020204030204" charset="0"/>
              </a:rPr>
              <a:t>should respect the basic rights of natural rivers to survive, regarding rivers as organic lives, constructing river ethics, and safeguarding the healthy lives of rivers to realize the harmony between humanity and rivers. </a:t>
            </a:r>
          </a:p>
          <a:p>
            <a:pPr marL="0" marR="0" algn="just">
              <a:lnSpc>
                <a:spcPct val="90000"/>
              </a:lnSpc>
              <a:spcBef>
                <a:spcPts val="1200"/>
              </a:spcBef>
              <a:spcAft>
                <a:spcPts val="0"/>
              </a:spcAft>
            </a:pPr>
            <a:r>
              <a:rPr lang="en-US" altLang="zh-CN" sz="1800" kern="100" dirty="0">
                <a:effectLst/>
                <a:latin typeface="Calibri" panose="020F0502020204030204" charset="0"/>
                <a:ea typeface="Calibri" panose="020F0502020204030204" charset="0"/>
                <a:cs typeface="Calibri" panose="020F0502020204030204" charset="0"/>
              </a:rPr>
              <a:t>IV. Facing the challenges posed by global climate change and the intensification of its impacts, the role of UN should be given full play to bring together the wisdom and strength to address problems on water disasters, water resources, water environment and water ecology.</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图片 3"/>
          <p:cNvPicPr>
            <a:picLocks noChangeAspect="1"/>
          </p:cNvPicPr>
          <p:nvPr/>
        </p:nvPicPr>
        <p:blipFill>
          <a:blip r:embed="rId2"/>
          <a:stretch>
            <a:fillRect/>
          </a:stretch>
        </p:blipFill>
        <p:spPr>
          <a:xfrm>
            <a:off x="5059363" y="7516813"/>
            <a:ext cx="2073275" cy="3490912"/>
          </a:xfrm>
          <a:prstGeom prst="rect">
            <a:avLst/>
          </a:prstGeom>
          <a:noFill/>
          <a:ln w="9525">
            <a:noFill/>
          </a:ln>
        </p:spPr>
      </p:pic>
      <p:sp>
        <p:nvSpPr>
          <p:cNvPr id="10" name="泪滴形 9"/>
          <p:cNvSpPr>
            <a:spLocks noChangeAspect="1"/>
          </p:cNvSpPr>
          <p:nvPr/>
        </p:nvSpPr>
        <p:spPr>
          <a:xfrm rot="18900000">
            <a:off x="1084263" y="2066925"/>
            <a:ext cx="10021888" cy="10085388"/>
          </a:xfrm>
          <a:prstGeom prst="teardrop">
            <a:avLst>
              <a:gd name="adj" fmla="val 140066"/>
            </a:avLst>
          </a:prstGeom>
          <a:gradFill>
            <a:gsLst>
              <a:gs pos="0">
                <a:srgbClr val="C5E3FE"/>
              </a:gs>
              <a:gs pos="74000">
                <a:srgbClr val="2293FD"/>
              </a:gs>
              <a:gs pos="87000">
                <a:srgbClr val="016AFD"/>
              </a:gs>
            </a:gsLst>
            <a:lin ang="9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endParaRPr lang="en-US" altLang="zh-CN" strike="noStrike" noProof="1"/>
          </a:p>
        </p:txBody>
      </p:sp>
      <p:sp>
        <p:nvSpPr>
          <p:cNvPr id="3" name="文本框 2"/>
          <p:cNvSpPr txBox="1"/>
          <p:nvPr/>
        </p:nvSpPr>
        <p:spPr>
          <a:xfrm>
            <a:off x="2022475" y="3176588"/>
            <a:ext cx="8261350" cy="1938020"/>
          </a:xfrm>
          <a:prstGeom prst="rect">
            <a:avLst/>
          </a:prstGeom>
          <a:noFill/>
        </p:spPr>
        <p:txBody>
          <a:bodyPr wrap="square">
            <a:spAutoFit/>
          </a:bodyPr>
          <a:lstStyle>
            <a:defPPr>
              <a:defRPr lang="zh-CN"/>
            </a:defPPr>
            <a:lvl1pPr>
              <a:defRPr sz="5400">
                <a:solidFill>
                  <a:schemeClr val="accent4">
                    <a:lumMod val="20000"/>
                    <a:lumOff val="80000"/>
                  </a:schemeClr>
                </a:solidFill>
                <a:latin typeface="+mj-lt"/>
                <a:ea typeface="+mj-ea"/>
              </a:defRPr>
            </a:lvl1pPr>
          </a:lstStyle>
          <a:p>
            <a:pPr algn="ctr" fontAlgn="auto"/>
            <a:r>
              <a:rPr lang="en-US" altLang="zh-CN" sz="6000" cap="small" noProof="1">
                <a:latin typeface="Impact" panose="020B0806030902050204" pitchFamily="34" charset="0"/>
              </a:rPr>
              <a:t>CNAO’s Audits of </a:t>
            </a:r>
          </a:p>
          <a:p>
            <a:pPr algn="ctr" fontAlgn="auto"/>
            <a:r>
              <a:rPr lang="en-US" altLang="zh-CN" sz="6000" cap="small" noProof="1">
                <a:latin typeface="Impact" panose="020B0806030902050204" pitchFamily="34" charset="0"/>
              </a:rPr>
              <a:t>Drinking Water Safety</a:t>
            </a:r>
          </a:p>
        </p:txBody>
      </p:sp>
      <p:sp>
        <p:nvSpPr>
          <p:cNvPr id="6" name="文本框 5"/>
          <p:cNvSpPr txBox="1"/>
          <p:nvPr/>
        </p:nvSpPr>
        <p:spPr>
          <a:xfrm>
            <a:off x="4831925" y="469027"/>
            <a:ext cx="2527300" cy="2707006"/>
          </a:xfrm>
          <a:prstGeom prst="rect">
            <a:avLst/>
          </a:prstGeom>
          <a:noFill/>
        </p:spPr>
        <p:txBody>
          <a:bodyPr wrap="none">
            <a:spAutoFit/>
          </a:bodyPr>
          <a:lstStyle/>
          <a:p>
            <a:pPr fontAlgn="auto"/>
            <a:r>
              <a:rPr lang="en-US" altLang="zh-CN" sz="17000" b="1" noProof="1">
                <a:ln w="12700">
                  <a:solidFill>
                    <a:schemeClr val="accent4">
                      <a:lumMod val="20000"/>
                      <a:lumOff val="80000"/>
                    </a:schemeClr>
                  </a:solidFill>
                </a:ln>
                <a:noFill/>
                <a:latin typeface="DIN" charset="0"/>
                <a:ea typeface="+mj-ea"/>
                <a:cs typeface="DIN" charset="0"/>
              </a:rPr>
              <a:t>02</a:t>
            </a:r>
            <a:endParaRPr lang="zh-CN" altLang="en-US" sz="17000" b="1" noProof="1">
              <a:ln w="12700">
                <a:solidFill>
                  <a:schemeClr val="accent4">
                    <a:lumMod val="20000"/>
                    <a:lumOff val="80000"/>
                  </a:schemeClr>
                </a:solidFill>
              </a:ln>
              <a:noFill/>
              <a:latin typeface="DIN" charset="0"/>
              <a:ea typeface="+mj-ea"/>
              <a:cs typeface="DIN" charset="0"/>
            </a:endParaRP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矩形 20"/>
          <p:cNvSpPr/>
          <p:nvPr/>
        </p:nvSpPr>
        <p:spPr>
          <a:xfrm>
            <a:off x="0" y="981008"/>
            <a:ext cx="12192000" cy="213635"/>
          </a:xfrm>
          <a:prstGeom prst="rect">
            <a:avLst/>
          </a:prstGeom>
          <a:gradFill flip="none" rotWithShape="1">
            <a:gsLst>
              <a:gs pos="0">
                <a:srgbClr val="CFAB7E"/>
              </a:gs>
              <a:gs pos="99000">
                <a:srgbClr val="E2B877"/>
              </a:gs>
            </a:gsLst>
            <a:lin ang="18900000" scaled="1"/>
            <a:tileRect/>
          </a:gradFill>
          <a:ln w="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panose="020B0500000000000000" charset="-122"/>
              <a:cs typeface="+mn-cs"/>
            </a:endParaRPr>
          </a:p>
        </p:txBody>
      </p:sp>
      <p:sp>
        <p:nvSpPr>
          <p:cNvPr id="18" name="矩形 17"/>
          <p:cNvSpPr/>
          <p:nvPr/>
        </p:nvSpPr>
        <p:spPr>
          <a:xfrm>
            <a:off x="0" y="1179764"/>
            <a:ext cx="12191999" cy="4498471"/>
          </a:xfrm>
          <a:prstGeom prst="rect">
            <a:avLst/>
          </a:prstGeom>
          <a:gradFill flip="none" rotWithShape="1">
            <a:gsLst>
              <a:gs pos="0">
                <a:srgbClr val="208FE5"/>
              </a:gs>
              <a:gs pos="100000">
                <a:srgbClr val="024290"/>
              </a:gs>
            </a:gsLst>
            <a:lin ang="16800000" scaled="0"/>
            <a:tileRect/>
          </a:gradFill>
          <a:ln w="0">
            <a:noFill/>
          </a:ln>
          <a:effectLst>
            <a:outerShdw blurRad="635000" dist="508000" dir="5400000" sx="90000" sy="90000" algn="t" rotWithShape="0">
              <a:srgbClr val="024290">
                <a:alpha val="40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Gotham Rounded Book"/>
              <a:ea typeface="思源黑体 CN Regular" panose="020B0500000000000000" charset="-122"/>
              <a:cs typeface="+mn-cs"/>
            </a:endParaRPr>
          </a:p>
        </p:txBody>
      </p:sp>
      <p:pic>
        <p:nvPicPr>
          <p:cNvPr id="2" name="图片 1" descr="_cgi-bin_mmwebwx-bin_webwxgetmsgimg__&amp;MsgID=3291215659108471872&amp;skey=@crypt_f49b09cc_a43f6b36435b0e0aec36d90b5556eda5&amp;mmweb_appid=wx_webfilehelper"/>
          <p:cNvPicPr>
            <a:picLocks noChangeAspect="1"/>
          </p:cNvPicPr>
          <p:nvPr/>
        </p:nvPicPr>
        <p:blipFill>
          <a:blip r:embed="rId2"/>
          <a:srcRect l="3613" t="1669" r="5838" b="2720"/>
          <a:stretch>
            <a:fillRect/>
          </a:stretch>
        </p:blipFill>
        <p:spPr>
          <a:xfrm>
            <a:off x="7875637" y="2179719"/>
            <a:ext cx="2910473" cy="4099161"/>
          </a:xfrm>
          <a:prstGeom prst="rect">
            <a:avLst/>
          </a:prstGeom>
          <a:ln>
            <a:noFill/>
          </a:ln>
          <a:effectLst>
            <a:outerShdw blurRad="184150" dist="241300" dir="11520000" sx="110000" sy="110000" algn="ctr">
              <a:srgbClr val="000000">
                <a:alpha val="18000"/>
              </a:srgbClr>
            </a:outerShdw>
          </a:effectLst>
          <a:scene3d>
            <a:camera prst="perspectiveFront" fov="5100000">
              <a:rot lat="0" lon="2100000" rev="0"/>
            </a:camera>
            <a:lightRig rig="flood" dir="t">
              <a:rot lat="0" lon="0" rev="13800000"/>
            </a:lightRig>
          </a:scene3d>
          <a:sp3d extrusionH="107950" prstMaterial="plastic">
            <a:bevelT w="82550" h="63500" prst="divot"/>
            <a:bevelB/>
          </a:sp3d>
        </p:spPr>
      </p:pic>
      <p:pic>
        <p:nvPicPr>
          <p:cNvPr id="4" name="图片 3" descr="截图录屏_20230818182738"/>
          <p:cNvPicPr>
            <a:picLocks noChangeAspect="1"/>
          </p:cNvPicPr>
          <p:nvPr/>
        </p:nvPicPr>
        <p:blipFill>
          <a:blip r:embed="rId3"/>
          <a:srcRect l="34205" t="16525" r="32140" b="7162"/>
          <a:stretch>
            <a:fillRect/>
          </a:stretch>
        </p:blipFill>
        <p:spPr>
          <a:xfrm>
            <a:off x="1673640" y="411729"/>
            <a:ext cx="2910472" cy="4124927"/>
          </a:xfrm>
          <a:prstGeom prst="rect">
            <a:avLst/>
          </a:prstGeom>
          <a:ln>
            <a:noFill/>
          </a:ln>
          <a:effectLst>
            <a:outerShdw blurRad="225425" dist="50800" dir="5220000" algn="ctr">
              <a:srgbClr val="000000">
                <a:alpha val="33000"/>
              </a:srgbClr>
            </a:outerShdw>
            <a:reflection blurRad="6350" stA="52000" endA="300" endPos="35000" dir="5400000" sy="-100000" algn="bl" rotWithShape="0"/>
          </a:effectLst>
          <a:scene3d>
            <a:camera prst="perspectiveFront" fov="3300000">
              <a:rot lat="486000" lon="19530000" rev="174000"/>
            </a:camera>
            <a:lightRig rig="harsh" dir="t">
              <a:rot lat="0" lon="0" rev="3000000"/>
            </a:lightRig>
          </a:scene3d>
          <a:sp3d extrusionH="254000" contourW="19050">
            <a:bevelT w="82550" h="44450" prst="angle"/>
            <a:bevelB w="82550" h="44450" prst="angle"/>
            <a:contourClr>
              <a:srgbClr val="FFFFFF"/>
            </a:contourClr>
          </a:sp3d>
        </p:spPr>
      </p:pic>
      <p:sp>
        <p:nvSpPr>
          <p:cNvPr id="5" name="文本框 4"/>
          <p:cNvSpPr txBox="1"/>
          <p:nvPr/>
        </p:nvSpPr>
        <p:spPr>
          <a:xfrm>
            <a:off x="4937038" y="4536656"/>
            <a:ext cx="3771265" cy="954107"/>
          </a:xfrm>
          <a:prstGeom prst="rect">
            <a:avLst/>
          </a:prstGeom>
          <a:noFill/>
          <a:ln w="9525">
            <a:noFill/>
          </a:ln>
        </p:spPr>
        <p:txBody>
          <a:bodyPr wrap="square">
            <a:spAutoFit/>
          </a:bodyPr>
          <a:lstStyle/>
          <a:p>
            <a:pPr marL="0" indent="0" algn="l"/>
            <a:r>
              <a:rPr lang="en-US" b="0" dirty="0">
                <a:solidFill>
                  <a:schemeClr val="bg1"/>
                </a:solidFill>
                <a:latin typeface="Calibri" panose="020F0502020204030204" charset="0"/>
                <a:cs typeface="Calibri" panose="020F0502020204030204" charset="0"/>
              </a:rPr>
              <a:t>In 2011, SAI China released the </a:t>
            </a:r>
            <a:r>
              <a:rPr lang="en-US" b="0" i="1" dirty="0">
                <a:solidFill>
                  <a:schemeClr val="bg1"/>
                </a:solidFill>
                <a:latin typeface="Calibri" panose="020F0502020204030204" charset="0"/>
                <a:cs typeface="Calibri" panose="020F0502020204030204" charset="0"/>
              </a:rPr>
              <a:t>Guideline for Water Environment Auditing</a:t>
            </a:r>
            <a:endParaRPr lang="zh-CN" altLang="en-US" sz="2000" dirty="0">
              <a:solidFill>
                <a:schemeClr val="bg1"/>
              </a:solidFill>
              <a:latin typeface="Calibri" panose="020F0502020204030204" charset="0"/>
              <a:cs typeface="Calibri" panose="020F0502020204030204" charset="0"/>
            </a:endParaRPr>
          </a:p>
        </p:txBody>
      </p:sp>
      <p:sp>
        <p:nvSpPr>
          <p:cNvPr id="6" name="文本框 5"/>
          <p:cNvSpPr txBox="1"/>
          <p:nvPr/>
        </p:nvSpPr>
        <p:spPr>
          <a:xfrm>
            <a:off x="4402870" y="1492396"/>
            <a:ext cx="3771265" cy="923330"/>
          </a:xfrm>
          <a:prstGeom prst="rect">
            <a:avLst/>
          </a:prstGeom>
          <a:noFill/>
          <a:ln w="9525">
            <a:noFill/>
          </a:ln>
        </p:spPr>
        <p:txBody>
          <a:bodyPr wrap="square">
            <a:spAutoFit/>
          </a:bodyPr>
          <a:lstStyle/>
          <a:p>
            <a:pPr marL="0" indent="0" algn="l"/>
            <a:r>
              <a:rPr lang="en-US" b="0" dirty="0">
                <a:solidFill>
                  <a:schemeClr val="bg1"/>
                </a:solidFill>
                <a:latin typeface="Calibri" panose="020F0502020204030204" charset="0"/>
                <a:cs typeface="Calibri" panose="020F0502020204030204" charset="0"/>
              </a:rPr>
              <a:t>In 2004, the INTOSAI WGEA issued the </a:t>
            </a:r>
            <a:r>
              <a:rPr lang="en-US" b="0" i="1" dirty="0">
                <a:solidFill>
                  <a:schemeClr val="bg1"/>
                </a:solidFill>
                <a:latin typeface="Calibri" panose="020F0502020204030204" charset="0"/>
                <a:cs typeface="Calibri" panose="020F0502020204030204" charset="0"/>
              </a:rPr>
              <a:t>Water Auditing: Guidance for Supreme Audit Institutions</a:t>
            </a:r>
          </a:p>
        </p:txBody>
      </p:sp>
    </p:spTree>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宋体"/>
        <a:font script="Hant" typeface="新細明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宋体"/>
        <a:font script="Hant" typeface="新細明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Black-Arial">
      <a:majorFont>
        <a:latin typeface="Arial Black"/>
        <a:ea typeface=""/>
        <a:cs typeface=""/>
        <a:font script="Jpan" typeface="ＭＳ ゴシック"/>
        <a:font script="Hang" typeface="굴림"/>
        <a:font script="Hans" typeface="宋体"/>
        <a:font script="Hant" typeface="新細明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a:ea typeface=""/>
        <a:cs typeface=""/>
        <a:font script="Jpan" typeface="ＭＳ Ｐゴシック"/>
        <a:font script="Hang" typeface="굴림"/>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宋体"/>
        <a:ea typeface=""/>
        <a:cs typeface=""/>
        <a:font script="Jpan" typeface="游ゴシック Light"/>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宋体"/>
        <a:ea typeface=""/>
        <a:cs typeface=""/>
        <a:font script="Jpan" typeface="游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134</TotalTime>
  <Words>1719</Words>
  <Application>Microsoft Office PowerPoint</Application>
  <PresentationFormat>宽屏</PresentationFormat>
  <Paragraphs>188</Paragraphs>
  <Slides>31</Slides>
  <Notes>2</Notes>
  <HiddenSlides>0</HiddenSlides>
  <MMClips>0</MMClips>
  <ScaleCrop>false</ScaleCrop>
  <HeadingPairs>
    <vt:vector size="6" baseType="variant">
      <vt:variant>
        <vt:lpstr>已用的字体</vt:lpstr>
      </vt:variant>
      <vt:variant>
        <vt:i4>10</vt:i4>
      </vt:variant>
      <vt:variant>
        <vt:lpstr>主题</vt:lpstr>
      </vt:variant>
      <vt:variant>
        <vt:i4>3</vt:i4>
      </vt:variant>
      <vt:variant>
        <vt:lpstr>幻灯片标题</vt:lpstr>
      </vt:variant>
      <vt:variant>
        <vt:i4>31</vt:i4>
      </vt:variant>
    </vt:vector>
  </HeadingPairs>
  <TitlesOfParts>
    <vt:vector size="44" baseType="lpstr">
      <vt:lpstr>DIN</vt:lpstr>
      <vt:lpstr>Gotham Rounded Book</vt:lpstr>
      <vt:lpstr>Roboto Regular</vt:lpstr>
      <vt:lpstr>等线</vt:lpstr>
      <vt:lpstr>宋体</vt:lpstr>
      <vt:lpstr>Arial</vt:lpstr>
      <vt:lpstr>Arial Black</vt:lpstr>
      <vt:lpstr>Calibri</vt:lpstr>
      <vt:lpstr>Impact</vt:lpstr>
      <vt:lpstr>Times New Roman</vt:lpstr>
      <vt:lpstr>Office 主题​​</vt:lpstr>
      <vt:lpstr>1_Office 主题​​</vt:lpstr>
      <vt:lpstr>2_Office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白愈</dc:creator>
  <cp:lastModifiedBy>bai yu</cp:lastModifiedBy>
  <cp:revision>31</cp:revision>
  <dcterms:created xsi:type="dcterms:W3CDTF">2023-08-21T10:38:58Z</dcterms:created>
  <dcterms:modified xsi:type="dcterms:W3CDTF">2023-08-24T02:50:49Z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2052-11.8.2.10386</vt:lpwstr>
  </property>
</Properties>
</file>