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6590" y="653696"/>
            <a:ext cx="14614818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F5F5F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EFEF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F5F5F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F5F5F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B3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3577" y="268168"/>
            <a:ext cx="11740845" cy="490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F5F5F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967" y="3592067"/>
            <a:ext cx="10196194" cy="228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EFEF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A3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8700" y="0"/>
            <a:ext cx="17259300" cy="10287000"/>
            <a:chOff x="1028700" y="0"/>
            <a:chExt cx="17259300" cy="10287000"/>
          </a:xfrm>
        </p:grpSpPr>
        <p:sp>
          <p:nvSpPr>
            <p:cNvPr id="4" name="object 4"/>
            <p:cNvSpPr/>
            <p:nvPr/>
          </p:nvSpPr>
          <p:spPr>
            <a:xfrm>
              <a:off x="8933340" y="0"/>
              <a:ext cx="9354820" cy="8166734"/>
            </a:xfrm>
            <a:custGeom>
              <a:avLst/>
              <a:gdLst/>
              <a:ahLst/>
              <a:cxnLst/>
              <a:rect l="l" t="t" r="r" b="b"/>
              <a:pathLst>
                <a:path w="9354819" h="8166734">
                  <a:moveTo>
                    <a:pt x="0" y="0"/>
                  </a:moveTo>
                  <a:lnTo>
                    <a:pt x="9354657" y="0"/>
                  </a:lnTo>
                  <a:lnTo>
                    <a:pt x="9354657" y="7709343"/>
                  </a:lnTo>
                  <a:lnTo>
                    <a:pt x="8859105" y="8166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7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2051465"/>
              <a:ext cx="9144000" cy="82355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10720" y="6804593"/>
              <a:ext cx="7548245" cy="3479165"/>
            </a:xfrm>
            <a:custGeom>
              <a:avLst/>
              <a:gdLst/>
              <a:ahLst/>
              <a:cxnLst/>
              <a:rect l="l" t="t" r="r" b="b"/>
              <a:pathLst>
                <a:path w="7548244" h="3479165">
                  <a:moveTo>
                    <a:pt x="7548095" y="3478835"/>
                  </a:moveTo>
                  <a:lnTo>
                    <a:pt x="0" y="3478835"/>
                  </a:lnTo>
                  <a:lnTo>
                    <a:pt x="3774047" y="0"/>
                  </a:lnTo>
                  <a:lnTo>
                    <a:pt x="7548095" y="3478835"/>
                  </a:lnTo>
                  <a:close/>
                </a:path>
              </a:pathLst>
            </a:custGeom>
            <a:solidFill>
              <a:srgbClr val="FEFEFE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8700" y="5363780"/>
              <a:ext cx="11756390" cy="603250"/>
            </a:xfrm>
            <a:custGeom>
              <a:avLst/>
              <a:gdLst/>
              <a:ahLst/>
              <a:cxnLst/>
              <a:rect l="l" t="t" r="r" b="b"/>
              <a:pathLst>
                <a:path w="11756390" h="603250">
                  <a:moveTo>
                    <a:pt x="11467489" y="602753"/>
                  </a:moveTo>
                  <a:lnTo>
                    <a:pt x="288579" y="602753"/>
                  </a:lnTo>
                  <a:lnTo>
                    <a:pt x="254390" y="600047"/>
                  </a:lnTo>
                  <a:lnTo>
                    <a:pt x="208475" y="588988"/>
                  </a:lnTo>
                  <a:lnTo>
                    <a:pt x="164969" y="570967"/>
                  </a:lnTo>
                  <a:lnTo>
                    <a:pt x="124682" y="546320"/>
                  </a:lnTo>
                  <a:lnTo>
                    <a:pt x="88425" y="515382"/>
                  </a:lnTo>
                  <a:lnTo>
                    <a:pt x="57488" y="479126"/>
                  </a:lnTo>
                  <a:lnTo>
                    <a:pt x="32840" y="438839"/>
                  </a:lnTo>
                  <a:lnTo>
                    <a:pt x="14819" y="395333"/>
                  </a:lnTo>
                  <a:lnTo>
                    <a:pt x="3760" y="349417"/>
                  </a:lnTo>
                  <a:lnTo>
                    <a:pt x="0" y="301904"/>
                  </a:lnTo>
                  <a:lnTo>
                    <a:pt x="3760" y="254390"/>
                  </a:lnTo>
                  <a:lnTo>
                    <a:pt x="14819" y="208475"/>
                  </a:lnTo>
                  <a:lnTo>
                    <a:pt x="32840" y="164969"/>
                  </a:lnTo>
                  <a:lnTo>
                    <a:pt x="57488" y="124682"/>
                  </a:lnTo>
                  <a:lnTo>
                    <a:pt x="88425" y="88425"/>
                  </a:lnTo>
                  <a:lnTo>
                    <a:pt x="124682" y="57488"/>
                  </a:lnTo>
                  <a:lnTo>
                    <a:pt x="164969" y="32840"/>
                  </a:lnTo>
                  <a:lnTo>
                    <a:pt x="208475" y="14819"/>
                  </a:lnTo>
                  <a:lnTo>
                    <a:pt x="254390" y="3760"/>
                  </a:lnTo>
                  <a:lnTo>
                    <a:pt x="301902" y="0"/>
                  </a:lnTo>
                  <a:lnTo>
                    <a:pt x="11454166" y="0"/>
                  </a:lnTo>
                  <a:lnTo>
                    <a:pt x="11501677" y="3760"/>
                  </a:lnTo>
                  <a:lnTo>
                    <a:pt x="11547593" y="14819"/>
                  </a:lnTo>
                  <a:lnTo>
                    <a:pt x="11591099" y="32840"/>
                  </a:lnTo>
                  <a:lnTo>
                    <a:pt x="11631386" y="57488"/>
                  </a:lnTo>
                  <a:lnTo>
                    <a:pt x="11667642" y="88425"/>
                  </a:lnTo>
                  <a:lnTo>
                    <a:pt x="11698579" y="124682"/>
                  </a:lnTo>
                  <a:lnTo>
                    <a:pt x="11723226" y="164969"/>
                  </a:lnTo>
                  <a:lnTo>
                    <a:pt x="11741247" y="208475"/>
                  </a:lnTo>
                  <a:lnTo>
                    <a:pt x="11752306" y="254390"/>
                  </a:lnTo>
                  <a:lnTo>
                    <a:pt x="11756067" y="301904"/>
                  </a:lnTo>
                  <a:lnTo>
                    <a:pt x="11752306" y="349417"/>
                  </a:lnTo>
                  <a:lnTo>
                    <a:pt x="11741247" y="395333"/>
                  </a:lnTo>
                  <a:lnTo>
                    <a:pt x="11723226" y="438839"/>
                  </a:lnTo>
                  <a:lnTo>
                    <a:pt x="11698579" y="479126"/>
                  </a:lnTo>
                  <a:lnTo>
                    <a:pt x="11667642" y="515382"/>
                  </a:lnTo>
                  <a:lnTo>
                    <a:pt x="11631386" y="546320"/>
                  </a:lnTo>
                  <a:lnTo>
                    <a:pt x="11591099" y="570967"/>
                  </a:lnTo>
                  <a:lnTo>
                    <a:pt x="11547593" y="588988"/>
                  </a:lnTo>
                  <a:lnTo>
                    <a:pt x="11501677" y="600047"/>
                  </a:lnTo>
                  <a:lnTo>
                    <a:pt x="11467489" y="602753"/>
                  </a:lnTo>
                  <a:close/>
                </a:path>
              </a:pathLst>
            </a:custGeom>
            <a:solidFill>
              <a:srgbClr val="387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71603" y="6778876"/>
            <a:ext cx="4990465" cy="1425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83260">
              <a:lnSpc>
                <a:spcPct val="117800"/>
              </a:lnSpc>
              <a:spcBef>
                <a:spcPts val="90"/>
              </a:spcBef>
              <a:tabLst>
                <a:tab pos="595630" algn="l"/>
              </a:tabLst>
            </a:pPr>
            <a:r>
              <a:rPr sz="2600" dirty="0">
                <a:solidFill>
                  <a:srgbClr val="FEFEFE"/>
                </a:solidFill>
                <a:latin typeface="Verdana"/>
                <a:cs typeface="Verdana"/>
              </a:rPr>
              <a:t>B</a:t>
            </a:r>
            <a:r>
              <a:rPr sz="2600" spc="-210" dirty="0">
                <a:solidFill>
                  <a:srgbClr val="FEFEFE"/>
                </a:solidFill>
                <a:latin typeface="Verdana"/>
                <a:cs typeface="Verdana"/>
              </a:rPr>
              <a:t>y</a:t>
            </a:r>
            <a:r>
              <a:rPr sz="2600" dirty="0">
                <a:solidFill>
                  <a:srgbClr val="FEFEFE"/>
                </a:solidFill>
                <a:latin typeface="Verdana"/>
                <a:cs typeface="Verdana"/>
              </a:rPr>
              <a:t>	</a:t>
            </a:r>
            <a:r>
              <a:rPr sz="2600" spc="-114" dirty="0">
                <a:solidFill>
                  <a:srgbClr val="FEFEFE"/>
                </a:solidFill>
                <a:latin typeface="Verdana"/>
                <a:cs typeface="Verdana"/>
              </a:rPr>
              <a:t>D</a:t>
            </a:r>
            <a:r>
              <a:rPr sz="2600" spc="-240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2600" spc="-210" dirty="0">
                <a:solidFill>
                  <a:srgbClr val="FEFEFE"/>
                </a:solidFill>
                <a:latin typeface="Verdana"/>
                <a:cs typeface="Verdana"/>
              </a:rPr>
              <a:t>.</a:t>
            </a:r>
            <a:r>
              <a:rPr sz="2600" spc="-180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600" spc="-15" dirty="0">
                <a:solidFill>
                  <a:srgbClr val="FEFEFE"/>
                </a:solidFill>
                <a:latin typeface="Verdana"/>
                <a:cs typeface="Verdana"/>
              </a:rPr>
              <a:t>S</a:t>
            </a:r>
            <a:r>
              <a:rPr sz="2600" spc="-190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2600" spc="-290" dirty="0">
                <a:solidFill>
                  <a:srgbClr val="FEFEFE"/>
                </a:solidFill>
                <a:latin typeface="Verdana"/>
                <a:cs typeface="Verdana"/>
              </a:rPr>
              <a:t>tt</a:t>
            </a:r>
            <a:r>
              <a:rPr sz="2600" spc="-175" dirty="0">
                <a:solidFill>
                  <a:srgbClr val="FEFEFE"/>
                </a:solidFill>
                <a:latin typeface="Verdana"/>
                <a:cs typeface="Verdana"/>
              </a:rPr>
              <a:t>h</a:t>
            </a:r>
            <a:r>
              <a:rPr sz="2600" spc="-140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2600" spc="-180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600" spc="-15" dirty="0">
                <a:solidFill>
                  <a:srgbClr val="FEFEFE"/>
                </a:solidFill>
                <a:latin typeface="Verdana"/>
                <a:cs typeface="Verdana"/>
              </a:rPr>
              <a:t>S</a:t>
            </a:r>
            <a:r>
              <a:rPr sz="2600" spc="-190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2600" spc="-17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2600" spc="-290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2600" spc="-175" dirty="0">
                <a:solidFill>
                  <a:srgbClr val="FEFEFE"/>
                </a:solidFill>
                <a:latin typeface="Verdana"/>
                <a:cs typeface="Verdana"/>
              </a:rPr>
              <a:t>h</a:t>
            </a:r>
            <a:r>
              <a:rPr sz="2600" spc="-90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600" spc="-240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2600" spc="-90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600" spc="-17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2600" spc="-190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2600" spc="-240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2600" spc="-90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600" spc="-145" dirty="0">
                <a:solidFill>
                  <a:srgbClr val="FEFEFE"/>
                </a:solidFill>
                <a:latin typeface="Verdana"/>
                <a:cs typeface="Verdana"/>
              </a:rPr>
              <a:t>k  </a:t>
            </a:r>
            <a:r>
              <a:rPr sz="2600" spc="-4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2600" spc="-190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2600" spc="-175" dirty="0">
                <a:solidFill>
                  <a:srgbClr val="FEFEFE"/>
                </a:solidFill>
                <a:latin typeface="Verdana"/>
                <a:cs typeface="Verdana"/>
              </a:rPr>
              <a:t>nn</a:t>
            </a:r>
            <a:r>
              <a:rPr sz="2600" spc="-90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600" spc="-140" dirty="0">
                <a:solidFill>
                  <a:srgbClr val="FEFEFE"/>
                </a:solidFill>
                <a:latin typeface="Verdana"/>
                <a:cs typeface="Verdana"/>
              </a:rPr>
              <a:t>p</a:t>
            </a:r>
            <a:r>
              <a:rPr sz="2600" spc="-90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600" spc="-28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2600" spc="-180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600" spc="70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2600" spc="-190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2600" spc="-10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2600" spc="-90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600" spc="-17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2600" spc="-140" dirty="0">
                <a:solidFill>
                  <a:srgbClr val="FEFEFE"/>
                </a:solidFill>
                <a:latin typeface="Verdana"/>
                <a:cs typeface="Verdana"/>
              </a:rPr>
              <a:t>g</a:t>
            </a:r>
            <a:r>
              <a:rPr sz="2600" spc="-30" dirty="0">
                <a:solidFill>
                  <a:srgbClr val="FEFEFE"/>
                </a:solidFill>
                <a:latin typeface="Verdana"/>
                <a:cs typeface="Verdana"/>
              </a:rPr>
              <a:t>s</a:t>
            </a:r>
            <a:r>
              <a:rPr sz="2600" spc="-240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2600" spc="-140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600" spc="105" dirty="0">
                <a:solidFill>
                  <a:srgbClr val="FEFEFE"/>
                </a:solidFill>
                <a:latin typeface="Verdana"/>
                <a:cs typeface="Verdana"/>
              </a:rPr>
              <a:t>C</a:t>
            </a:r>
            <a:r>
              <a:rPr sz="2600" spc="-175" dirty="0">
                <a:solidFill>
                  <a:srgbClr val="FEFEFE"/>
                </a:solidFill>
                <a:latin typeface="Verdana"/>
                <a:cs typeface="Verdana"/>
              </a:rPr>
              <a:t>h</a:t>
            </a:r>
            <a:r>
              <a:rPr sz="2600" spc="-10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2600" spc="-320" dirty="0">
                <a:solidFill>
                  <a:srgbClr val="FEFEFE"/>
                </a:solidFill>
                <a:latin typeface="Verdana"/>
                <a:cs typeface="Verdana"/>
              </a:rPr>
              <a:t>m</a:t>
            </a:r>
            <a:r>
              <a:rPr sz="2600" spc="-140" dirty="0">
                <a:solidFill>
                  <a:srgbClr val="FEFEFE"/>
                </a:solidFill>
                <a:latin typeface="Verdana"/>
                <a:cs typeface="Verdana"/>
              </a:rPr>
              <a:t>p</a:t>
            </a:r>
            <a:r>
              <a:rPr sz="2600" spc="-240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2600" spc="-90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600" spc="-17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2600" spc="-135" dirty="0">
                <a:solidFill>
                  <a:srgbClr val="FEFEFE"/>
                </a:solidFill>
                <a:latin typeface="Verdana"/>
                <a:cs typeface="Verdana"/>
              </a:rPr>
              <a:t>g</a:t>
            </a:r>
            <a:r>
              <a:rPr sz="2600" spc="-180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FEFEFE"/>
                </a:solidFill>
                <a:latin typeface="Verdana"/>
                <a:cs typeface="Verdana"/>
              </a:rPr>
              <a:t>W</a:t>
            </a:r>
            <a:r>
              <a:rPr sz="2600" spc="-10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2600" spc="-17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2600" spc="-140" dirty="0">
                <a:solidFill>
                  <a:srgbClr val="FEFEFE"/>
                </a:solidFill>
                <a:latin typeface="Verdana"/>
                <a:cs typeface="Verdana"/>
              </a:rPr>
              <a:t>g</a:t>
            </a:r>
            <a:r>
              <a:rPr sz="2600" spc="-240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2600" spc="-190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2600" spc="-30" dirty="0">
                <a:solidFill>
                  <a:srgbClr val="FEFEFE"/>
                </a:solidFill>
                <a:latin typeface="Verdana"/>
                <a:cs typeface="Verdana"/>
              </a:rPr>
              <a:t>ss</a:t>
            </a:r>
            <a:r>
              <a:rPr sz="2600" spc="-90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600" spc="-320" dirty="0">
                <a:solidFill>
                  <a:srgbClr val="FEFEFE"/>
                </a:solidFill>
                <a:latin typeface="Verdana"/>
                <a:cs typeface="Verdana"/>
              </a:rPr>
              <a:t>m</a:t>
            </a:r>
            <a:r>
              <a:rPr sz="2600" spc="-100" dirty="0">
                <a:solidFill>
                  <a:srgbClr val="FEFEFE"/>
                </a:solidFill>
                <a:latin typeface="Verdana"/>
                <a:cs typeface="Verdana"/>
              </a:rPr>
              <a:t>ee</a:t>
            </a:r>
            <a:r>
              <a:rPr sz="2600" spc="-140" dirty="0">
                <a:solidFill>
                  <a:srgbClr val="FEFEFE"/>
                </a:solidFill>
                <a:latin typeface="Verdana"/>
                <a:cs typeface="Verdana"/>
              </a:rPr>
              <a:t>d</a:t>
            </a:r>
            <a:r>
              <a:rPr sz="2600" spc="-190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2600" spc="-10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2600" spc="-170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1603" y="2631564"/>
            <a:ext cx="13566140" cy="324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5500" b="1" spc="-45" dirty="0">
                <a:solidFill>
                  <a:srgbClr val="FEFEFE"/>
                </a:solidFill>
                <a:latin typeface="Tahoma"/>
                <a:cs typeface="Tahoma"/>
              </a:rPr>
              <a:t>Post-Pandemic </a:t>
            </a:r>
            <a:r>
              <a:rPr sz="5500" b="1" spc="-150" dirty="0">
                <a:solidFill>
                  <a:srgbClr val="FEFEFE"/>
                </a:solidFill>
                <a:latin typeface="Tahoma"/>
                <a:cs typeface="Tahoma"/>
              </a:rPr>
              <a:t>Environmental </a:t>
            </a:r>
            <a:r>
              <a:rPr sz="5500" b="1" spc="-130" dirty="0">
                <a:solidFill>
                  <a:srgbClr val="FEFEFE"/>
                </a:solidFill>
                <a:latin typeface="Tahoma"/>
                <a:cs typeface="Tahoma"/>
              </a:rPr>
              <a:t>Auditing: </a:t>
            </a:r>
            <a:r>
              <a:rPr sz="5500" b="1" spc="-16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500" b="1" spc="-140" dirty="0">
                <a:solidFill>
                  <a:srgbClr val="FEFEFE"/>
                </a:solidFill>
                <a:latin typeface="Tahoma"/>
                <a:cs typeface="Tahoma"/>
              </a:rPr>
              <a:t>Exploring </a:t>
            </a:r>
            <a:r>
              <a:rPr sz="5500" b="1" spc="-85" dirty="0">
                <a:solidFill>
                  <a:srgbClr val="FEFEFE"/>
                </a:solidFill>
                <a:latin typeface="Tahoma"/>
                <a:cs typeface="Tahoma"/>
              </a:rPr>
              <a:t>Four </a:t>
            </a:r>
            <a:r>
              <a:rPr sz="5500" b="1" spc="-65" dirty="0">
                <a:solidFill>
                  <a:srgbClr val="FEFEFE"/>
                </a:solidFill>
                <a:latin typeface="Tahoma"/>
                <a:cs typeface="Tahoma"/>
              </a:rPr>
              <a:t>Foresight </a:t>
            </a:r>
            <a:r>
              <a:rPr sz="5500" b="1" spc="-40" dirty="0">
                <a:solidFill>
                  <a:srgbClr val="FEFEFE"/>
                </a:solidFill>
                <a:latin typeface="Tahoma"/>
                <a:cs typeface="Tahoma"/>
              </a:rPr>
              <a:t>Scenarios </a:t>
            </a:r>
            <a:r>
              <a:rPr sz="5500" b="1" spc="-125" dirty="0">
                <a:solidFill>
                  <a:srgbClr val="FEFEFE"/>
                </a:solidFill>
                <a:latin typeface="Tahoma"/>
                <a:cs typeface="Tahoma"/>
              </a:rPr>
              <a:t>and </a:t>
            </a:r>
            <a:r>
              <a:rPr sz="5500" b="1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500" b="1" spc="-114" dirty="0">
                <a:solidFill>
                  <a:srgbClr val="FEFEFE"/>
                </a:solidFill>
                <a:latin typeface="Tahoma"/>
                <a:cs typeface="Tahoma"/>
              </a:rPr>
              <a:t>Their</a:t>
            </a:r>
            <a:r>
              <a:rPr sz="5500" b="1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500" b="1" spc="-170" dirty="0">
                <a:solidFill>
                  <a:srgbClr val="FEFEFE"/>
                </a:solidFill>
                <a:latin typeface="Tahoma"/>
                <a:cs typeface="Tahoma"/>
              </a:rPr>
              <a:t>Implications</a:t>
            </a:r>
            <a:r>
              <a:rPr sz="5500" b="1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500" b="1" spc="-45" dirty="0">
                <a:solidFill>
                  <a:srgbClr val="FEFEFE"/>
                </a:solidFill>
                <a:latin typeface="Tahoma"/>
                <a:cs typeface="Tahoma"/>
              </a:rPr>
              <a:t>for</a:t>
            </a:r>
            <a:r>
              <a:rPr sz="5500" b="1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500" b="1" spc="-100" dirty="0">
                <a:solidFill>
                  <a:srgbClr val="FEFEFE"/>
                </a:solidFill>
                <a:latin typeface="Tahoma"/>
                <a:cs typeface="Tahoma"/>
              </a:rPr>
              <a:t>Sustainability</a:t>
            </a:r>
            <a:endParaRPr sz="5500">
              <a:latin typeface="Tahoma"/>
              <a:cs typeface="Tahoma"/>
            </a:endParaRPr>
          </a:p>
          <a:p>
            <a:pPr marL="304165">
              <a:lnSpc>
                <a:spcPct val="100000"/>
              </a:lnSpc>
              <a:spcBef>
                <a:spcPts val="2060"/>
              </a:spcBef>
            </a:pPr>
            <a:r>
              <a:rPr sz="2900" b="1" spc="-190" dirty="0">
                <a:solidFill>
                  <a:srgbClr val="FEFEFE"/>
                </a:solidFill>
                <a:latin typeface="Tahoma"/>
                <a:cs typeface="Tahoma"/>
              </a:rPr>
              <a:t>9th</a:t>
            </a:r>
            <a:r>
              <a:rPr sz="2900" b="1" spc="-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FEFEFE"/>
                </a:solidFill>
                <a:latin typeface="Tahoma"/>
                <a:cs typeface="Tahoma"/>
              </a:rPr>
              <a:t>ASOSAI</a:t>
            </a:r>
            <a:r>
              <a:rPr sz="2900" b="1" spc="-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900" b="1" spc="-85" dirty="0">
                <a:solidFill>
                  <a:srgbClr val="FEFEFE"/>
                </a:solidFill>
                <a:latin typeface="Tahoma"/>
                <a:cs typeface="Tahoma"/>
              </a:rPr>
              <a:t>Seminar</a:t>
            </a:r>
            <a:r>
              <a:rPr sz="2900" b="1" spc="-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900" b="1" spc="-55" dirty="0">
                <a:solidFill>
                  <a:srgbClr val="FEFEFE"/>
                </a:solidFill>
                <a:latin typeface="Tahoma"/>
                <a:cs typeface="Tahoma"/>
              </a:rPr>
              <a:t>on</a:t>
            </a:r>
            <a:r>
              <a:rPr sz="2900" b="1" spc="-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900" b="1" spc="-95" dirty="0">
                <a:solidFill>
                  <a:srgbClr val="FEFEFE"/>
                </a:solidFill>
                <a:latin typeface="Tahoma"/>
                <a:cs typeface="Tahoma"/>
              </a:rPr>
              <a:t>Environmental</a:t>
            </a:r>
            <a:r>
              <a:rPr sz="2900" b="1" spc="-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900" b="1" spc="-85" dirty="0">
                <a:solidFill>
                  <a:srgbClr val="FEFEFE"/>
                </a:solidFill>
                <a:latin typeface="Tahoma"/>
                <a:cs typeface="Tahoma"/>
              </a:rPr>
              <a:t>Auditing</a:t>
            </a:r>
            <a:r>
              <a:rPr sz="2900" b="1" spc="-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900" b="1" spc="-114" dirty="0">
                <a:solidFill>
                  <a:srgbClr val="FEFEFE"/>
                </a:solidFill>
                <a:latin typeface="Tahoma"/>
                <a:cs typeface="Tahoma"/>
              </a:rPr>
              <a:t>in</a:t>
            </a:r>
            <a:r>
              <a:rPr sz="2900" b="1" spc="-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900" b="1" spc="-75" dirty="0">
                <a:solidFill>
                  <a:srgbClr val="FEFEFE"/>
                </a:solidFill>
                <a:latin typeface="Tahoma"/>
                <a:cs typeface="Tahoma"/>
              </a:rPr>
              <a:t>Kazakhstan</a:t>
            </a:r>
            <a:endParaRPr sz="29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034" y="402464"/>
            <a:ext cx="933449" cy="9239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848438" y="648504"/>
            <a:ext cx="72256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-30" dirty="0">
                <a:solidFill>
                  <a:srgbClr val="FEFEFE"/>
                </a:solidFill>
                <a:latin typeface="Verdana"/>
                <a:cs typeface="Verdana"/>
              </a:rPr>
              <a:t>S</a:t>
            </a:r>
            <a:r>
              <a:rPr sz="2150" spc="-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2150" spc="-25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150" spc="-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2150" spc="6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2150" spc="-155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150" spc="-25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150" spc="-35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2150" spc="-120" dirty="0">
                <a:solidFill>
                  <a:srgbClr val="FEFEFE"/>
                </a:solidFill>
                <a:latin typeface="Verdana"/>
                <a:cs typeface="Verdana"/>
              </a:rPr>
              <a:t>D</a:t>
            </a:r>
            <a:r>
              <a:rPr sz="2150" spc="-385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2150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2150" spc="-155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150" spc="1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2150" spc="60" dirty="0">
                <a:solidFill>
                  <a:srgbClr val="FEFEFE"/>
                </a:solidFill>
                <a:latin typeface="Verdana"/>
                <a:cs typeface="Verdana"/>
              </a:rPr>
              <a:t>FF</a:t>
            </a:r>
            <a:r>
              <a:rPr sz="2150" spc="-385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2150" spc="65" dirty="0">
                <a:solidFill>
                  <a:srgbClr val="FEFEFE"/>
                </a:solidFill>
                <a:latin typeface="Verdana"/>
                <a:cs typeface="Verdana"/>
              </a:rPr>
              <a:t>C</a:t>
            </a:r>
            <a:r>
              <a:rPr sz="2150" spc="6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2150" spc="-155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150" spc="1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2150" spc="65" dirty="0">
                <a:solidFill>
                  <a:srgbClr val="FEFEFE"/>
                </a:solidFill>
                <a:latin typeface="Verdana"/>
                <a:cs typeface="Verdana"/>
              </a:rPr>
              <a:t>F</a:t>
            </a:r>
            <a:r>
              <a:rPr sz="2150" spc="-155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2150" spc="-65" dirty="0">
                <a:solidFill>
                  <a:srgbClr val="FEFEFE"/>
                </a:solidFill>
                <a:latin typeface="Verdana"/>
                <a:cs typeface="Verdana"/>
              </a:rPr>
              <a:t>H</a:t>
            </a:r>
            <a:r>
              <a:rPr sz="2150" spc="6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2150" spc="-155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150" spc="-45" dirty="0">
                <a:solidFill>
                  <a:srgbClr val="FEFEFE"/>
                </a:solidFill>
                <a:latin typeface="Verdana"/>
                <a:cs typeface="Verdana"/>
              </a:rPr>
              <a:t>K</a:t>
            </a:r>
            <a:r>
              <a:rPr sz="2150" spc="-385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2150" spc="-5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2150" spc="5" dirty="0">
                <a:solidFill>
                  <a:srgbClr val="FEFEFE"/>
                </a:solidFill>
                <a:latin typeface="Verdana"/>
                <a:cs typeface="Verdana"/>
              </a:rPr>
              <a:t>G</a:t>
            </a:r>
            <a:r>
              <a:rPr sz="2150" spc="-120" dirty="0">
                <a:solidFill>
                  <a:srgbClr val="FEFEFE"/>
                </a:solidFill>
                <a:latin typeface="Verdana"/>
                <a:cs typeface="Verdana"/>
              </a:rPr>
              <a:t>D</a:t>
            </a:r>
            <a:r>
              <a:rPr sz="2150" spc="1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2150" dirty="0">
                <a:solidFill>
                  <a:srgbClr val="FEFEFE"/>
                </a:solidFill>
                <a:latin typeface="Verdana"/>
                <a:cs typeface="Verdana"/>
              </a:rPr>
              <a:t>M</a:t>
            </a:r>
            <a:r>
              <a:rPr sz="2150" spc="-155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150" spc="1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2150" spc="65" dirty="0">
                <a:solidFill>
                  <a:srgbClr val="FEFEFE"/>
                </a:solidFill>
                <a:latin typeface="Verdana"/>
                <a:cs typeface="Verdana"/>
              </a:rPr>
              <a:t>F</a:t>
            </a:r>
            <a:r>
              <a:rPr sz="2150" spc="-155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2150" spc="-65" dirty="0">
                <a:solidFill>
                  <a:srgbClr val="FEFEFE"/>
                </a:solidFill>
                <a:latin typeface="Verdana"/>
                <a:cs typeface="Verdana"/>
              </a:rPr>
              <a:t>H</a:t>
            </a:r>
            <a:r>
              <a:rPr sz="2150" spc="-25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150" spc="-385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2150" spc="-5" dirty="0">
                <a:solidFill>
                  <a:srgbClr val="FEFEFE"/>
                </a:solidFill>
                <a:latin typeface="Verdana"/>
                <a:cs typeface="Verdana"/>
              </a:rPr>
              <a:t>L</a:t>
            </a:r>
            <a:r>
              <a:rPr sz="2150" spc="-25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2150" spc="-5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2150" spc="-114" dirty="0">
                <a:solidFill>
                  <a:srgbClr val="FEFEFE"/>
                </a:solidFill>
                <a:latin typeface="Verdana"/>
                <a:cs typeface="Verdana"/>
              </a:rPr>
              <a:t>D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043269" y="558895"/>
            <a:ext cx="2762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9" dirty="0">
                <a:solidFill>
                  <a:srgbClr val="FEFEFE"/>
                </a:solidFill>
                <a:latin typeface="Verdana"/>
                <a:cs typeface="Verdana"/>
              </a:rPr>
              <a:t>23</a:t>
            </a:r>
            <a:r>
              <a:rPr sz="3000" spc="-360" dirty="0">
                <a:solidFill>
                  <a:srgbClr val="FEFEFE"/>
                </a:solidFill>
                <a:latin typeface="Verdana"/>
                <a:cs typeface="Verdana"/>
              </a:rPr>
              <a:t>-</a:t>
            </a:r>
            <a:r>
              <a:rPr sz="3000" spc="-229" dirty="0">
                <a:solidFill>
                  <a:srgbClr val="FEFEFE"/>
                </a:solidFill>
                <a:latin typeface="Verdana"/>
                <a:cs typeface="Verdana"/>
              </a:rPr>
              <a:t>2</a:t>
            </a:r>
            <a:r>
              <a:rPr sz="3000" spc="-225" dirty="0">
                <a:solidFill>
                  <a:srgbClr val="FEFEFE"/>
                </a:solidFill>
                <a:latin typeface="Verdana"/>
                <a:cs typeface="Verdana"/>
              </a:rPr>
              <a:t>5</a:t>
            </a:r>
            <a:r>
              <a:rPr sz="3000" spc="-220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3000" spc="-240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3000" spc="-185" dirty="0">
                <a:solidFill>
                  <a:srgbClr val="FEFEFE"/>
                </a:solidFill>
                <a:latin typeface="Verdana"/>
                <a:cs typeface="Verdana"/>
              </a:rPr>
              <a:t>g</a:t>
            </a:r>
            <a:r>
              <a:rPr sz="3000" spc="-220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3000" spc="-229" dirty="0">
                <a:solidFill>
                  <a:srgbClr val="FEFEFE"/>
                </a:solidFill>
                <a:latin typeface="Verdana"/>
                <a:cs typeface="Verdana"/>
              </a:rPr>
              <a:t>202</a:t>
            </a:r>
            <a:r>
              <a:rPr sz="3000" spc="-225" dirty="0">
                <a:solidFill>
                  <a:srgbClr val="FEFEFE"/>
                </a:solidFill>
                <a:latin typeface="Verdana"/>
                <a:cs typeface="Verdana"/>
              </a:rPr>
              <a:t>3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5873094" cy="2861310"/>
          </a:xfrm>
          <a:custGeom>
            <a:avLst/>
            <a:gdLst/>
            <a:ahLst/>
            <a:cxnLst/>
            <a:rect l="l" t="t" r="r" b="b"/>
            <a:pathLst>
              <a:path w="15873094" h="2861310">
                <a:moveTo>
                  <a:pt x="0" y="0"/>
                </a:moveTo>
                <a:lnTo>
                  <a:pt x="15872578" y="0"/>
                </a:lnTo>
                <a:lnTo>
                  <a:pt x="12871701" y="2860923"/>
                </a:lnTo>
                <a:lnTo>
                  <a:pt x="0" y="2860923"/>
                </a:lnTo>
                <a:lnTo>
                  <a:pt x="0" y="0"/>
                </a:lnTo>
                <a:close/>
              </a:path>
            </a:pathLst>
          </a:custGeom>
          <a:solidFill>
            <a:srgbClr val="539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3129015"/>
            <a:ext cx="3295650" cy="1173480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8890" rIns="0" bIns="0" rtlCol="0">
            <a:spAutoFit/>
          </a:bodyPr>
          <a:lstStyle/>
          <a:p>
            <a:pPr marL="376555" marR="474980" indent="246379">
              <a:lnSpc>
                <a:spcPct val="116700"/>
              </a:lnSpc>
              <a:spcBef>
                <a:spcPts val="70"/>
              </a:spcBef>
            </a:pPr>
            <a:r>
              <a:rPr sz="3000" b="1" spc="-40" dirty="0">
                <a:solidFill>
                  <a:srgbClr val="3B3C37"/>
                </a:solidFill>
                <a:latin typeface="Tahoma"/>
                <a:cs typeface="Tahoma"/>
              </a:rPr>
              <a:t>Scenario </a:t>
            </a:r>
            <a:r>
              <a:rPr sz="3000" b="1" spc="-229" dirty="0">
                <a:solidFill>
                  <a:srgbClr val="3B3C37"/>
                </a:solidFill>
                <a:latin typeface="Tahoma"/>
                <a:cs typeface="Tahoma"/>
              </a:rPr>
              <a:t>1 </a:t>
            </a:r>
            <a:r>
              <a:rPr sz="3000" b="1" spc="-225" dirty="0">
                <a:solidFill>
                  <a:srgbClr val="3B3C37"/>
                </a:solidFill>
                <a:latin typeface="Tahoma"/>
                <a:cs typeface="Tahoma"/>
              </a:rPr>
              <a:t> </a:t>
            </a:r>
            <a:r>
              <a:rPr sz="3000" b="1" spc="-360" dirty="0">
                <a:solidFill>
                  <a:srgbClr val="3B3C37"/>
                </a:solidFill>
                <a:latin typeface="Tahoma"/>
                <a:cs typeface="Tahoma"/>
              </a:rPr>
              <a:t>(</a:t>
            </a:r>
            <a:r>
              <a:rPr sz="3000" b="1" spc="-585" dirty="0">
                <a:solidFill>
                  <a:srgbClr val="3B3C37"/>
                </a:solidFill>
                <a:latin typeface="Tahoma"/>
                <a:cs typeface="Tahoma"/>
              </a:rPr>
              <a:t>I</a:t>
            </a:r>
            <a:r>
              <a:rPr sz="3000" b="1" spc="-45" dirty="0">
                <a:solidFill>
                  <a:srgbClr val="3B3C37"/>
                </a:solidFill>
                <a:latin typeface="Tahoma"/>
                <a:cs typeface="Tahoma"/>
              </a:rPr>
              <a:t>d</a:t>
            </a:r>
            <a:r>
              <a:rPr sz="3000" b="1" spc="-50" dirty="0">
                <a:solidFill>
                  <a:srgbClr val="3B3C37"/>
                </a:solidFill>
                <a:latin typeface="Tahoma"/>
                <a:cs typeface="Tahoma"/>
              </a:rPr>
              <a:t>e</a:t>
            </a:r>
            <a:r>
              <a:rPr sz="3000" b="1" spc="-100" dirty="0">
                <a:solidFill>
                  <a:srgbClr val="3B3C37"/>
                </a:solidFill>
                <a:latin typeface="Tahoma"/>
                <a:cs typeface="Tahoma"/>
              </a:rPr>
              <a:t>a</a:t>
            </a:r>
            <a:r>
              <a:rPr sz="3000" b="1" spc="-125" dirty="0">
                <a:solidFill>
                  <a:srgbClr val="3B3C37"/>
                </a:solidFill>
                <a:latin typeface="Tahoma"/>
                <a:cs typeface="Tahoma"/>
              </a:rPr>
              <a:t>l</a:t>
            </a:r>
            <a:r>
              <a:rPr sz="3000" b="1" spc="-40" dirty="0">
                <a:solidFill>
                  <a:srgbClr val="3B3C37"/>
                </a:solidFill>
                <a:latin typeface="Tahoma"/>
                <a:cs typeface="Tahoma"/>
              </a:rPr>
              <a:t> </a:t>
            </a:r>
            <a:r>
              <a:rPr sz="3000" b="1" spc="90" dirty="0">
                <a:solidFill>
                  <a:srgbClr val="3B3C37"/>
                </a:solidFill>
                <a:latin typeface="Tahoma"/>
                <a:cs typeface="Tahoma"/>
              </a:rPr>
              <a:t>F</a:t>
            </a:r>
            <a:r>
              <a:rPr sz="3000" b="1" spc="-120" dirty="0">
                <a:solidFill>
                  <a:srgbClr val="3B3C37"/>
                </a:solidFill>
                <a:latin typeface="Tahoma"/>
                <a:cs typeface="Tahoma"/>
              </a:rPr>
              <a:t>u</a:t>
            </a:r>
            <a:r>
              <a:rPr sz="3000" b="1" spc="-245" dirty="0">
                <a:solidFill>
                  <a:srgbClr val="3B3C37"/>
                </a:solidFill>
                <a:latin typeface="Tahoma"/>
                <a:cs typeface="Tahoma"/>
              </a:rPr>
              <a:t>t</a:t>
            </a:r>
            <a:r>
              <a:rPr sz="3000" b="1" spc="-120" dirty="0">
                <a:solidFill>
                  <a:srgbClr val="3B3C37"/>
                </a:solidFill>
                <a:latin typeface="Tahoma"/>
                <a:cs typeface="Tahoma"/>
              </a:rPr>
              <a:t>u</a:t>
            </a:r>
            <a:r>
              <a:rPr sz="3000" b="1" spc="-140" dirty="0">
                <a:solidFill>
                  <a:srgbClr val="3B3C37"/>
                </a:solidFill>
                <a:latin typeface="Tahoma"/>
                <a:cs typeface="Tahoma"/>
              </a:rPr>
              <a:t>r</a:t>
            </a:r>
            <a:r>
              <a:rPr sz="3000" b="1" spc="-50" dirty="0">
                <a:solidFill>
                  <a:srgbClr val="3B3C37"/>
                </a:solidFill>
                <a:latin typeface="Tahoma"/>
                <a:cs typeface="Tahoma"/>
              </a:rPr>
              <a:t>e</a:t>
            </a:r>
            <a:r>
              <a:rPr sz="3000" b="1" spc="-355" dirty="0">
                <a:solidFill>
                  <a:srgbClr val="3B3C37"/>
                </a:solidFill>
                <a:latin typeface="Tahoma"/>
                <a:cs typeface="Tahoma"/>
              </a:rPr>
              <a:t>)</a:t>
            </a:r>
            <a:endParaRPr sz="30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23898"/>
              </p:ext>
            </p:extLst>
          </p:nvPr>
        </p:nvGraphicFramePr>
        <p:xfrm>
          <a:off x="4314854" y="2848046"/>
          <a:ext cx="13820745" cy="1709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1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1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92E3A"/>
                      </a:solidFill>
                      <a:prstDash val="solid"/>
                    </a:lnL>
                    <a:lnB w="9525">
                      <a:solidFill>
                        <a:srgbClr val="E99C5C"/>
                      </a:solidFill>
                      <a:prstDash val="solid"/>
                    </a:lnB>
                    <a:solidFill>
                      <a:srgbClr val="3B3C3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76884" marR="469265" algn="ctr">
                        <a:lnSpc>
                          <a:spcPct val="116700"/>
                        </a:lnSpc>
                        <a:spcBef>
                          <a:spcPts val="80"/>
                        </a:spcBef>
                      </a:pPr>
                      <a:r>
                        <a:rPr sz="3000" b="1" spc="-40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Scenario </a:t>
                      </a:r>
                      <a:r>
                        <a:rPr sz="3000" b="1" spc="-225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2 </a:t>
                      </a:r>
                      <a:r>
                        <a:rPr sz="3000" b="1" spc="-220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000" b="1" spc="-5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(Resourcefu</a:t>
                      </a:r>
                      <a:r>
                        <a:rPr sz="3000" b="1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l  </a:t>
                      </a:r>
                      <a:r>
                        <a:rPr sz="3000" b="1" spc="-85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Guardians)</a:t>
                      </a:r>
                      <a:endParaRPr sz="3000" dirty="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292E3A"/>
                      </a:solidFill>
                      <a:prstDash val="solid"/>
                    </a:lnR>
                    <a:lnB w="19050">
                      <a:solidFill>
                        <a:srgbClr val="292E3A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92E3A"/>
                      </a:solidFill>
                      <a:prstDash val="solid"/>
                    </a:lnL>
                    <a:lnB w="19050">
                      <a:solidFill>
                        <a:srgbClr val="E99C5C"/>
                      </a:solidFill>
                      <a:prstDash val="solid"/>
                    </a:lnB>
                    <a:solidFill>
                      <a:srgbClr val="3B3C3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8620" marR="381635" algn="ctr">
                        <a:lnSpc>
                          <a:spcPct val="116700"/>
                        </a:lnSpc>
                        <a:spcBef>
                          <a:spcPts val="120"/>
                        </a:spcBef>
                      </a:pPr>
                      <a:r>
                        <a:rPr sz="3000" b="1" spc="-40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Scenario </a:t>
                      </a:r>
                      <a:r>
                        <a:rPr sz="3000" b="1" spc="-225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3 </a:t>
                      </a:r>
                      <a:r>
                        <a:rPr sz="3000" b="1" spc="-220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000" b="1" spc="-5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(Technocrati</a:t>
                      </a:r>
                      <a:r>
                        <a:rPr sz="3000" b="1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c  </a:t>
                      </a:r>
                      <a:r>
                        <a:rPr sz="3000" b="1" spc="-90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Watchdogs)</a:t>
                      </a:r>
                      <a:endParaRPr sz="3000" dirty="0">
                        <a:latin typeface="Tahoma"/>
                        <a:cs typeface="Tahoma"/>
                      </a:endParaRPr>
                    </a:p>
                  </a:txBody>
                  <a:tcPr marL="0" marR="0" marT="15240" marB="0">
                    <a:lnR w="19050">
                      <a:solidFill>
                        <a:srgbClr val="292E3A"/>
                      </a:solidFill>
                      <a:prstDash val="solid"/>
                    </a:lnR>
                    <a:lnB w="19050">
                      <a:solidFill>
                        <a:srgbClr val="292E3A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92E3A"/>
                      </a:solidFill>
                      <a:prstDash val="solid"/>
                    </a:lnL>
                    <a:lnB w="19050">
                      <a:solidFill>
                        <a:srgbClr val="E99C5C"/>
                      </a:solidFill>
                      <a:prstDash val="solid"/>
                    </a:lnB>
                    <a:solidFill>
                      <a:srgbClr val="3B3C3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4840" marR="617220" indent="51435" algn="just">
                        <a:lnSpc>
                          <a:spcPct val="116700"/>
                        </a:lnSpc>
                        <a:spcBef>
                          <a:spcPts val="45"/>
                        </a:spcBef>
                      </a:pPr>
                      <a:r>
                        <a:rPr sz="3000" b="1" spc="-40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Scenario </a:t>
                      </a:r>
                      <a:r>
                        <a:rPr sz="3000" b="1" spc="-225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4 </a:t>
                      </a:r>
                      <a:r>
                        <a:rPr sz="3000" b="1" spc="-865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000" b="1" spc="-5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(Ineffectiv</a:t>
                      </a:r>
                      <a:r>
                        <a:rPr sz="3000" b="1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e  </a:t>
                      </a:r>
                      <a:r>
                        <a:rPr sz="3000" b="1" spc="-95" dirty="0">
                          <a:solidFill>
                            <a:srgbClr val="3B3C37"/>
                          </a:solidFill>
                          <a:latin typeface="Tahoma"/>
                          <a:cs typeface="Tahoma"/>
                        </a:rPr>
                        <a:t>Oversight)</a:t>
                      </a:r>
                      <a:endParaRPr sz="30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R w="19050">
                      <a:solidFill>
                        <a:srgbClr val="292E3A"/>
                      </a:solidFill>
                      <a:prstDash val="solid"/>
                    </a:lnR>
                    <a:lnB w="19050">
                      <a:solidFill>
                        <a:srgbClr val="292E3A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92E3A"/>
                      </a:solidFill>
                      <a:prstDash val="solid"/>
                    </a:lnL>
                    <a:lnT w="9525">
                      <a:solidFill>
                        <a:srgbClr val="E99C5C"/>
                      </a:solidFill>
                      <a:prstDash val="solid"/>
                    </a:lnT>
                    <a:solidFill>
                      <a:srgbClr val="3B3C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R w="19050">
                      <a:solidFill>
                        <a:srgbClr val="292E3A"/>
                      </a:solidFill>
                      <a:prstDash val="solid"/>
                    </a:lnR>
                    <a:lnB w="19050">
                      <a:solidFill>
                        <a:srgbClr val="292E3A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92E3A"/>
                      </a:solidFill>
                      <a:prstDash val="solid"/>
                    </a:lnL>
                    <a:lnT w="19050">
                      <a:solidFill>
                        <a:srgbClr val="E99C5C"/>
                      </a:solidFill>
                      <a:prstDash val="solid"/>
                    </a:lnT>
                    <a:solidFill>
                      <a:srgbClr val="3B3C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R w="19050">
                      <a:solidFill>
                        <a:srgbClr val="292E3A"/>
                      </a:solidFill>
                      <a:prstDash val="solid"/>
                    </a:lnR>
                    <a:lnB w="19050">
                      <a:solidFill>
                        <a:srgbClr val="292E3A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92E3A"/>
                      </a:solidFill>
                      <a:prstDash val="solid"/>
                    </a:lnL>
                    <a:lnT w="19050">
                      <a:solidFill>
                        <a:srgbClr val="E99C5C"/>
                      </a:solidFill>
                      <a:prstDash val="solid"/>
                    </a:lnT>
                    <a:solidFill>
                      <a:srgbClr val="3B3C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R w="19050">
                      <a:solidFill>
                        <a:srgbClr val="292E3A"/>
                      </a:solidFill>
                      <a:prstDash val="solid"/>
                    </a:lnR>
                    <a:lnB w="19050">
                      <a:solidFill>
                        <a:srgbClr val="292E3A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3814232" y="9258303"/>
            <a:ext cx="4474210" cy="1028700"/>
          </a:xfrm>
          <a:custGeom>
            <a:avLst/>
            <a:gdLst/>
            <a:ahLst/>
            <a:cxnLst/>
            <a:rect l="l" t="t" r="r" b="b"/>
            <a:pathLst>
              <a:path w="4474209" h="1028700">
                <a:moveTo>
                  <a:pt x="4473766" y="1028696"/>
                </a:moveTo>
                <a:lnTo>
                  <a:pt x="0" y="1028696"/>
                </a:lnTo>
                <a:lnTo>
                  <a:pt x="1115991" y="0"/>
                </a:lnTo>
                <a:lnTo>
                  <a:pt x="4473766" y="0"/>
                </a:lnTo>
                <a:lnTo>
                  <a:pt x="4473766" y="1028696"/>
                </a:lnTo>
                <a:close/>
              </a:path>
            </a:pathLst>
          </a:custGeom>
          <a:solidFill>
            <a:srgbClr val="539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35214" y="9612314"/>
            <a:ext cx="1772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F5F5"/>
                </a:solidFill>
                <a:latin typeface="Tahoma"/>
                <a:cs typeface="Tahoma"/>
              </a:rPr>
              <a:t>Back</a:t>
            </a:r>
            <a:r>
              <a:rPr sz="1800" b="1" spc="-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F5F5F5"/>
                </a:solidFill>
                <a:latin typeface="Tahoma"/>
                <a:cs typeface="Tahoma"/>
              </a:rPr>
              <a:t>to</a:t>
            </a:r>
            <a:r>
              <a:rPr sz="1800" b="1" spc="-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5F5F5"/>
                </a:solidFill>
                <a:latin typeface="Tahoma"/>
                <a:cs typeface="Tahoma"/>
              </a:rPr>
              <a:t>Agenda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064" y="7966381"/>
            <a:ext cx="2721776" cy="23113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965234"/>
            <a:ext cx="952500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b="1" spc="-565" dirty="0">
                <a:latin typeface="Verdana"/>
                <a:cs typeface="Verdana"/>
              </a:rPr>
              <a:t>F</a:t>
            </a:r>
            <a:r>
              <a:rPr sz="8500" b="1" spc="-775" dirty="0">
                <a:latin typeface="Verdana"/>
                <a:cs typeface="Verdana"/>
              </a:rPr>
              <a:t>O</a:t>
            </a:r>
            <a:r>
              <a:rPr sz="8500" b="1" spc="-790" dirty="0">
                <a:latin typeface="Verdana"/>
                <a:cs typeface="Verdana"/>
              </a:rPr>
              <a:t>U</a:t>
            </a:r>
            <a:r>
              <a:rPr sz="8500" b="1" spc="-869" dirty="0">
                <a:latin typeface="Verdana"/>
                <a:cs typeface="Verdana"/>
              </a:rPr>
              <a:t>R</a:t>
            </a:r>
            <a:r>
              <a:rPr sz="8500" b="1" spc="-615" dirty="0">
                <a:latin typeface="Verdana"/>
                <a:cs typeface="Verdana"/>
              </a:rPr>
              <a:t> </a:t>
            </a:r>
            <a:r>
              <a:rPr sz="8500" b="1" spc="-605" dirty="0">
                <a:latin typeface="Verdana"/>
                <a:cs typeface="Verdana"/>
              </a:rPr>
              <a:t>S</a:t>
            </a:r>
            <a:r>
              <a:rPr sz="8500" b="1" spc="45" dirty="0">
                <a:latin typeface="Verdana"/>
                <a:cs typeface="Verdana"/>
              </a:rPr>
              <a:t>C</a:t>
            </a:r>
            <a:r>
              <a:rPr sz="8500" b="1" spc="-715" dirty="0">
                <a:latin typeface="Verdana"/>
                <a:cs typeface="Verdana"/>
              </a:rPr>
              <a:t>E</a:t>
            </a:r>
            <a:r>
              <a:rPr sz="8500" b="1" spc="-955" dirty="0">
                <a:latin typeface="Verdana"/>
                <a:cs typeface="Verdana"/>
              </a:rPr>
              <a:t>N</a:t>
            </a:r>
            <a:r>
              <a:rPr sz="8500" b="1" spc="-655" dirty="0">
                <a:latin typeface="Verdana"/>
                <a:cs typeface="Verdana"/>
              </a:rPr>
              <a:t>A</a:t>
            </a:r>
            <a:r>
              <a:rPr sz="8500" b="1" spc="-875" dirty="0">
                <a:latin typeface="Verdana"/>
                <a:cs typeface="Verdana"/>
              </a:rPr>
              <a:t>R</a:t>
            </a:r>
            <a:r>
              <a:rPr sz="8500" b="1" spc="-2095" dirty="0">
                <a:latin typeface="Verdana"/>
                <a:cs typeface="Verdana"/>
              </a:rPr>
              <a:t>I</a:t>
            </a:r>
            <a:r>
              <a:rPr sz="8500" b="1" spc="-775" dirty="0">
                <a:latin typeface="Verdana"/>
                <a:cs typeface="Verdana"/>
              </a:rPr>
              <a:t>O</a:t>
            </a:r>
            <a:r>
              <a:rPr sz="8500" b="1" spc="-600" dirty="0">
                <a:latin typeface="Verdana"/>
                <a:cs typeface="Verdana"/>
              </a:rPr>
              <a:t>S</a:t>
            </a:r>
            <a:endParaRPr sz="85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709" y="4961370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709" y="6332969"/>
            <a:ext cx="104775" cy="1047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14490" y="4709897"/>
            <a:ext cx="321183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0119">
              <a:lnSpc>
                <a:spcPct val="115399"/>
              </a:lnSpc>
              <a:spcBef>
                <a:spcPts val="100"/>
              </a:spcBef>
            </a:pPr>
            <a:r>
              <a:rPr sz="2600" spc="10" dirty="0">
                <a:solidFill>
                  <a:srgbClr val="F5F5F5"/>
                </a:solidFill>
                <a:latin typeface="Tahoma"/>
                <a:cs typeface="Tahoma"/>
              </a:rPr>
              <a:t>Environmental </a:t>
            </a:r>
            <a:r>
              <a:rPr sz="2600" spc="1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5" dirty="0">
                <a:solidFill>
                  <a:srgbClr val="F5F5F5"/>
                </a:solidFill>
                <a:latin typeface="Tahoma"/>
                <a:cs typeface="Tahoma"/>
              </a:rPr>
              <a:t>sustainability</a:t>
            </a:r>
            <a:r>
              <a:rPr sz="2600" spc="-15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60" dirty="0">
                <a:solidFill>
                  <a:srgbClr val="F5F5F5"/>
                </a:solidFill>
                <a:latin typeface="Tahoma"/>
                <a:cs typeface="Tahoma"/>
              </a:rPr>
              <a:t>is </a:t>
            </a:r>
            <a:r>
              <a:rPr sz="2600" spc="-8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F5F5F5"/>
                </a:solidFill>
                <a:latin typeface="Tahoma"/>
                <a:cs typeface="Tahoma"/>
              </a:rPr>
              <a:t>prioritized</a:t>
            </a:r>
            <a:endParaRPr sz="2600">
              <a:latin typeface="Tahoma"/>
              <a:cs typeface="Tahoma"/>
            </a:endParaRPr>
          </a:p>
          <a:p>
            <a:pPr marL="12700" marR="5080" algn="just">
              <a:lnSpc>
                <a:spcPct val="115399"/>
              </a:lnSpc>
            </a:pPr>
            <a:r>
              <a:rPr sz="2600" spc="70" dirty="0">
                <a:solidFill>
                  <a:srgbClr val="F5F5F5"/>
                </a:solidFill>
                <a:latin typeface="Tahoma"/>
                <a:cs typeface="Tahoma"/>
              </a:rPr>
              <a:t>SAIs </a:t>
            </a:r>
            <a:r>
              <a:rPr sz="2600" spc="20" dirty="0">
                <a:solidFill>
                  <a:srgbClr val="F5F5F5"/>
                </a:solidFill>
                <a:latin typeface="Tahoma"/>
                <a:cs typeface="Tahoma"/>
              </a:rPr>
              <a:t>play </a:t>
            </a:r>
            <a:r>
              <a:rPr sz="2600" spc="90" dirty="0">
                <a:solidFill>
                  <a:srgbClr val="F5F5F5"/>
                </a:solidFill>
                <a:latin typeface="Tahoma"/>
                <a:cs typeface="Tahoma"/>
              </a:rPr>
              <a:t>a </a:t>
            </a:r>
            <a:r>
              <a:rPr sz="2600" spc="10" dirty="0">
                <a:solidFill>
                  <a:srgbClr val="F5F5F5"/>
                </a:solidFill>
                <a:latin typeface="Tahoma"/>
                <a:cs typeface="Tahoma"/>
              </a:rPr>
              <a:t>proactive </a:t>
            </a:r>
            <a:r>
              <a:rPr sz="2600" spc="-8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5F5F5"/>
                </a:solidFill>
                <a:latin typeface="Tahoma"/>
                <a:cs typeface="Tahoma"/>
              </a:rPr>
              <a:t>role</a:t>
            </a:r>
            <a:r>
              <a:rPr sz="26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-15" dirty="0">
                <a:solidFill>
                  <a:srgbClr val="F5F5F5"/>
                </a:solidFill>
                <a:latin typeface="Tahoma"/>
                <a:cs typeface="Tahoma"/>
              </a:rPr>
              <a:t>in</a:t>
            </a:r>
            <a:r>
              <a:rPr sz="26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-15" dirty="0">
                <a:solidFill>
                  <a:srgbClr val="F5F5F5"/>
                </a:solidFill>
                <a:latin typeface="Tahoma"/>
                <a:cs typeface="Tahoma"/>
              </a:rPr>
              <a:t>driving</a:t>
            </a:r>
            <a:r>
              <a:rPr sz="26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10" dirty="0">
                <a:solidFill>
                  <a:srgbClr val="F5F5F5"/>
                </a:solidFill>
                <a:latin typeface="Tahoma"/>
                <a:cs typeface="Tahoma"/>
              </a:rPr>
              <a:t>positive </a:t>
            </a:r>
            <a:r>
              <a:rPr sz="2600" spc="-8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30" dirty="0">
                <a:solidFill>
                  <a:srgbClr val="F5F5F5"/>
                </a:solidFill>
                <a:latin typeface="Tahoma"/>
                <a:cs typeface="Tahoma"/>
              </a:rPr>
              <a:t>change.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0318" y="4961370"/>
            <a:ext cx="104775" cy="1047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0318" y="6332969"/>
            <a:ext cx="104775" cy="1047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0318" y="7247370"/>
            <a:ext cx="104775" cy="1047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253099" y="4709897"/>
            <a:ext cx="409829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35" dirty="0">
                <a:solidFill>
                  <a:srgbClr val="F5F5F5"/>
                </a:solidFill>
                <a:latin typeface="Tahoma"/>
                <a:cs typeface="Tahoma"/>
              </a:rPr>
              <a:t>Governments </a:t>
            </a:r>
            <a:r>
              <a:rPr sz="2600" spc="25" dirty="0">
                <a:solidFill>
                  <a:srgbClr val="F5F5F5"/>
                </a:solidFill>
                <a:latin typeface="Tahoma"/>
                <a:cs typeface="Tahoma"/>
              </a:rPr>
              <a:t>are </a:t>
            </a:r>
            <a:r>
              <a:rPr sz="2600" spc="-5" dirty="0">
                <a:solidFill>
                  <a:srgbClr val="F5F5F5"/>
                </a:solidFill>
                <a:latin typeface="Tahoma"/>
                <a:cs typeface="Tahoma"/>
              </a:rPr>
              <a:t>highly </a:t>
            </a:r>
            <a:r>
              <a:rPr sz="26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F5F5F5"/>
                </a:solidFill>
                <a:latin typeface="Tahoma"/>
                <a:cs typeface="Tahoma"/>
              </a:rPr>
              <a:t>committed</a:t>
            </a:r>
            <a:r>
              <a:rPr sz="2600" spc="9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-50" dirty="0">
                <a:solidFill>
                  <a:srgbClr val="F5F5F5"/>
                </a:solidFill>
                <a:latin typeface="Tahoma"/>
                <a:cs typeface="Tahoma"/>
              </a:rPr>
              <a:t>to </a:t>
            </a:r>
            <a:r>
              <a:rPr sz="2600" spc="-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-5" dirty="0">
                <a:solidFill>
                  <a:srgbClr val="F5F5F5"/>
                </a:solidFill>
                <a:latin typeface="Tahoma"/>
                <a:cs typeface="Tahoma"/>
              </a:rPr>
              <a:t>environmental </a:t>
            </a:r>
            <a:r>
              <a:rPr sz="2600" spc="5" dirty="0">
                <a:solidFill>
                  <a:srgbClr val="F5F5F5"/>
                </a:solidFill>
                <a:latin typeface="Tahoma"/>
                <a:cs typeface="Tahoma"/>
              </a:rPr>
              <a:t>sustainability </a:t>
            </a:r>
            <a:r>
              <a:rPr sz="2600" spc="-8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35" dirty="0">
                <a:solidFill>
                  <a:srgbClr val="F5F5F5"/>
                </a:solidFill>
                <a:latin typeface="Tahoma"/>
                <a:cs typeface="Tahoma"/>
              </a:rPr>
              <a:t>Technological </a:t>
            </a:r>
            <a:r>
              <a:rPr sz="2600" spc="4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35" dirty="0">
                <a:solidFill>
                  <a:srgbClr val="F5F5F5"/>
                </a:solidFill>
                <a:latin typeface="Tahoma"/>
                <a:cs typeface="Tahoma"/>
              </a:rPr>
              <a:t>advancements</a:t>
            </a:r>
            <a:r>
              <a:rPr sz="2600" spc="-9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25" dirty="0">
                <a:solidFill>
                  <a:srgbClr val="F5F5F5"/>
                </a:solidFill>
                <a:latin typeface="Tahoma"/>
                <a:cs typeface="Tahoma"/>
              </a:rPr>
              <a:t>are</a:t>
            </a:r>
            <a:r>
              <a:rPr sz="2600" spc="-9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-30" dirty="0">
                <a:solidFill>
                  <a:srgbClr val="F5F5F5"/>
                </a:solidFill>
                <a:latin typeface="Tahoma"/>
                <a:cs typeface="Tahoma"/>
              </a:rPr>
              <a:t>limited.</a:t>
            </a:r>
            <a:endParaRPr sz="2600" dirty="0">
              <a:latin typeface="Tahoma"/>
              <a:cs typeface="Tahoma"/>
            </a:endParaRPr>
          </a:p>
          <a:p>
            <a:pPr marL="12700" marR="107314">
              <a:lnSpc>
                <a:spcPct val="115399"/>
              </a:lnSpc>
            </a:pPr>
            <a:r>
              <a:rPr sz="2600" spc="70" dirty="0">
                <a:solidFill>
                  <a:srgbClr val="F5F5F5"/>
                </a:solidFill>
                <a:latin typeface="Tahoma"/>
                <a:cs typeface="Tahoma"/>
              </a:rPr>
              <a:t>SAIs </a:t>
            </a:r>
            <a:r>
              <a:rPr sz="2600" spc="25" dirty="0">
                <a:solidFill>
                  <a:srgbClr val="F5F5F5"/>
                </a:solidFill>
                <a:latin typeface="Tahoma"/>
                <a:cs typeface="Tahoma"/>
              </a:rPr>
              <a:t>leverage </a:t>
            </a:r>
            <a:r>
              <a:rPr sz="2600" spc="-40" dirty="0">
                <a:solidFill>
                  <a:srgbClr val="F5F5F5"/>
                </a:solidFill>
                <a:latin typeface="Tahoma"/>
                <a:cs typeface="Tahoma"/>
              </a:rPr>
              <a:t>their </a:t>
            </a:r>
            <a:r>
              <a:rPr sz="2600" spc="-25" dirty="0">
                <a:solidFill>
                  <a:srgbClr val="F5F5F5"/>
                </a:solidFill>
                <a:latin typeface="Tahoma"/>
                <a:cs typeface="Tahoma"/>
              </a:rPr>
              <a:t>limited </a:t>
            </a:r>
            <a:r>
              <a:rPr sz="2600" spc="-2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45" dirty="0">
                <a:solidFill>
                  <a:srgbClr val="F5F5F5"/>
                </a:solidFill>
                <a:latin typeface="Tahoma"/>
                <a:cs typeface="Tahoma"/>
              </a:rPr>
              <a:t>resources </a:t>
            </a:r>
            <a:r>
              <a:rPr sz="2600" spc="-50" dirty="0">
                <a:solidFill>
                  <a:srgbClr val="F5F5F5"/>
                </a:solidFill>
                <a:latin typeface="Tahoma"/>
                <a:cs typeface="Tahoma"/>
              </a:rPr>
              <a:t>to </a:t>
            </a:r>
            <a:r>
              <a:rPr sz="2600" spc="30" dirty="0">
                <a:solidFill>
                  <a:srgbClr val="F5F5F5"/>
                </a:solidFill>
                <a:latin typeface="Tahoma"/>
                <a:cs typeface="Tahoma"/>
              </a:rPr>
              <a:t>ensure </a:t>
            </a:r>
            <a:r>
              <a:rPr sz="2600" spc="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10" dirty="0">
                <a:solidFill>
                  <a:srgbClr val="F5F5F5"/>
                </a:solidFill>
                <a:latin typeface="Tahoma"/>
                <a:cs typeface="Tahoma"/>
              </a:rPr>
              <a:t>governments </a:t>
            </a:r>
            <a:r>
              <a:rPr sz="2600" spc="-50" dirty="0">
                <a:solidFill>
                  <a:srgbClr val="F5F5F5"/>
                </a:solidFill>
                <a:latin typeface="Tahoma"/>
                <a:cs typeface="Tahoma"/>
              </a:rPr>
              <a:t>fulfill </a:t>
            </a:r>
            <a:r>
              <a:rPr sz="2600" spc="-40" dirty="0">
                <a:solidFill>
                  <a:srgbClr val="F5F5F5"/>
                </a:solidFill>
                <a:latin typeface="Tahoma"/>
                <a:cs typeface="Tahoma"/>
              </a:rPr>
              <a:t>their </a:t>
            </a:r>
            <a:r>
              <a:rPr sz="2600" spc="-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5" dirty="0">
                <a:solidFill>
                  <a:srgbClr val="F5F5F5"/>
                </a:solidFill>
                <a:latin typeface="Tahoma"/>
                <a:cs typeface="Tahoma"/>
              </a:rPr>
              <a:t>sustainability</a:t>
            </a:r>
            <a:r>
              <a:rPr sz="2600" spc="-15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600" spc="5" dirty="0">
                <a:solidFill>
                  <a:srgbClr val="F5F5F5"/>
                </a:solidFill>
                <a:latin typeface="Tahoma"/>
                <a:cs typeface="Tahoma"/>
              </a:rPr>
              <a:t>commitments</a:t>
            </a:r>
            <a:endParaRPr sz="2600" dirty="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4665" y="4935334"/>
            <a:ext cx="95250" cy="952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4665" y="6611733"/>
            <a:ext cx="95250" cy="952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4665" y="7449933"/>
            <a:ext cx="95250" cy="952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122861" y="4707368"/>
            <a:ext cx="316484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5745">
              <a:lnSpc>
                <a:spcPct val="114599"/>
              </a:lnSpc>
              <a:spcBef>
                <a:spcPts val="100"/>
              </a:spcBef>
            </a:pPr>
            <a:r>
              <a:rPr sz="2400" spc="35" dirty="0">
                <a:solidFill>
                  <a:srgbClr val="F5F5F5"/>
                </a:solidFill>
                <a:latin typeface="Tahoma"/>
                <a:cs typeface="Tahoma"/>
              </a:rPr>
              <a:t>Governments</a:t>
            </a:r>
            <a:r>
              <a:rPr sz="2400" spc="-114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F5F5F5"/>
                </a:solidFill>
                <a:latin typeface="Tahoma"/>
                <a:cs typeface="Tahoma"/>
              </a:rPr>
              <a:t>show</a:t>
            </a:r>
            <a:r>
              <a:rPr sz="2400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F5F5F5"/>
                </a:solidFill>
                <a:latin typeface="Tahoma"/>
                <a:cs typeface="Tahoma"/>
              </a:rPr>
              <a:t>a </a:t>
            </a:r>
            <a:r>
              <a:rPr sz="2400" spc="-7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5F5F5"/>
                </a:solidFill>
                <a:latin typeface="Tahoma"/>
                <a:cs typeface="Tahoma"/>
              </a:rPr>
              <a:t>low commitment </a:t>
            </a:r>
            <a:r>
              <a:rPr sz="2400" spc="-45" dirty="0">
                <a:solidFill>
                  <a:srgbClr val="F5F5F5"/>
                </a:solidFill>
                <a:latin typeface="Tahoma"/>
                <a:cs typeface="Tahoma"/>
              </a:rPr>
              <a:t>to </a:t>
            </a:r>
            <a:r>
              <a:rPr sz="2400" spc="-4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5F5F5"/>
                </a:solidFill>
                <a:latin typeface="Tahoma"/>
                <a:cs typeface="Tahoma"/>
              </a:rPr>
              <a:t>environmental </a:t>
            </a:r>
            <a:r>
              <a:rPr sz="2400" spc="5" dirty="0">
                <a:solidFill>
                  <a:srgbClr val="F5F5F5"/>
                </a:solidFill>
                <a:latin typeface="Tahoma"/>
                <a:cs typeface="Tahoma"/>
              </a:rPr>
              <a:t> sustainability.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</a:pPr>
            <a:r>
              <a:rPr sz="2400" spc="65" dirty="0">
                <a:solidFill>
                  <a:srgbClr val="F5F5F5"/>
                </a:solidFill>
                <a:latin typeface="Tahoma"/>
                <a:cs typeface="Tahoma"/>
              </a:rPr>
              <a:t>Have </a:t>
            </a:r>
            <a:r>
              <a:rPr sz="2400" spc="110" dirty="0">
                <a:solidFill>
                  <a:srgbClr val="F5F5F5"/>
                </a:solidFill>
                <a:latin typeface="Tahoma"/>
                <a:cs typeface="Tahoma"/>
              </a:rPr>
              <a:t>access </a:t>
            </a:r>
            <a:r>
              <a:rPr sz="2400" spc="-45" dirty="0">
                <a:solidFill>
                  <a:srgbClr val="F5F5F5"/>
                </a:solidFill>
                <a:latin typeface="Tahoma"/>
                <a:cs typeface="Tahoma"/>
              </a:rPr>
              <a:t>to </a:t>
            </a:r>
            <a:r>
              <a:rPr sz="2400" spc="-4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F5F5F5"/>
                </a:solidFill>
                <a:latin typeface="Tahoma"/>
                <a:cs typeface="Tahoma"/>
              </a:rPr>
              <a:t>advanced</a:t>
            </a:r>
            <a:r>
              <a:rPr sz="2400" spc="-12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5F5F5"/>
                </a:solidFill>
                <a:latin typeface="Tahoma"/>
                <a:cs typeface="Tahoma"/>
              </a:rPr>
              <a:t>technologies </a:t>
            </a:r>
            <a:r>
              <a:rPr sz="2400" spc="-74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F5F5F5"/>
                </a:solidFill>
                <a:latin typeface="Tahoma"/>
                <a:cs typeface="Tahoma"/>
              </a:rPr>
              <a:t>SAIs</a:t>
            </a:r>
            <a:r>
              <a:rPr sz="24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5F5F5"/>
                </a:solidFill>
                <a:latin typeface="Tahoma"/>
                <a:cs typeface="Tahoma"/>
              </a:rPr>
              <a:t>use</a:t>
            </a:r>
            <a:r>
              <a:rPr sz="24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F5F5F5"/>
                </a:solidFill>
                <a:latin typeface="Tahoma"/>
                <a:cs typeface="Tahoma"/>
              </a:rPr>
              <a:t>technology</a:t>
            </a:r>
            <a:r>
              <a:rPr sz="24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-45" dirty="0">
                <a:solidFill>
                  <a:srgbClr val="F5F5F5"/>
                </a:solidFill>
                <a:latin typeface="Tahoma"/>
                <a:cs typeface="Tahoma"/>
              </a:rPr>
              <a:t>to </a:t>
            </a:r>
            <a:r>
              <a:rPr sz="2400" spc="-7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F5F5F5"/>
                </a:solidFill>
                <a:latin typeface="Tahoma"/>
                <a:cs typeface="Tahoma"/>
              </a:rPr>
              <a:t>hold </a:t>
            </a:r>
            <a:r>
              <a:rPr sz="2400" spc="15" dirty="0">
                <a:solidFill>
                  <a:srgbClr val="F5F5F5"/>
                </a:solidFill>
                <a:latin typeface="Tahoma"/>
                <a:cs typeface="Tahoma"/>
              </a:rPr>
              <a:t>governments </a:t>
            </a:r>
            <a:r>
              <a:rPr sz="2400" spc="2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F5F5F5"/>
                </a:solidFill>
                <a:latin typeface="Tahoma"/>
                <a:cs typeface="Tahoma"/>
              </a:rPr>
              <a:t>accountable and </a:t>
            </a:r>
            <a:r>
              <a:rPr sz="2400" spc="40" dirty="0">
                <a:solidFill>
                  <a:srgbClr val="F5F5F5"/>
                </a:solidFill>
                <a:latin typeface="Tahoma"/>
                <a:cs typeface="Tahoma"/>
              </a:rPr>
              <a:t>push </a:t>
            </a:r>
            <a:r>
              <a:rPr sz="2400" spc="-7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F5F5F5"/>
                </a:solidFill>
                <a:latin typeface="Tahoma"/>
                <a:cs typeface="Tahoma"/>
              </a:rPr>
              <a:t>for </a:t>
            </a:r>
            <a:r>
              <a:rPr sz="2400" dirty="0">
                <a:solidFill>
                  <a:srgbClr val="F5F5F5"/>
                </a:solidFill>
                <a:latin typeface="Tahoma"/>
                <a:cs typeface="Tahoma"/>
              </a:rPr>
              <a:t>stronger </a:t>
            </a:r>
            <a:r>
              <a:rPr sz="2400" spc="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5F5F5"/>
                </a:solidFill>
                <a:latin typeface="Tahoma"/>
                <a:cs typeface="Tahoma"/>
              </a:rPr>
              <a:t>environmental</a:t>
            </a:r>
            <a:r>
              <a:rPr sz="2400" spc="-9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5F5F5"/>
                </a:solidFill>
                <a:latin typeface="Tahoma"/>
                <a:cs typeface="Tahoma"/>
              </a:rPr>
              <a:t>policies.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71403" y="4935334"/>
            <a:ext cx="95250" cy="952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71403" y="5773534"/>
            <a:ext cx="95250" cy="9524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71403" y="6611733"/>
            <a:ext cx="95250" cy="9524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4319598" y="4707368"/>
            <a:ext cx="3709670" cy="379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35" dirty="0">
                <a:solidFill>
                  <a:srgbClr val="F5F5F5"/>
                </a:solidFill>
                <a:latin typeface="Tahoma"/>
                <a:cs typeface="Tahoma"/>
              </a:rPr>
              <a:t>Governments </a:t>
            </a:r>
            <a:r>
              <a:rPr sz="2400" spc="25" dirty="0">
                <a:solidFill>
                  <a:srgbClr val="F5F5F5"/>
                </a:solidFill>
                <a:latin typeface="Tahoma"/>
                <a:cs typeface="Tahoma"/>
              </a:rPr>
              <a:t>are </a:t>
            </a:r>
            <a:r>
              <a:rPr sz="2400" spc="-5" dirty="0">
                <a:solidFill>
                  <a:srgbClr val="F5F5F5"/>
                </a:solidFill>
                <a:latin typeface="Tahoma"/>
                <a:cs typeface="Tahoma"/>
              </a:rPr>
              <a:t>lowly </a:t>
            </a:r>
            <a:r>
              <a:rPr sz="24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5F5F5"/>
                </a:solidFill>
                <a:latin typeface="Tahoma"/>
                <a:cs typeface="Tahoma"/>
              </a:rPr>
              <a:t>committed</a:t>
            </a:r>
            <a:r>
              <a:rPr sz="2400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-45" dirty="0">
                <a:solidFill>
                  <a:srgbClr val="F5F5F5"/>
                </a:solidFill>
                <a:latin typeface="Tahoma"/>
                <a:cs typeface="Tahoma"/>
              </a:rPr>
              <a:t>to</a:t>
            </a:r>
            <a:r>
              <a:rPr sz="24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5F5F5"/>
                </a:solidFill>
                <a:latin typeface="Tahoma"/>
                <a:cs typeface="Tahoma"/>
              </a:rPr>
              <a:t>sustainability. </a:t>
            </a:r>
            <a:r>
              <a:rPr sz="2400" spc="-7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F5F5F5"/>
                </a:solidFill>
                <a:latin typeface="Tahoma"/>
                <a:cs typeface="Tahoma"/>
              </a:rPr>
              <a:t>Technological </a:t>
            </a:r>
            <a:r>
              <a:rPr sz="2400" spc="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F5F5F5"/>
                </a:solidFill>
                <a:latin typeface="Tahoma"/>
                <a:cs typeface="Tahoma"/>
              </a:rPr>
              <a:t>advancements </a:t>
            </a:r>
            <a:r>
              <a:rPr sz="2400" spc="25" dirty="0">
                <a:solidFill>
                  <a:srgbClr val="F5F5F5"/>
                </a:solidFill>
                <a:latin typeface="Tahoma"/>
                <a:cs typeface="Tahoma"/>
              </a:rPr>
              <a:t>are </a:t>
            </a:r>
            <a:r>
              <a:rPr sz="2400" spc="-25" dirty="0">
                <a:solidFill>
                  <a:srgbClr val="F5F5F5"/>
                </a:solidFill>
                <a:latin typeface="Tahoma"/>
                <a:cs typeface="Tahoma"/>
              </a:rPr>
              <a:t>limited. </a:t>
            </a:r>
            <a:r>
              <a:rPr sz="2400" spc="-7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F5F5F5"/>
                </a:solidFill>
                <a:latin typeface="Tahoma"/>
                <a:cs typeface="Tahoma"/>
              </a:rPr>
              <a:t>SAIs </a:t>
            </a:r>
            <a:r>
              <a:rPr sz="2400" dirty="0">
                <a:solidFill>
                  <a:srgbClr val="F5F5F5"/>
                </a:solidFill>
                <a:latin typeface="Tahoma"/>
                <a:cs typeface="Tahoma"/>
              </a:rPr>
              <a:t>struggle </a:t>
            </a:r>
            <a:r>
              <a:rPr sz="2400" spc="-45" dirty="0">
                <a:solidFill>
                  <a:srgbClr val="F5F5F5"/>
                </a:solidFill>
                <a:latin typeface="Tahoma"/>
                <a:cs typeface="Tahoma"/>
              </a:rPr>
              <a:t>to </a:t>
            </a:r>
            <a:r>
              <a:rPr sz="2400" spc="-5" dirty="0">
                <a:solidFill>
                  <a:srgbClr val="F5F5F5"/>
                </a:solidFill>
                <a:latin typeface="Tahoma"/>
                <a:cs typeface="Tahoma"/>
              </a:rPr>
              <a:t>effectively </a:t>
            </a:r>
            <a:r>
              <a:rPr sz="2400" spc="-7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5F5F5"/>
                </a:solidFill>
                <a:latin typeface="Tahoma"/>
                <a:cs typeface="Tahoma"/>
              </a:rPr>
              <a:t>monitor </a:t>
            </a:r>
            <a:r>
              <a:rPr sz="2400" spc="35" dirty="0">
                <a:solidFill>
                  <a:srgbClr val="F5F5F5"/>
                </a:solidFill>
                <a:latin typeface="Tahoma"/>
                <a:cs typeface="Tahoma"/>
              </a:rPr>
              <a:t>and </a:t>
            </a:r>
            <a:r>
              <a:rPr sz="2400" spc="-10" dirty="0">
                <a:solidFill>
                  <a:srgbClr val="F5F5F5"/>
                </a:solidFill>
                <a:latin typeface="Tahoma"/>
                <a:cs typeface="Tahoma"/>
              </a:rPr>
              <a:t>audit </a:t>
            </a:r>
            <a:r>
              <a:rPr sz="2400" spc="-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5F5F5"/>
                </a:solidFill>
                <a:latin typeface="Tahoma"/>
                <a:cs typeface="Tahoma"/>
              </a:rPr>
              <a:t>government </a:t>
            </a:r>
            <a:r>
              <a:rPr sz="2400" spc="20" dirty="0">
                <a:solidFill>
                  <a:srgbClr val="F5F5F5"/>
                </a:solidFill>
                <a:latin typeface="Tahoma"/>
                <a:cs typeface="Tahoma"/>
              </a:rPr>
              <a:t>actions- </a:t>
            </a:r>
            <a:r>
              <a:rPr sz="2400" spc="2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i="1" spc="-5" dirty="0">
                <a:solidFill>
                  <a:srgbClr val="F5F5F5"/>
                </a:solidFill>
                <a:latin typeface="Arial"/>
                <a:cs typeface="Arial"/>
              </a:rPr>
              <a:t>Ineffective</a:t>
            </a:r>
            <a:r>
              <a:rPr sz="2400" i="1" spc="2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i="1" spc="5" dirty="0">
                <a:solidFill>
                  <a:srgbClr val="F5F5F5"/>
                </a:solidFill>
                <a:latin typeface="Arial"/>
                <a:cs typeface="Arial"/>
              </a:rPr>
              <a:t>oversight </a:t>
            </a:r>
            <a:r>
              <a:rPr sz="2400" i="1" spc="1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i="1" spc="5" dirty="0">
                <a:solidFill>
                  <a:srgbClr val="F5F5F5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614860" y="311830"/>
            <a:ext cx="2279015" cy="2554605"/>
            <a:chOff x="15614860" y="311830"/>
            <a:chExt cx="2279015" cy="255460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14860" y="1256917"/>
              <a:ext cx="1884500" cy="16090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69955" y="311830"/>
              <a:ext cx="723899" cy="714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8409" y="0"/>
            <a:ext cx="12258674" cy="25622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3422"/>
            <a:ext cx="16767810" cy="5855335"/>
            <a:chOff x="0" y="3422"/>
            <a:chExt cx="16767810" cy="5855335"/>
          </a:xfrm>
        </p:grpSpPr>
        <p:sp>
          <p:nvSpPr>
            <p:cNvPr id="4" name="object 4"/>
            <p:cNvSpPr/>
            <p:nvPr/>
          </p:nvSpPr>
          <p:spPr>
            <a:xfrm>
              <a:off x="0" y="2379884"/>
              <a:ext cx="3774440" cy="3479165"/>
            </a:xfrm>
            <a:custGeom>
              <a:avLst/>
              <a:gdLst/>
              <a:ahLst/>
              <a:cxnLst/>
              <a:rect l="l" t="t" r="r" b="b"/>
              <a:pathLst>
                <a:path w="3774440" h="3479165">
                  <a:moveTo>
                    <a:pt x="0" y="0"/>
                  </a:moveTo>
                  <a:lnTo>
                    <a:pt x="3773911" y="0"/>
                  </a:lnTo>
                  <a:lnTo>
                    <a:pt x="0" y="3478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422"/>
              <a:ext cx="16767810" cy="3367404"/>
            </a:xfrm>
            <a:custGeom>
              <a:avLst/>
              <a:gdLst/>
              <a:ahLst/>
              <a:cxnLst/>
              <a:rect l="l" t="t" r="r" b="b"/>
              <a:pathLst>
                <a:path w="16767810" h="3367404">
                  <a:moveTo>
                    <a:pt x="0" y="0"/>
                  </a:moveTo>
                  <a:lnTo>
                    <a:pt x="16767348" y="0"/>
                  </a:lnTo>
                  <a:lnTo>
                    <a:pt x="13114369" y="3367237"/>
                  </a:lnTo>
                  <a:lnTo>
                    <a:pt x="0" y="3367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88353" y="9531549"/>
            <a:ext cx="974090" cy="474345"/>
          </a:xfrm>
          <a:custGeom>
            <a:avLst/>
            <a:gdLst/>
            <a:ahLst/>
            <a:cxnLst/>
            <a:rect l="l" t="t" r="r" b="b"/>
            <a:pathLst>
              <a:path w="974090" h="474345">
                <a:moveTo>
                  <a:pt x="48174" y="473965"/>
                </a:moveTo>
                <a:lnTo>
                  <a:pt x="0" y="473250"/>
                </a:lnTo>
                <a:lnTo>
                  <a:pt x="23450" y="431335"/>
                </a:lnTo>
                <a:lnTo>
                  <a:pt x="49191" y="390790"/>
                </a:lnTo>
                <a:lnTo>
                  <a:pt x="77120" y="351712"/>
                </a:lnTo>
                <a:lnTo>
                  <a:pt x="107135" y="314200"/>
                </a:lnTo>
                <a:lnTo>
                  <a:pt x="139133" y="278350"/>
                </a:lnTo>
                <a:lnTo>
                  <a:pt x="173013" y="244260"/>
                </a:lnTo>
                <a:lnTo>
                  <a:pt x="208673" y="212028"/>
                </a:lnTo>
                <a:lnTo>
                  <a:pt x="246010" y="181750"/>
                </a:lnTo>
                <a:lnTo>
                  <a:pt x="284921" y="153524"/>
                </a:lnTo>
                <a:lnTo>
                  <a:pt x="325306" y="127448"/>
                </a:lnTo>
                <a:lnTo>
                  <a:pt x="367061" y="103619"/>
                </a:lnTo>
                <a:lnTo>
                  <a:pt x="410085" y="82135"/>
                </a:lnTo>
                <a:lnTo>
                  <a:pt x="454250" y="63089"/>
                </a:lnTo>
                <a:lnTo>
                  <a:pt x="499397" y="46522"/>
                </a:lnTo>
                <a:lnTo>
                  <a:pt x="545386" y="32447"/>
                </a:lnTo>
                <a:lnTo>
                  <a:pt x="592077" y="20879"/>
                </a:lnTo>
                <a:lnTo>
                  <a:pt x="639329" y="11836"/>
                </a:lnTo>
                <a:lnTo>
                  <a:pt x="687002" y="5331"/>
                </a:lnTo>
                <a:lnTo>
                  <a:pt x="734955" y="1381"/>
                </a:lnTo>
                <a:lnTo>
                  <a:pt x="783048" y="0"/>
                </a:lnTo>
                <a:lnTo>
                  <a:pt x="831141" y="1203"/>
                </a:lnTo>
                <a:lnTo>
                  <a:pt x="879094" y="5008"/>
                </a:lnTo>
                <a:lnTo>
                  <a:pt x="926765" y="11428"/>
                </a:lnTo>
                <a:lnTo>
                  <a:pt x="974014" y="20479"/>
                </a:lnTo>
                <a:lnTo>
                  <a:pt x="943156" y="57433"/>
                </a:lnTo>
                <a:lnTo>
                  <a:pt x="910738" y="93102"/>
                </a:lnTo>
                <a:lnTo>
                  <a:pt x="876834" y="127446"/>
                </a:lnTo>
                <a:lnTo>
                  <a:pt x="841518" y="160423"/>
                </a:lnTo>
                <a:lnTo>
                  <a:pt x="804863" y="191992"/>
                </a:lnTo>
                <a:lnTo>
                  <a:pt x="766943" y="222114"/>
                </a:lnTo>
                <a:lnTo>
                  <a:pt x="727831" y="250747"/>
                </a:lnTo>
                <a:lnTo>
                  <a:pt x="687601" y="277851"/>
                </a:lnTo>
                <a:lnTo>
                  <a:pt x="646326" y="303385"/>
                </a:lnTo>
                <a:lnTo>
                  <a:pt x="604081" y="327309"/>
                </a:lnTo>
                <a:lnTo>
                  <a:pt x="560938" y="349581"/>
                </a:lnTo>
                <a:lnTo>
                  <a:pt x="516971" y="370162"/>
                </a:lnTo>
                <a:lnTo>
                  <a:pt x="472254" y="389009"/>
                </a:lnTo>
                <a:lnTo>
                  <a:pt x="426860" y="406084"/>
                </a:lnTo>
                <a:lnTo>
                  <a:pt x="380862" y="421345"/>
                </a:lnTo>
                <a:lnTo>
                  <a:pt x="334336" y="434751"/>
                </a:lnTo>
                <a:lnTo>
                  <a:pt x="287353" y="446262"/>
                </a:lnTo>
                <a:lnTo>
                  <a:pt x="239988" y="455837"/>
                </a:lnTo>
                <a:lnTo>
                  <a:pt x="192314" y="463435"/>
                </a:lnTo>
                <a:lnTo>
                  <a:pt x="144404" y="469017"/>
                </a:lnTo>
                <a:lnTo>
                  <a:pt x="96333" y="472540"/>
                </a:lnTo>
                <a:lnTo>
                  <a:pt x="48174" y="47396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84517" y="8300551"/>
            <a:ext cx="593090" cy="1579880"/>
          </a:xfrm>
          <a:custGeom>
            <a:avLst/>
            <a:gdLst/>
            <a:ahLst/>
            <a:cxnLst/>
            <a:rect l="l" t="t" r="r" b="b"/>
            <a:pathLst>
              <a:path w="593090" h="1579879">
                <a:moveTo>
                  <a:pt x="507794" y="1579743"/>
                </a:moveTo>
                <a:lnTo>
                  <a:pt x="474363" y="1544296"/>
                </a:lnTo>
                <a:lnTo>
                  <a:pt x="441995" y="1507886"/>
                </a:lnTo>
                <a:lnTo>
                  <a:pt x="410699" y="1470549"/>
                </a:lnTo>
                <a:lnTo>
                  <a:pt x="380482" y="1432320"/>
                </a:lnTo>
                <a:lnTo>
                  <a:pt x="351352" y="1393235"/>
                </a:lnTo>
                <a:lnTo>
                  <a:pt x="323318" y="1353330"/>
                </a:lnTo>
                <a:lnTo>
                  <a:pt x="296389" y="1312641"/>
                </a:lnTo>
                <a:lnTo>
                  <a:pt x="270572" y="1271203"/>
                </a:lnTo>
                <a:lnTo>
                  <a:pt x="245875" y="1229052"/>
                </a:lnTo>
                <a:lnTo>
                  <a:pt x="222308" y="1186224"/>
                </a:lnTo>
                <a:lnTo>
                  <a:pt x="199878" y="1142754"/>
                </a:lnTo>
                <a:lnTo>
                  <a:pt x="178593" y="1098679"/>
                </a:lnTo>
                <a:lnTo>
                  <a:pt x="158461" y="1054033"/>
                </a:lnTo>
                <a:lnTo>
                  <a:pt x="139492" y="1008854"/>
                </a:lnTo>
                <a:lnTo>
                  <a:pt x="121693" y="963176"/>
                </a:lnTo>
                <a:lnTo>
                  <a:pt x="105072" y="917036"/>
                </a:lnTo>
                <a:lnTo>
                  <a:pt x="89639" y="870468"/>
                </a:lnTo>
                <a:lnTo>
                  <a:pt x="75400" y="823510"/>
                </a:lnTo>
                <a:lnTo>
                  <a:pt x="62364" y="776195"/>
                </a:lnTo>
                <a:lnTo>
                  <a:pt x="50540" y="728562"/>
                </a:lnTo>
                <a:lnTo>
                  <a:pt x="39935" y="680644"/>
                </a:lnTo>
                <a:lnTo>
                  <a:pt x="30558" y="632478"/>
                </a:lnTo>
                <a:lnTo>
                  <a:pt x="22418" y="584100"/>
                </a:lnTo>
                <a:lnTo>
                  <a:pt x="15522" y="535544"/>
                </a:lnTo>
                <a:lnTo>
                  <a:pt x="9879" y="486848"/>
                </a:lnTo>
                <a:lnTo>
                  <a:pt x="5497" y="438047"/>
                </a:lnTo>
                <a:lnTo>
                  <a:pt x="2384" y="389176"/>
                </a:lnTo>
                <a:lnTo>
                  <a:pt x="549" y="340272"/>
                </a:lnTo>
                <a:lnTo>
                  <a:pt x="0" y="291369"/>
                </a:lnTo>
                <a:lnTo>
                  <a:pt x="744" y="242505"/>
                </a:lnTo>
                <a:lnTo>
                  <a:pt x="2791" y="193714"/>
                </a:lnTo>
                <a:lnTo>
                  <a:pt x="6148" y="145032"/>
                </a:lnTo>
                <a:lnTo>
                  <a:pt x="10824" y="96495"/>
                </a:lnTo>
                <a:lnTo>
                  <a:pt x="16827" y="48139"/>
                </a:lnTo>
                <a:lnTo>
                  <a:pt x="24166" y="0"/>
                </a:lnTo>
                <a:lnTo>
                  <a:pt x="63828" y="29423"/>
                </a:lnTo>
                <a:lnTo>
                  <a:pt x="102359" y="60291"/>
                </a:lnTo>
                <a:lnTo>
                  <a:pt x="139722" y="92553"/>
                </a:lnTo>
                <a:lnTo>
                  <a:pt x="175879" y="126154"/>
                </a:lnTo>
                <a:lnTo>
                  <a:pt x="210793" y="161045"/>
                </a:lnTo>
                <a:lnTo>
                  <a:pt x="244425" y="197171"/>
                </a:lnTo>
                <a:lnTo>
                  <a:pt x="276738" y="234481"/>
                </a:lnTo>
                <a:lnTo>
                  <a:pt x="307694" y="272922"/>
                </a:lnTo>
                <a:lnTo>
                  <a:pt x="337256" y="312443"/>
                </a:lnTo>
                <a:lnTo>
                  <a:pt x="365386" y="352991"/>
                </a:lnTo>
                <a:lnTo>
                  <a:pt x="392047" y="394514"/>
                </a:lnTo>
                <a:lnTo>
                  <a:pt x="417200" y="436959"/>
                </a:lnTo>
                <a:lnTo>
                  <a:pt x="440809" y="480275"/>
                </a:lnTo>
                <a:lnTo>
                  <a:pt x="462835" y="524409"/>
                </a:lnTo>
                <a:lnTo>
                  <a:pt x="483240" y="569308"/>
                </a:lnTo>
                <a:lnTo>
                  <a:pt x="501989" y="614921"/>
                </a:lnTo>
                <a:lnTo>
                  <a:pt x="519041" y="661195"/>
                </a:lnTo>
                <a:lnTo>
                  <a:pt x="534361" y="708079"/>
                </a:lnTo>
                <a:lnTo>
                  <a:pt x="547912" y="755501"/>
                </a:lnTo>
                <a:lnTo>
                  <a:pt x="559685" y="803385"/>
                </a:lnTo>
                <a:lnTo>
                  <a:pt x="569682" y="851665"/>
                </a:lnTo>
                <a:lnTo>
                  <a:pt x="577904" y="900278"/>
                </a:lnTo>
                <a:lnTo>
                  <a:pt x="584353" y="949159"/>
                </a:lnTo>
                <a:lnTo>
                  <a:pt x="589032" y="998244"/>
                </a:lnTo>
                <a:lnTo>
                  <a:pt x="591943" y="1047468"/>
                </a:lnTo>
                <a:lnTo>
                  <a:pt x="593087" y="1096767"/>
                </a:lnTo>
                <a:lnTo>
                  <a:pt x="592466" y="1146078"/>
                </a:lnTo>
                <a:lnTo>
                  <a:pt x="590083" y="1195334"/>
                </a:lnTo>
                <a:lnTo>
                  <a:pt x="585938" y="1244473"/>
                </a:lnTo>
                <a:lnTo>
                  <a:pt x="580035" y="1293430"/>
                </a:lnTo>
                <a:lnTo>
                  <a:pt x="572376" y="1342140"/>
                </a:lnTo>
                <a:lnTo>
                  <a:pt x="562961" y="1390540"/>
                </a:lnTo>
                <a:lnTo>
                  <a:pt x="551794" y="1438564"/>
                </a:lnTo>
                <a:lnTo>
                  <a:pt x="538875" y="1486149"/>
                </a:lnTo>
                <a:lnTo>
                  <a:pt x="524208" y="1533230"/>
                </a:lnTo>
                <a:lnTo>
                  <a:pt x="507794" y="157974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40339" y="7884955"/>
            <a:ext cx="876935" cy="1987550"/>
          </a:xfrm>
          <a:custGeom>
            <a:avLst/>
            <a:gdLst/>
            <a:ahLst/>
            <a:cxnLst/>
            <a:rect l="l" t="t" r="r" b="b"/>
            <a:pathLst>
              <a:path w="876934" h="1987550">
                <a:moveTo>
                  <a:pt x="62431" y="1987133"/>
                </a:moveTo>
                <a:lnTo>
                  <a:pt x="49819" y="1938640"/>
                </a:lnTo>
                <a:lnTo>
                  <a:pt x="38631" y="1889808"/>
                </a:lnTo>
                <a:lnTo>
                  <a:pt x="28865" y="1840678"/>
                </a:lnTo>
                <a:lnTo>
                  <a:pt x="20519" y="1791290"/>
                </a:lnTo>
                <a:lnTo>
                  <a:pt x="13589" y="1741684"/>
                </a:lnTo>
                <a:lnTo>
                  <a:pt x="8075" y="1691899"/>
                </a:lnTo>
                <a:lnTo>
                  <a:pt x="3974" y="1641975"/>
                </a:lnTo>
                <a:lnTo>
                  <a:pt x="1283" y="1591954"/>
                </a:lnTo>
                <a:lnTo>
                  <a:pt x="0" y="1541874"/>
                </a:lnTo>
                <a:lnTo>
                  <a:pt x="122" y="1491775"/>
                </a:lnTo>
                <a:lnTo>
                  <a:pt x="1647" y="1441699"/>
                </a:lnTo>
                <a:lnTo>
                  <a:pt x="4574" y="1391683"/>
                </a:lnTo>
                <a:lnTo>
                  <a:pt x="8899" y="1341769"/>
                </a:lnTo>
                <a:lnTo>
                  <a:pt x="14620" y="1291997"/>
                </a:lnTo>
                <a:lnTo>
                  <a:pt x="21735" y="1242406"/>
                </a:lnTo>
                <a:lnTo>
                  <a:pt x="30242" y="1193037"/>
                </a:lnTo>
                <a:lnTo>
                  <a:pt x="40137" y="1143930"/>
                </a:lnTo>
                <a:lnTo>
                  <a:pt x="51420" y="1095123"/>
                </a:lnTo>
                <a:lnTo>
                  <a:pt x="64087" y="1046659"/>
                </a:lnTo>
                <a:lnTo>
                  <a:pt x="78136" y="998575"/>
                </a:lnTo>
                <a:lnTo>
                  <a:pt x="93565" y="950913"/>
                </a:lnTo>
                <a:lnTo>
                  <a:pt x="110371" y="903713"/>
                </a:lnTo>
                <a:lnTo>
                  <a:pt x="128553" y="857014"/>
                </a:lnTo>
                <a:lnTo>
                  <a:pt x="148098" y="810866"/>
                </a:lnTo>
                <a:lnTo>
                  <a:pt x="168979" y="765313"/>
                </a:lnTo>
                <a:lnTo>
                  <a:pt x="191171" y="720387"/>
                </a:lnTo>
                <a:lnTo>
                  <a:pt x="214648" y="676116"/>
                </a:lnTo>
                <a:lnTo>
                  <a:pt x="239383" y="632532"/>
                </a:lnTo>
                <a:lnTo>
                  <a:pt x="265350" y="589665"/>
                </a:lnTo>
                <a:lnTo>
                  <a:pt x="292522" y="547546"/>
                </a:lnTo>
                <a:lnTo>
                  <a:pt x="320874" y="506203"/>
                </a:lnTo>
                <a:lnTo>
                  <a:pt x="350379" y="465669"/>
                </a:lnTo>
                <a:lnTo>
                  <a:pt x="381011" y="425973"/>
                </a:lnTo>
                <a:lnTo>
                  <a:pt x="412744" y="387145"/>
                </a:lnTo>
                <a:lnTo>
                  <a:pt x="445552" y="349217"/>
                </a:lnTo>
                <a:lnTo>
                  <a:pt x="479408" y="312217"/>
                </a:lnTo>
                <a:lnTo>
                  <a:pt x="514286" y="276177"/>
                </a:lnTo>
                <a:lnTo>
                  <a:pt x="550160" y="241127"/>
                </a:lnTo>
                <a:lnTo>
                  <a:pt x="587004" y="207097"/>
                </a:lnTo>
                <a:lnTo>
                  <a:pt x="624791" y="174117"/>
                </a:lnTo>
                <a:lnTo>
                  <a:pt x="663496" y="142219"/>
                </a:lnTo>
                <a:lnTo>
                  <a:pt x="703091" y="111431"/>
                </a:lnTo>
                <a:lnTo>
                  <a:pt x="743551" y="81785"/>
                </a:lnTo>
                <a:lnTo>
                  <a:pt x="784850" y="53311"/>
                </a:lnTo>
                <a:lnTo>
                  <a:pt x="826961" y="26039"/>
                </a:lnTo>
                <a:lnTo>
                  <a:pt x="869859" y="0"/>
                </a:lnTo>
                <a:lnTo>
                  <a:pt x="873075" y="49055"/>
                </a:lnTo>
                <a:lnTo>
                  <a:pt x="875229" y="98193"/>
                </a:lnTo>
                <a:lnTo>
                  <a:pt x="876329" y="147393"/>
                </a:lnTo>
                <a:lnTo>
                  <a:pt x="876382" y="196632"/>
                </a:lnTo>
                <a:lnTo>
                  <a:pt x="875393" y="245891"/>
                </a:lnTo>
                <a:lnTo>
                  <a:pt x="873371" y="295147"/>
                </a:lnTo>
                <a:lnTo>
                  <a:pt x="870323" y="344379"/>
                </a:lnTo>
                <a:lnTo>
                  <a:pt x="866254" y="393566"/>
                </a:lnTo>
                <a:lnTo>
                  <a:pt x="861173" y="442687"/>
                </a:lnTo>
                <a:lnTo>
                  <a:pt x="855085" y="491720"/>
                </a:lnTo>
                <a:lnTo>
                  <a:pt x="847999" y="540645"/>
                </a:lnTo>
                <a:lnTo>
                  <a:pt x="839921" y="589439"/>
                </a:lnTo>
                <a:lnTo>
                  <a:pt x="830858" y="638081"/>
                </a:lnTo>
                <a:lnTo>
                  <a:pt x="820817" y="686550"/>
                </a:lnTo>
                <a:lnTo>
                  <a:pt x="809805" y="734826"/>
                </a:lnTo>
                <a:lnTo>
                  <a:pt x="797829" y="782885"/>
                </a:lnTo>
                <a:lnTo>
                  <a:pt x="784896" y="830708"/>
                </a:lnTo>
                <a:lnTo>
                  <a:pt x="771012" y="878273"/>
                </a:lnTo>
                <a:lnTo>
                  <a:pt x="756186" y="925559"/>
                </a:lnTo>
                <a:lnTo>
                  <a:pt x="740423" y="972544"/>
                </a:lnTo>
                <a:lnTo>
                  <a:pt x="723730" y="1019207"/>
                </a:lnTo>
                <a:lnTo>
                  <a:pt x="706116" y="1065526"/>
                </a:lnTo>
                <a:lnTo>
                  <a:pt x="687586" y="1111481"/>
                </a:lnTo>
                <a:lnTo>
                  <a:pt x="668148" y="1157050"/>
                </a:lnTo>
                <a:lnTo>
                  <a:pt x="647808" y="1202212"/>
                </a:lnTo>
                <a:lnTo>
                  <a:pt x="626574" y="1246945"/>
                </a:lnTo>
                <a:lnTo>
                  <a:pt x="604452" y="1291229"/>
                </a:lnTo>
                <a:lnTo>
                  <a:pt x="581450" y="1335041"/>
                </a:lnTo>
                <a:lnTo>
                  <a:pt x="557574" y="1378361"/>
                </a:lnTo>
                <a:lnTo>
                  <a:pt x="532831" y="1421168"/>
                </a:lnTo>
                <a:lnTo>
                  <a:pt x="507229" y="1463439"/>
                </a:lnTo>
                <a:lnTo>
                  <a:pt x="480774" y="1505154"/>
                </a:lnTo>
                <a:lnTo>
                  <a:pt x="453474" y="1546292"/>
                </a:lnTo>
                <a:lnTo>
                  <a:pt x="425334" y="1586830"/>
                </a:lnTo>
                <a:lnTo>
                  <a:pt x="396363" y="1626748"/>
                </a:lnTo>
                <a:lnTo>
                  <a:pt x="366567" y="1666025"/>
                </a:lnTo>
                <a:lnTo>
                  <a:pt x="335953" y="1704639"/>
                </a:lnTo>
                <a:lnTo>
                  <a:pt x="304528" y="1742569"/>
                </a:lnTo>
                <a:lnTo>
                  <a:pt x="272299" y="1779793"/>
                </a:lnTo>
                <a:lnTo>
                  <a:pt x="239273" y="1816291"/>
                </a:lnTo>
                <a:lnTo>
                  <a:pt x="205457" y="1852041"/>
                </a:lnTo>
                <a:lnTo>
                  <a:pt x="170858" y="1887021"/>
                </a:lnTo>
                <a:lnTo>
                  <a:pt x="135482" y="1921211"/>
                </a:lnTo>
                <a:lnTo>
                  <a:pt x="99338" y="1954589"/>
                </a:lnTo>
                <a:lnTo>
                  <a:pt x="62431" y="198713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527081"/>
            <a:ext cx="12995275" cy="21494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239395">
              <a:lnSpc>
                <a:spcPts val="8330"/>
              </a:lnSpc>
              <a:spcBef>
                <a:spcPts val="265"/>
              </a:spcBef>
            </a:pPr>
            <a:r>
              <a:rPr sz="7000" b="1" spc="-520" dirty="0">
                <a:solidFill>
                  <a:srgbClr val="3B3C37"/>
                </a:solidFill>
                <a:latin typeface="Verdana"/>
                <a:cs typeface="Verdana"/>
              </a:rPr>
              <a:t>P</a:t>
            </a:r>
            <a:r>
              <a:rPr sz="7000" b="1" spc="-640" dirty="0">
                <a:solidFill>
                  <a:srgbClr val="3B3C37"/>
                </a:solidFill>
                <a:latin typeface="Verdana"/>
                <a:cs typeface="Verdana"/>
              </a:rPr>
              <a:t>O</a:t>
            </a:r>
            <a:r>
              <a:rPr sz="7000" b="1" spc="-550" dirty="0">
                <a:solidFill>
                  <a:srgbClr val="3B3C37"/>
                </a:solidFill>
                <a:latin typeface="Verdana"/>
                <a:cs typeface="Verdana"/>
              </a:rPr>
              <a:t>L</a:t>
            </a:r>
            <a:r>
              <a:rPr sz="7000" b="1" spc="-1725" dirty="0">
                <a:solidFill>
                  <a:srgbClr val="3B3C37"/>
                </a:solidFill>
                <a:latin typeface="Verdana"/>
                <a:cs typeface="Verdana"/>
              </a:rPr>
              <a:t>I</a:t>
            </a:r>
            <a:r>
              <a:rPr sz="7000" b="1" spc="35" dirty="0">
                <a:solidFill>
                  <a:srgbClr val="3B3C37"/>
                </a:solidFill>
                <a:latin typeface="Verdana"/>
                <a:cs typeface="Verdana"/>
              </a:rPr>
              <a:t>C</a:t>
            </a:r>
            <a:r>
              <a:rPr sz="7000" b="1" spc="-680" dirty="0">
                <a:solidFill>
                  <a:srgbClr val="3B3C37"/>
                </a:solidFill>
                <a:latin typeface="Verdana"/>
                <a:cs typeface="Verdana"/>
              </a:rPr>
              <a:t>Y</a:t>
            </a:r>
            <a:r>
              <a:rPr sz="7000" b="1" spc="-505" dirty="0">
                <a:solidFill>
                  <a:srgbClr val="3B3C37"/>
                </a:solidFill>
                <a:latin typeface="Verdana"/>
                <a:cs typeface="Verdana"/>
              </a:rPr>
              <a:t> </a:t>
            </a:r>
            <a:r>
              <a:rPr sz="7000" b="1" spc="-725" dirty="0">
                <a:solidFill>
                  <a:srgbClr val="3B3C37"/>
                </a:solidFill>
                <a:latin typeface="Verdana"/>
                <a:cs typeface="Verdana"/>
              </a:rPr>
              <a:t>R</a:t>
            </a:r>
            <a:r>
              <a:rPr sz="7000" b="1" spc="-590" dirty="0">
                <a:solidFill>
                  <a:srgbClr val="3B3C37"/>
                </a:solidFill>
                <a:latin typeface="Verdana"/>
                <a:cs typeface="Verdana"/>
              </a:rPr>
              <a:t>E</a:t>
            </a:r>
            <a:r>
              <a:rPr sz="7000" b="1" spc="35" dirty="0">
                <a:solidFill>
                  <a:srgbClr val="3B3C37"/>
                </a:solidFill>
                <a:latin typeface="Verdana"/>
                <a:cs typeface="Verdana"/>
              </a:rPr>
              <a:t>C</a:t>
            </a:r>
            <a:r>
              <a:rPr sz="7000" b="1" spc="-640" dirty="0">
                <a:solidFill>
                  <a:srgbClr val="3B3C37"/>
                </a:solidFill>
                <a:latin typeface="Verdana"/>
                <a:cs typeface="Verdana"/>
              </a:rPr>
              <a:t>O</a:t>
            </a:r>
            <a:r>
              <a:rPr sz="7000" b="1" spc="-130" dirty="0">
                <a:solidFill>
                  <a:srgbClr val="3B3C37"/>
                </a:solidFill>
                <a:latin typeface="Verdana"/>
                <a:cs typeface="Verdana"/>
              </a:rPr>
              <a:t>MM</a:t>
            </a:r>
            <a:r>
              <a:rPr sz="7000" b="1" spc="-590" dirty="0">
                <a:solidFill>
                  <a:srgbClr val="3B3C37"/>
                </a:solidFill>
                <a:latin typeface="Verdana"/>
                <a:cs typeface="Verdana"/>
              </a:rPr>
              <a:t>E</a:t>
            </a:r>
            <a:r>
              <a:rPr sz="7000" b="1" spc="-790" dirty="0">
                <a:solidFill>
                  <a:srgbClr val="3B3C37"/>
                </a:solidFill>
                <a:latin typeface="Verdana"/>
                <a:cs typeface="Verdana"/>
              </a:rPr>
              <a:t>N</a:t>
            </a:r>
            <a:r>
              <a:rPr sz="7000" b="1" spc="-850" dirty="0">
                <a:solidFill>
                  <a:srgbClr val="3B3C37"/>
                </a:solidFill>
                <a:latin typeface="Verdana"/>
                <a:cs typeface="Verdana"/>
              </a:rPr>
              <a:t>D</a:t>
            </a:r>
            <a:r>
              <a:rPr sz="7000" b="1" spc="-540" dirty="0">
                <a:solidFill>
                  <a:srgbClr val="3B3C37"/>
                </a:solidFill>
                <a:latin typeface="Verdana"/>
                <a:cs typeface="Verdana"/>
              </a:rPr>
              <a:t>A</a:t>
            </a:r>
            <a:r>
              <a:rPr sz="7000" b="1" spc="-650" dirty="0">
                <a:solidFill>
                  <a:srgbClr val="3B3C37"/>
                </a:solidFill>
                <a:latin typeface="Verdana"/>
                <a:cs typeface="Verdana"/>
              </a:rPr>
              <a:t>T</a:t>
            </a:r>
            <a:r>
              <a:rPr sz="7000" b="1" spc="-1725" dirty="0">
                <a:solidFill>
                  <a:srgbClr val="3B3C37"/>
                </a:solidFill>
                <a:latin typeface="Verdana"/>
                <a:cs typeface="Verdana"/>
              </a:rPr>
              <a:t>I</a:t>
            </a:r>
            <a:r>
              <a:rPr sz="7000" b="1" spc="-640" dirty="0">
                <a:solidFill>
                  <a:srgbClr val="3B3C37"/>
                </a:solidFill>
                <a:latin typeface="Verdana"/>
                <a:cs typeface="Verdana"/>
              </a:rPr>
              <a:t>O</a:t>
            </a:r>
            <a:r>
              <a:rPr sz="7000" b="1" spc="-790" dirty="0">
                <a:solidFill>
                  <a:srgbClr val="3B3C37"/>
                </a:solidFill>
                <a:latin typeface="Verdana"/>
                <a:cs typeface="Verdana"/>
              </a:rPr>
              <a:t>N</a:t>
            </a:r>
            <a:r>
              <a:rPr sz="7000" b="1" spc="-325" dirty="0">
                <a:solidFill>
                  <a:srgbClr val="3B3C37"/>
                </a:solidFill>
                <a:latin typeface="Verdana"/>
                <a:cs typeface="Verdana"/>
              </a:rPr>
              <a:t>S  </a:t>
            </a:r>
            <a:r>
              <a:rPr sz="7000" b="1" spc="-540" dirty="0">
                <a:solidFill>
                  <a:srgbClr val="3B3C37"/>
                </a:solidFill>
                <a:latin typeface="Verdana"/>
                <a:cs typeface="Verdana"/>
              </a:rPr>
              <a:t>A</a:t>
            </a:r>
            <a:r>
              <a:rPr sz="7000" b="1" spc="-790" dirty="0">
                <a:solidFill>
                  <a:srgbClr val="3B3C37"/>
                </a:solidFill>
                <a:latin typeface="Verdana"/>
                <a:cs typeface="Verdana"/>
              </a:rPr>
              <a:t>N</a:t>
            </a:r>
            <a:r>
              <a:rPr sz="7000" b="1" spc="-844" dirty="0">
                <a:solidFill>
                  <a:srgbClr val="3B3C37"/>
                </a:solidFill>
                <a:latin typeface="Verdana"/>
                <a:cs typeface="Verdana"/>
              </a:rPr>
              <a:t>D</a:t>
            </a:r>
            <a:r>
              <a:rPr sz="7000" b="1" spc="-505" dirty="0">
                <a:solidFill>
                  <a:srgbClr val="3B3C37"/>
                </a:solidFill>
                <a:latin typeface="Verdana"/>
                <a:cs typeface="Verdana"/>
              </a:rPr>
              <a:t> </a:t>
            </a:r>
            <a:r>
              <a:rPr sz="7000" b="1" spc="35" dirty="0">
                <a:solidFill>
                  <a:srgbClr val="3B3C37"/>
                </a:solidFill>
                <a:latin typeface="Verdana"/>
                <a:cs typeface="Verdana"/>
              </a:rPr>
              <a:t>C</a:t>
            </a:r>
            <a:r>
              <a:rPr sz="7000" b="1" spc="-540" dirty="0">
                <a:solidFill>
                  <a:srgbClr val="3B3C37"/>
                </a:solidFill>
                <a:latin typeface="Verdana"/>
                <a:cs typeface="Verdana"/>
              </a:rPr>
              <a:t>A</a:t>
            </a:r>
            <a:r>
              <a:rPr sz="7000" b="1" spc="-550" dirty="0">
                <a:solidFill>
                  <a:srgbClr val="3B3C37"/>
                </a:solidFill>
                <a:latin typeface="Verdana"/>
                <a:cs typeface="Verdana"/>
              </a:rPr>
              <a:t>L</a:t>
            </a:r>
            <a:r>
              <a:rPr sz="7000" b="1" spc="-545" dirty="0">
                <a:solidFill>
                  <a:srgbClr val="3B3C37"/>
                </a:solidFill>
                <a:latin typeface="Verdana"/>
                <a:cs typeface="Verdana"/>
              </a:rPr>
              <a:t>L</a:t>
            </a:r>
            <a:r>
              <a:rPr sz="7000" b="1" spc="-505" dirty="0">
                <a:solidFill>
                  <a:srgbClr val="3B3C37"/>
                </a:solidFill>
                <a:latin typeface="Verdana"/>
                <a:cs typeface="Verdana"/>
              </a:rPr>
              <a:t> </a:t>
            </a:r>
            <a:r>
              <a:rPr sz="7000" b="1" spc="-465" dirty="0">
                <a:solidFill>
                  <a:srgbClr val="3B3C37"/>
                </a:solidFill>
                <a:latin typeface="Verdana"/>
                <a:cs typeface="Verdana"/>
              </a:rPr>
              <a:t>F</a:t>
            </a:r>
            <a:r>
              <a:rPr sz="7000" b="1" spc="-640" dirty="0">
                <a:solidFill>
                  <a:srgbClr val="3B3C37"/>
                </a:solidFill>
                <a:latin typeface="Verdana"/>
                <a:cs typeface="Verdana"/>
              </a:rPr>
              <a:t>O</a:t>
            </a:r>
            <a:r>
              <a:rPr sz="7000" b="1" spc="-720" dirty="0">
                <a:solidFill>
                  <a:srgbClr val="3B3C37"/>
                </a:solidFill>
                <a:latin typeface="Verdana"/>
                <a:cs typeface="Verdana"/>
              </a:rPr>
              <a:t>R</a:t>
            </a:r>
            <a:r>
              <a:rPr sz="7000" b="1" spc="-505" dirty="0">
                <a:solidFill>
                  <a:srgbClr val="3B3C37"/>
                </a:solidFill>
                <a:latin typeface="Verdana"/>
                <a:cs typeface="Verdana"/>
              </a:rPr>
              <a:t> </a:t>
            </a:r>
            <a:r>
              <a:rPr sz="7000" b="1" spc="-540" dirty="0">
                <a:solidFill>
                  <a:srgbClr val="3B3C37"/>
                </a:solidFill>
                <a:latin typeface="Verdana"/>
                <a:cs typeface="Verdana"/>
              </a:rPr>
              <a:t>A</a:t>
            </a:r>
            <a:r>
              <a:rPr sz="7000" b="1" spc="35" dirty="0">
                <a:solidFill>
                  <a:srgbClr val="3B3C37"/>
                </a:solidFill>
                <a:latin typeface="Verdana"/>
                <a:cs typeface="Verdana"/>
              </a:rPr>
              <a:t>C</a:t>
            </a:r>
            <a:r>
              <a:rPr sz="7000" b="1" spc="-650" dirty="0">
                <a:solidFill>
                  <a:srgbClr val="3B3C37"/>
                </a:solidFill>
                <a:latin typeface="Verdana"/>
                <a:cs typeface="Verdana"/>
              </a:rPr>
              <a:t>T</a:t>
            </a:r>
            <a:r>
              <a:rPr sz="7000" b="1" spc="-1725" dirty="0">
                <a:solidFill>
                  <a:srgbClr val="3B3C37"/>
                </a:solidFill>
                <a:latin typeface="Verdana"/>
                <a:cs typeface="Verdana"/>
              </a:rPr>
              <a:t>I</a:t>
            </a:r>
            <a:r>
              <a:rPr sz="7000" b="1" spc="-640" dirty="0">
                <a:solidFill>
                  <a:srgbClr val="3B3C37"/>
                </a:solidFill>
                <a:latin typeface="Verdana"/>
                <a:cs typeface="Verdana"/>
              </a:rPr>
              <a:t>O</a:t>
            </a:r>
            <a:r>
              <a:rPr sz="7000" b="1" spc="-785" dirty="0">
                <a:solidFill>
                  <a:srgbClr val="3B3C37"/>
                </a:solidFill>
                <a:latin typeface="Verdana"/>
                <a:cs typeface="Verdana"/>
              </a:rPr>
              <a:t>N</a:t>
            </a:r>
            <a:endParaRPr sz="70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6205" y="4315127"/>
            <a:ext cx="133350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6205" y="6563027"/>
            <a:ext cx="133350" cy="1333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162891" y="4012219"/>
            <a:ext cx="13888719" cy="454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85" dirty="0">
                <a:solidFill>
                  <a:srgbClr val="F5F5F5"/>
                </a:solidFill>
                <a:latin typeface="Tahoma"/>
                <a:cs typeface="Tahoma"/>
              </a:rPr>
              <a:t>These</a:t>
            </a:r>
            <a:r>
              <a:rPr sz="3200" spc="-9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25" dirty="0">
                <a:solidFill>
                  <a:srgbClr val="F5F5F5"/>
                </a:solidFill>
                <a:latin typeface="Tahoma"/>
                <a:cs typeface="Tahoma"/>
              </a:rPr>
              <a:t>recommendations</a:t>
            </a:r>
            <a:r>
              <a:rPr sz="3200" spc="-9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40" dirty="0">
                <a:solidFill>
                  <a:srgbClr val="F5F5F5"/>
                </a:solidFill>
                <a:latin typeface="Tahoma"/>
                <a:cs typeface="Tahoma"/>
              </a:rPr>
              <a:t>will</a:t>
            </a:r>
            <a:r>
              <a:rPr sz="3200" spc="-9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5F5F5"/>
                </a:solidFill>
                <a:latin typeface="Tahoma"/>
                <a:cs typeface="Tahoma"/>
              </a:rPr>
              <a:t>focus</a:t>
            </a:r>
            <a:r>
              <a:rPr sz="3200" spc="-9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30" dirty="0">
                <a:solidFill>
                  <a:srgbClr val="F5F5F5"/>
                </a:solidFill>
                <a:latin typeface="Tahoma"/>
                <a:cs typeface="Tahoma"/>
              </a:rPr>
              <a:t>on</a:t>
            </a:r>
            <a:r>
              <a:rPr sz="3200" spc="-9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35" dirty="0">
                <a:solidFill>
                  <a:srgbClr val="F5F5F5"/>
                </a:solidFill>
                <a:latin typeface="Tahoma"/>
                <a:cs typeface="Tahoma"/>
              </a:rPr>
              <a:t>enhancing</a:t>
            </a:r>
            <a:r>
              <a:rPr sz="3200" spc="-9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the</a:t>
            </a:r>
            <a:r>
              <a:rPr sz="3200" spc="-9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25" dirty="0">
                <a:solidFill>
                  <a:srgbClr val="F5F5F5"/>
                </a:solidFill>
                <a:latin typeface="Tahoma"/>
                <a:cs typeface="Tahoma"/>
              </a:rPr>
              <a:t>effectiveness</a:t>
            </a:r>
            <a:r>
              <a:rPr sz="3200" spc="-9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of</a:t>
            </a:r>
            <a:r>
              <a:rPr sz="3200" spc="-9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5F5F5"/>
                </a:solidFill>
                <a:latin typeface="Tahoma"/>
                <a:cs typeface="Tahoma"/>
              </a:rPr>
              <a:t>SAIs</a:t>
            </a:r>
            <a:r>
              <a:rPr sz="3200" spc="-9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in </a:t>
            </a:r>
            <a:r>
              <a:rPr sz="3200" spc="-98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5F5F5"/>
                </a:solidFill>
                <a:latin typeface="Tahoma"/>
                <a:cs typeface="Tahoma"/>
              </a:rPr>
              <a:t>environmental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auditing </a:t>
            </a:r>
            <a:r>
              <a:rPr sz="3200" spc="45" dirty="0">
                <a:solidFill>
                  <a:srgbClr val="F5F5F5"/>
                </a:solidFill>
                <a:latin typeface="Tahoma"/>
                <a:cs typeface="Tahoma"/>
              </a:rPr>
              <a:t>and </a:t>
            </a:r>
            <a:r>
              <a:rPr sz="3200" spc="25" dirty="0">
                <a:solidFill>
                  <a:srgbClr val="F5F5F5"/>
                </a:solidFill>
                <a:latin typeface="Tahoma"/>
                <a:cs typeface="Tahoma"/>
              </a:rPr>
              <a:t>encouraging </a:t>
            </a:r>
            <a:r>
              <a:rPr sz="3200" spc="15" dirty="0">
                <a:solidFill>
                  <a:srgbClr val="F5F5F5"/>
                </a:solidFill>
                <a:latin typeface="Tahoma"/>
                <a:cs typeface="Tahoma"/>
              </a:rPr>
              <a:t>collaboration </a:t>
            </a:r>
            <a:r>
              <a:rPr sz="3200" spc="5" dirty="0">
                <a:solidFill>
                  <a:srgbClr val="F5F5F5"/>
                </a:solidFill>
                <a:latin typeface="Tahoma"/>
                <a:cs typeface="Tahoma"/>
              </a:rPr>
              <a:t>between </a:t>
            </a:r>
            <a:r>
              <a:rPr sz="3200" spc="55" dirty="0">
                <a:solidFill>
                  <a:srgbClr val="F5F5F5"/>
                </a:solidFill>
                <a:latin typeface="Tahoma"/>
                <a:cs typeface="Tahoma"/>
              </a:rPr>
              <a:t>SAIs, </a:t>
            </a:r>
            <a:r>
              <a:rPr sz="3200" spc="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5" dirty="0">
                <a:solidFill>
                  <a:srgbClr val="F5F5F5"/>
                </a:solidFill>
                <a:latin typeface="Tahoma"/>
                <a:cs typeface="Tahoma"/>
              </a:rPr>
              <a:t>governments,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F5F5F5"/>
                </a:solidFill>
                <a:latin typeface="Tahoma"/>
                <a:cs typeface="Tahoma"/>
              </a:rPr>
              <a:t>and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0" dirty="0">
                <a:solidFill>
                  <a:srgbClr val="F5F5F5"/>
                </a:solidFill>
                <a:latin typeface="Tahoma"/>
                <a:cs typeface="Tahoma"/>
              </a:rPr>
              <a:t>other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25" dirty="0">
                <a:solidFill>
                  <a:srgbClr val="F5F5F5"/>
                </a:solidFill>
                <a:latin typeface="Tahoma"/>
                <a:cs typeface="Tahoma"/>
              </a:rPr>
              <a:t>stakeholders.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ahoma"/>
              <a:cs typeface="Tahoma"/>
            </a:endParaRPr>
          </a:p>
          <a:p>
            <a:pPr marL="12700" marR="640080">
              <a:lnSpc>
                <a:spcPct val="116500"/>
              </a:lnSpc>
            </a:pPr>
            <a:r>
              <a:rPr sz="3200" spc="60" dirty="0">
                <a:solidFill>
                  <a:srgbClr val="F5F5F5"/>
                </a:solidFill>
                <a:latin typeface="Tahoma"/>
                <a:cs typeface="Tahoma"/>
              </a:rPr>
              <a:t>The </a:t>
            </a:r>
            <a:r>
              <a:rPr sz="3200" spc="45" dirty="0">
                <a:solidFill>
                  <a:srgbClr val="F5F5F5"/>
                </a:solidFill>
                <a:latin typeface="Tahoma"/>
                <a:cs typeface="Tahoma"/>
              </a:rPr>
              <a:t>call </a:t>
            </a:r>
            <a:r>
              <a:rPr sz="3200" spc="-55" dirty="0">
                <a:solidFill>
                  <a:srgbClr val="F5F5F5"/>
                </a:solidFill>
                <a:latin typeface="Tahoma"/>
                <a:cs typeface="Tahoma"/>
              </a:rPr>
              <a:t>for </a:t>
            </a:r>
            <a:r>
              <a:rPr sz="3200" spc="15" dirty="0">
                <a:solidFill>
                  <a:srgbClr val="F5F5F5"/>
                </a:solidFill>
                <a:latin typeface="Tahoma"/>
                <a:cs typeface="Tahoma"/>
              </a:rPr>
              <a:t>action </a:t>
            </a:r>
            <a:r>
              <a:rPr sz="3200" spc="-40" dirty="0">
                <a:solidFill>
                  <a:srgbClr val="F5F5F5"/>
                </a:solidFill>
                <a:latin typeface="Tahoma"/>
                <a:cs typeface="Tahoma"/>
              </a:rPr>
              <a:t>will </a:t>
            </a:r>
            <a:r>
              <a:rPr sz="3200" spc="-25" dirty="0">
                <a:solidFill>
                  <a:srgbClr val="F5F5F5"/>
                </a:solidFill>
                <a:latin typeface="Tahoma"/>
                <a:cs typeface="Tahoma"/>
              </a:rPr>
              <a:t>highlight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the </a:t>
            </a:r>
            <a:r>
              <a:rPr sz="3200" b="1" spc="20" dirty="0">
                <a:solidFill>
                  <a:srgbClr val="F5F5F5"/>
                </a:solidFill>
                <a:latin typeface="Trebuchet MS"/>
                <a:cs typeface="Trebuchet MS"/>
              </a:rPr>
              <a:t>urgent </a:t>
            </a:r>
            <a:r>
              <a:rPr sz="3200" b="1" spc="45" dirty="0">
                <a:solidFill>
                  <a:srgbClr val="F5F5F5"/>
                </a:solidFill>
                <a:latin typeface="Trebuchet MS"/>
                <a:cs typeface="Trebuchet MS"/>
              </a:rPr>
              <a:t>need </a:t>
            </a:r>
            <a:r>
              <a:rPr sz="3200" b="1" spc="-25" dirty="0">
                <a:solidFill>
                  <a:srgbClr val="F5F5F5"/>
                </a:solidFill>
                <a:latin typeface="Trebuchet MS"/>
                <a:cs typeface="Trebuchet MS"/>
              </a:rPr>
              <a:t>for </a:t>
            </a:r>
            <a:r>
              <a:rPr sz="3200" b="1" spc="315" dirty="0">
                <a:solidFill>
                  <a:srgbClr val="F5F5F5"/>
                </a:solidFill>
                <a:latin typeface="Trebuchet MS"/>
                <a:cs typeface="Trebuchet MS"/>
              </a:rPr>
              <a:t>SAIs </a:t>
            </a:r>
            <a:r>
              <a:rPr sz="3200" b="1" spc="-15" dirty="0">
                <a:solidFill>
                  <a:srgbClr val="F5F5F5"/>
                </a:solidFill>
                <a:latin typeface="Trebuchet MS"/>
                <a:cs typeface="Trebuchet MS"/>
              </a:rPr>
              <a:t>to </a:t>
            </a:r>
            <a:r>
              <a:rPr sz="3200" b="1" spc="55" dirty="0">
                <a:solidFill>
                  <a:srgbClr val="F5F5F5"/>
                </a:solidFill>
                <a:latin typeface="Trebuchet MS"/>
                <a:cs typeface="Trebuchet MS"/>
              </a:rPr>
              <a:t>adopt </a:t>
            </a:r>
            <a:r>
              <a:rPr sz="3200" b="1" spc="-50" dirty="0">
                <a:solidFill>
                  <a:srgbClr val="F5F5F5"/>
                </a:solidFill>
                <a:latin typeface="Trebuchet MS"/>
                <a:cs typeface="Trebuchet MS"/>
              </a:rPr>
              <a:t>the </a:t>
            </a:r>
            <a:r>
              <a:rPr sz="3200" b="1" spc="-45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3200" b="1" spc="45" dirty="0">
                <a:solidFill>
                  <a:srgbClr val="F5F5F5"/>
                </a:solidFill>
                <a:latin typeface="Trebuchet MS"/>
                <a:cs typeface="Trebuchet MS"/>
              </a:rPr>
              <a:t>foresight</a:t>
            </a:r>
            <a:r>
              <a:rPr sz="3200" b="1" spc="-70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3200" b="1" spc="80" dirty="0">
                <a:solidFill>
                  <a:srgbClr val="F5F5F5"/>
                </a:solidFill>
                <a:latin typeface="Trebuchet MS"/>
                <a:cs typeface="Trebuchet MS"/>
              </a:rPr>
              <a:t>approach</a:t>
            </a:r>
            <a:r>
              <a:rPr sz="3200" b="1" spc="-65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in</a:t>
            </a:r>
            <a:r>
              <a:rPr sz="32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their</a:t>
            </a:r>
            <a:r>
              <a:rPr sz="32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20" dirty="0">
                <a:solidFill>
                  <a:srgbClr val="F5F5F5"/>
                </a:solidFill>
                <a:latin typeface="Tahoma"/>
                <a:cs typeface="Tahoma"/>
              </a:rPr>
              <a:t>operations</a:t>
            </a:r>
            <a:r>
              <a:rPr sz="32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F5F5F5"/>
                </a:solidFill>
                <a:latin typeface="Tahoma"/>
                <a:cs typeface="Tahoma"/>
              </a:rPr>
              <a:t>and</a:t>
            </a:r>
            <a:r>
              <a:rPr sz="32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70" dirty="0">
                <a:solidFill>
                  <a:srgbClr val="F5F5F5"/>
                </a:solidFill>
                <a:latin typeface="Tahoma"/>
                <a:cs typeface="Tahoma"/>
              </a:rPr>
              <a:t>emphasize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the</a:t>
            </a:r>
            <a:r>
              <a:rPr sz="32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10" dirty="0">
                <a:solidFill>
                  <a:srgbClr val="F5F5F5"/>
                </a:solidFill>
                <a:latin typeface="Tahoma"/>
                <a:cs typeface="Tahoma"/>
              </a:rPr>
              <a:t>importance</a:t>
            </a:r>
            <a:r>
              <a:rPr sz="32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of </a:t>
            </a:r>
            <a:r>
              <a:rPr sz="3200" spc="-98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15" dirty="0">
                <a:solidFill>
                  <a:srgbClr val="F5F5F5"/>
                </a:solidFill>
                <a:latin typeface="Tahoma"/>
                <a:cs typeface="Tahoma"/>
              </a:rPr>
              <a:t>proactive </a:t>
            </a:r>
            <a:r>
              <a:rPr sz="3200" spc="65" dirty="0">
                <a:solidFill>
                  <a:srgbClr val="F5F5F5"/>
                </a:solidFill>
                <a:latin typeface="Tahoma"/>
                <a:cs typeface="Tahoma"/>
              </a:rPr>
              <a:t>measures </a:t>
            </a:r>
            <a:r>
              <a:rPr sz="3200" spc="-60" dirty="0">
                <a:solidFill>
                  <a:srgbClr val="F5F5F5"/>
                </a:solidFill>
                <a:latin typeface="Tahoma"/>
                <a:cs typeface="Tahoma"/>
              </a:rPr>
              <a:t>to </a:t>
            </a:r>
            <a:r>
              <a:rPr sz="3200" spc="70" dirty="0">
                <a:solidFill>
                  <a:srgbClr val="F5F5F5"/>
                </a:solidFill>
                <a:latin typeface="Tahoma"/>
                <a:cs typeface="Tahoma"/>
              </a:rPr>
              <a:t>address </a:t>
            </a:r>
            <a:r>
              <a:rPr sz="3200" dirty="0">
                <a:solidFill>
                  <a:srgbClr val="F5F5F5"/>
                </a:solidFill>
                <a:latin typeface="Tahoma"/>
                <a:cs typeface="Tahoma"/>
              </a:rPr>
              <a:t>environmental </a:t>
            </a:r>
            <a:r>
              <a:rPr sz="3200" spc="55" dirty="0">
                <a:solidFill>
                  <a:srgbClr val="F5F5F5"/>
                </a:solidFill>
                <a:latin typeface="Tahoma"/>
                <a:cs typeface="Tahoma"/>
              </a:rPr>
              <a:t>challenges </a:t>
            </a:r>
            <a:r>
              <a:rPr sz="3200" spc="45" dirty="0">
                <a:solidFill>
                  <a:srgbClr val="F5F5F5"/>
                </a:solidFill>
                <a:latin typeface="Tahoma"/>
                <a:cs typeface="Tahoma"/>
              </a:rPr>
              <a:t>and </a:t>
            </a:r>
            <a:r>
              <a:rPr sz="3200" spc="-10" dirty="0">
                <a:solidFill>
                  <a:srgbClr val="F5F5F5"/>
                </a:solidFill>
                <a:latin typeface="Tahoma"/>
                <a:cs typeface="Tahoma"/>
              </a:rPr>
              <a:t>promote </a:t>
            </a:r>
            <a:r>
              <a:rPr sz="3200" spc="-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5" dirty="0">
                <a:solidFill>
                  <a:srgbClr val="F5F5F5"/>
                </a:solidFill>
                <a:latin typeface="Tahoma"/>
                <a:cs typeface="Tahoma"/>
              </a:rPr>
              <a:t>sustainability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in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5F5F5"/>
                </a:solidFill>
                <a:latin typeface="Tahoma"/>
                <a:cs typeface="Tahoma"/>
              </a:rPr>
              <a:t>a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25" dirty="0">
                <a:solidFill>
                  <a:srgbClr val="F5F5F5"/>
                </a:solidFill>
                <a:latin typeface="Tahoma"/>
                <a:cs typeface="Tahoma"/>
              </a:rPr>
              <a:t>post-pandemic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0" dirty="0">
                <a:solidFill>
                  <a:srgbClr val="F5F5F5"/>
                </a:solidFill>
                <a:latin typeface="Tahoma"/>
                <a:cs typeface="Tahoma"/>
              </a:rPr>
              <a:t>world.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B3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6590" y="653696"/>
            <a:ext cx="8051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65" dirty="0">
                <a:solidFill>
                  <a:srgbClr val="F5F5F5"/>
                </a:solidFill>
                <a:latin typeface="Tahoma"/>
                <a:cs typeface="Tahoma"/>
              </a:rPr>
              <a:t>STATE</a:t>
            </a:r>
            <a:r>
              <a:rPr sz="2400" spc="-8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F5F5F5"/>
                </a:solidFill>
                <a:latin typeface="Tahoma"/>
                <a:cs typeface="Tahoma"/>
              </a:rPr>
              <a:t>AUDIT</a:t>
            </a:r>
            <a:r>
              <a:rPr sz="2400" spc="-8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135" dirty="0">
                <a:solidFill>
                  <a:srgbClr val="F5F5F5"/>
                </a:solidFill>
                <a:latin typeface="Tahoma"/>
                <a:cs typeface="Tahoma"/>
              </a:rPr>
              <a:t>OFFICE</a:t>
            </a:r>
            <a:r>
              <a:rPr sz="2400" spc="-8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5F5F5"/>
                </a:solidFill>
                <a:latin typeface="Tahoma"/>
                <a:cs typeface="Tahoma"/>
              </a:rPr>
              <a:t>OF</a:t>
            </a:r>
            <a:r>
              <a:rPr sz="2400" spc="-8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F5F5F5"/>
                </a:solidFill>
                <a:latin typeface="Tahoma"/>
                <a:cs typeface="Tahoma"/>
              </a:rPr>
              <a:t>THE</a:t>
            </a:r>
            <a:r>
              <a:rPr sz="2400" spc="-8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F5F5F5"/>
                </a:solidFill>
                <a:latin typeface="Tahoma"/>
                <a:cs typeface="Tahoma"/>
              </a:rPr>
              <a:t>KINGDOM</a:t>
            </a:r>
            <a:r>
              <a:rPr sz="2400" spc="-8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5F5F5"/>
                </a:solidFill>
                <a:latin typeface="Tahoma"/>
                <a:cs typeface="Tahoma"/>
              </a:rPr>
              <a:t>OF</a:t>
            </a:r>
            <a:r>
              <a:rPr sz="2400" spc="-8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F5F5F5"/>
                </a:solidFill>
                <a:latin typeface="Tahoma"/>
                <a:cs typeface="Tahoma"/>
              </a:rPr>
              <a:t>THAILAND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01001" y="0"/>
            <a:ext cx="10287000" cy="10287000"/>
            <a:chOff x="8001001" y="0"/>
            <a:chExt cx="10287000" cy="10287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1" y="0"/>
              <a:ext cx="10286998" cy="10286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451053" y="3511"/>
              <a:ext cx="3837304" cy="3536950"/>
            </a:xfrm>
            <a:custGeom>
              <a:avLst/>
              <a:gdLst/>
              <a:ahLst/>
              <a:cxnLst/>
              <a:rect l="l" t="t" r="r" b="b"/>
              <a:pathLst>
                <a:path w="3837305" h="3536950">
                  <a:moveTo>
                    <a:pt x="0" y="0"/>
                  </a:moveTo>
                  <a:lnTo>
                    <a:pt x="3836946" y="0"/>
                  </a:lnTo>
                  <a:lnTo>
                    <a:pt x="3836946" y="3536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07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01374" y="4032282"/>
            <a:ext cx="7733030" cy="21494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265"/>
              </a:spcBef>
            </a:pPr>
            <a:r>
              <a:rPr sz="7000" b="1" spc="-650" dirty="0">
                <a:solidFill>
                  <a:srgbClr val="F5F5F5"/>
                </a:solidFill>
                <a:latin typeface="Verdana"/>
                <a:cs typeface="Verdana"/>
              </a:rPr>
              <a:t>T</a:t>
            </a:r>
            <a:r>
              <a:rPr sz="7000" b="1" spc="-760" dirty="0">
                <a:solidFill>
                  <a:srgbClr val="F5F5F5"/>
                </a:solidFill>
                <a:latin typeface="Verdana"/>
                <a:cs typeface="Verdana"/>
              </a:rPr>
              <a:t>H</a:t>
            </a:r>
            <a:r>
              <a:rPr sz="7000" b="1" spc="-540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7000" b="1" spc="-790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7000" b="1" spc="-990" dirty="0">
                <a:solidFill>
                  <a:srgbClr val="F5F5F5"/>
                </a:solidFill>
                <a:latin typeface="Verdana"/>
                <a:cs typeface="Verdana"/>
              </a:rPr>
              <a:t>K</a:t>
            </a:r>
            <a:r>
              <a:rPr sz="7000" b="1" spc="-50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7000" b="1" spc="-685" dirty="0">
                <a:solidFill>
                  <a:srgbClr val="F5F5F5"/>
                </a:solidFill>
                <a:latin typeface="Verdana"/>
                <a:cs typeface="Verdana"/>
              </a:rPr>
              <a:t>Y</a:t>
            </a:r>
            <a:r>
              <a:rPr sz="7000" b="1" spc="-64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7000" b="1" spc="-645" dirty="0">
                <a:solidFill>
                  <a:srgbClr val="F5F5F5"/>
                </a:solidFill>
                <a:latin typeface="Verdana"/>
                <a:cs typeface="Verdana"/>
              </a:rPr>
              <a:t>U</a:t>
            </a:r>
            <a:r>
              <a:rPr sz="7000" b="1" spc="-50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7000" b="1" spc="-465" dirty="0">
                <a:solidFill>
                  <a:srgbClr val="F5F5F5"/>
                </a:solidFill>
                <a:latin typeface="Verdana"/>
                <a:cs typeface="Verdana"/>
              </a:rPr>
              <a:t>F</a:t>
            </a:r>
            <a:r>
              <a:rPr sz="7000" b="1" spc="-64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7000" b="1" spc="-450" dirty="0">
                <a:solidFill>
                  <a:srgbClr val="F5F5F5"/>
                </a:solidFill>
                <a:latin typeface="Verdana"/>
                <a:cs typeface="Verdana"/>
              </a:rPr>
              <a:t>R  </a:t>
            </a:r>
            <a:r>
              <a:rPr sz="7000" b="1" spc="-685" dirty="0">
                <a:solidFill>
                  <a:srgbClr val="F5F5F5"/>
                </a:solidFill>
                <a:latin typeface="Verdana"/>
                <a:cs typeface="Verdana"/>
              </a:rPr>
              <a:t>Y</a:t>
            </a:r>
            <a:r>
              <a:rPr sz="7000" b="1" spc="-64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7000" b="1" spc="-650" dirty="0">
                <a:solidFill>
                  <a:srgbClr val="F5F5F5"/>
                </a:solidFill>
                <a:latin typeface="Verdana"/>
                <a:cs typeface="Verdana"/>
              </a:rPr>
              <a:t>U</a:t>
            </a:r>
            <a:r>
              <a:rPr sz="7000" b="1" spc="-720" dirty="0">
                <a:solidFill>
                  <a:srgbClr val="F5F5F5"/>
                </a:solidFill>
                <a:latin typeface="Verdana"/>
                <a:cs typeface="Verdana"/>
              </a:rPr>
              <a:t>R</a:t>
            </a:r>
            <a:r>
              <a:rPr sz="7000" b="1" spc="-50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7000" b="1" spc="-540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7000" b="1" spc="-650" dirty="0">
                <a:solidFill>
                  <a:srgbClr val="F5F5F5"/>
                </a:solidFill>
                <a:latin typeface="Verdana"/>
                <a:cs typeface="Verdana"/>
              </a:rPr>
              <a:t>TT</a:t>
            </a:r>
            <a:r>
              <a:rPr sz="7000" b="1" spc="-590" dirty="0">
                <a:solidFill>
                  <a:srgbClr val="F5F5F5"/>
                </a:solidFill>
                <a:latin typeface="Verdana"/>
                <a:cs typeface="Verdana"/>
              </a:rPr>
              <a:t>E</a:t>
            </a:r>
            <a:r>
              <a:rPr sz="7000" b="1" spc="-790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7000" b="1" spc="-650" dirty="0">
                <a:solidFill>
                  <a:srgbClr val="F5F5F5"/>
                </a:solidFill>
                <a:latin typeface="Verdana"/>
                <a:cs typeface="Verdana"/>
              </a:rPr>
              <a:t>T</a:t>
            </a:r>
            <a:r>
              <a:rPr sz="7000" b="1" spc="-1725" dirty="0">
                <a:solidFill>
                  <a:srgbClr val="F5F5F5"/>
                </a:solidFill>
                <a:latin typeface="Verdana"/>
                <a:cs typeface="Verdana"/>
              </a:rPr>
              <a:t>I</a:t>
            </a:r>
            <a:r>
              <a:rPr sz="7000" b="1" spc="-64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7000" b="1" spc="-785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endParaRPr sz="70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260" y="2658098"/>
            <a:ext cx="2721776" cy="23231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034" y="402465"/>
            <a:ext cx="933449" cy="923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4F7BEB-62F6-523B-68B8-D2EBDCC2DC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0" y="6593909"/>
            <a:ext cx="2781300" cy="2781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55631C-E49B-C580-5ABB-829A968AD5AF}"/>
              </a:ext>
            </a:extLst>
          </p:cNvPr>
          <p:cNvSpPr txBox="1"/>
          <p:nvPr/>
        </p:nvSpPr>
        <p:spPr>
          <a:xfrm>
            <a:off x="3376036" y="9478981"/>
            <a:ext cx="38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Link to full paper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A3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8409" y="0"/>
            <a:ext cx="12258674" cy="25622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1216005" cy="10287000"/>
            <a:chOff x="0" y="0"/>
            <a:chExt cx="11216005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2379885"/>
              <a:ext cx="3774440" cy="3479165"/>
            </a:xfrm>
            <a:custGeom>
              <a:avLst/>
              <a:gdLst/>
              <a:ahLst/>
              <a:cxnLst/>
              <a:rect l="l" t="t" r="r" b="b"/>
              <a:pathLst>
                <a:path w="3774440" h="3479165">
                  <a:moveTo>
                    <a:pt x="0" y="0"/>
                  </a:moveTo>
                  <a:lnTo>
                    <a:pt x="3773911" y="0"/>
                  </a:lnTo>
                  <a:lnTo>
                    <a:pt x="0" y="3478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1216005" cy="2947035"/>
            </a:xfrm>
            <a:custGeom>
              <a:avLst/>
              <a:gdLst/>
              <a:ahLst/>
              <a:cxnLst/>
              <a:rect l="l" t="t" r="r" b="b"/>
              <a:pathLst>
                <a:path w="11216005" h="2947035">
                  <a:moveTo>
                    <a:pt x="0" y="0"/>
                  </a:moveTo>
                  <a:lnTo>
                    <a:pt x="11215468" y="0"/>
                  </a:lnTo>
                  <a:lnTo>
                    <a:pt x="7558764" y="2946945"/>
                  </a:lnTo>
                  <a:lnTo>
                    <a:pt x="0" y="2946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05646"/>
              <a:ext cx="6696074" cy="638135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25893" y="311828"/>
            <a:ext cx="1266824" cy="12572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95"/>
              </a:spcBef>
            </a:pPr>
            <a:r>
              <a:rPr spc="-120" dirty="0"/>
              <a:t>The</a:t>
            </a:r>
            <a:r>
              <a:rPr spc="-114" dirty="0"/>
              <a:t> </a:t>
            </a:r>
            <a:r>
              <a:rPr spc="-185" dirty="0"/>
              <a:t>COVID-19</a:t>
            </a:r>
            <a:r>
              <a:rPr spc="-180" dirty="0"/>
              <a:t> </a:t>
            </a:r>
            <a:r>
              <a:rPr spc="-190" dirty="0"/>
              <a:t>pandemic</a:t>
            </a:r>
            <a:r>
              <a:rPr spc="-185" dirty="0"/>
              <a:t> </a:t>
            </a:r>
            <a:r>
              <a:rPr spc="-135" dirty="0"/>
              <a:t>has</a:t>
            </a:r>
            <a:r>
              <a:rPr spc="-130" dirty="0"/>
              <a:t> </a:t>
            </a:r>
            <a:r>
              <a:rPr spc="-204" dirty="0"/>
              <a:t>resulted</a:t>
            </a:r>
            <a:r>
              <a:rPr spc="-200" dirty="0"/>
              <a:t> </a:t>
            </a:r>
            <a:r>
              <a:rPr spc="-204" dirty="0"/>
              <a:t>in</a:t>
            </a:r>
            <a:r>
              <a:rPr spc="-200" dirty="0"/>
              <a:t> </a:t>
            </a:r>
            <a:r>
              <a:rPr spc="-185" dirty="0"/>
              <a:t>significant </a:t>
            </a:r>
            <a:r>
              <a:rPr spc="-1110" dirty="0"/>
              <a:t> </a:t>
            </a:r>
            <a:r>
              <a:rPr spc="-140" dirty="0"/>
              <a:t>social,</a:t>
            </a:r>
            <a:r>
              <a:rPr spc="-135" dirty="0"/>
              <a:t> </a:t>
            </a:r>
            <a:r>
              <a:rPr spc="-180" dirty="0"/>
              <a:t>economic,</a:t>
            </a:r>
            <a:r>
              <a:rPr spc="-175" dirty="0"/>
              <a:t> </a:t>
            </a:r>
            <a:r>
              <a:rPr spc="-185" dirty="0"/>
              <a:t>and</a:t>
            </a:r>
            <a:r>
              <a:rPr spc="-180" dirty="0"/>
              <a:t> </a:t>
            </a:r>
            <a:r>
              <a:rPr spc="-229" dirty="0"/>
              <a:t>environmental</a:t>
            </a:r>
            <a:r>
              <a:rPr spc="-225" dirty="0"/>
              <a:t> </a:t>
            </a:r>
            <a:r>
              <a:rPr spc="-195" dirty="0"/>
              <a:t>disruptions </a:t>
            </a:r>
            <a:r>
              <a:rPr spc="-190" dirty="0"/>
              <a:t> </a:t>
            </a:r>
            <a:r>
              <a:rPr spc="-215" dirty="0"/>
              <a:t>worldwide. </a:t>
            </a:r>
            <a:r>
              <a:rPr spc="-40" dirty="0"/>
              <a:t>As </a:t>
            </a:r>
            <a:r>
              <a:rPr spc="-245" dirty="0"/>
              <a:t>the </a:t>
            </a:r>
            <a:r>
              <a:rPr spc="-220" dirty="0"/>
              <a:t>world </a:t>
            </a:r>
            <a:r>
              <a:rPr spc="-204" dirty="0"/>
              <a:t>gradually moves </a:t>
            </a:r>
            <a:r>
              <a:rPr spc="-229" dirty="0"/>
              <a:t>into </a:t>
            </a:r>
            <a:r>
              <a:rPr spc="-245" dirty="0"/>
              <a:t>the </a:t>
            </a:r>
            <a:r>
              <a:rPr spc="-225" dirty="0"/>
              <a:t>post- </a:t>
            </a:r>
            <a:r>
              <a:rPr spc="-220" dirty="0"/>
              <a:t> </a:t>
            </a:r>
            <a:r>
              <a:rPr spc="-190" dirty="0"/>
              <a:t>pandemic</a:t>
            </a:r>
            <a:r>
              <a:rPr spc="30" dirty="0"/>
              <a:t> </a:t>
            </a:r>
            <a:r>
              <a:rPr spc="-210" dirty="0"/>
              <a:t>era,</a:t>
            </a:r>
            <a:r>
              <a:rPr spc="50" dirty="0"/>
              <a:t> </a:t>
            </a:r>
            <a:r>
              <a:rPr spc="-235" dirty="0"/>
              <a:t>there</a:t>
            </a:r>
            <a:r>
              <a:rPr spc="75" dirty="0"/>
              <a:t> </a:t>
            </a:r>
            <a:r>
              <a:rPr spc="-114" dirty="0"/>
              <a:t>is</a:t>
            </a:r>
            <a:r>
              <a:rPr spc="-45" dirty="0"/>
              <a:t> </a:t>
            </a:r>
            <a:r>
              <a:rPr spc="-180" dirty="0"/>
              <a:t>an</a:t>
            </a:r>
            <a:r>
              <a:rPr spc="20" dirty="0"/>
              <a:t> </a:t>
            </a:r>
            <a:r>
              <a:rPr spc="-245" dirty="0"/>
              <a:t>urgent</a:t>
            </a:r>
            <a:r>
              <a:rPr spc="85" dirty="0"/>
              <a:t> </a:t>
            </a:r>
            <a:r>
              <a:rPr spc="-175" dirty="0"/>
              <a:t>need</a:t>
            </a:r>
            <a:r>
              <a:rPr spc="15" dirty="0"/>
              <a:t> </a:t>
            </a:r>
            <a:r>
              <a:rPr spc="-254" dirty="0"/>
              <a:t>to</a:t>
            </a:r>
            <a:r>
              <a:rPr spc="95" dirty="0"/>
              <a:t> </a:t>
            </a:r>
            <a:r>
              <a:rPr spc="-150" dirty="0"/>
              <a:t>address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73967" y="5848885"/>
            <a:ext cx="8211184" cy="1154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  <a:tabLst>
                <a:tab pos="2035175" algn="l"/>
                <a:tab pos="2533650" algn="l"/>
                <a:tab pos="4742180" algn="l"/>
                <a:tab pos="5079365" algn="l"/>
                <a:tab pos="6850380" algn="l"/>
                <a:tab pos="7510780" algn="l"/>
              </a:tabLst>
            </a:pPr>
            <a:r>
              <a:rPr sz="3200" spc="-195" dirty="0">
                <a:solidFill>
                  <a:srgbClr val="FEFEFE"/>
                </a:solidFill>
                <a:latin typeface="Verdana"/>
                <a:cs typeface="Verdana"/>
              </a:rPr>
              <a:t>p</a:t>
            </a:r>
            <a:r>
              <a:rPr sz="3200" spc="-305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3200" spc="-14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3200" spc="-50" dirty="0">
                <a:solidFill>
                  <a:srgbClr val="FEFEFE"/>
                </a:solidFill>
                <a:latin typeface="Verdana"/>
                <a:cs typeface="Verdana"/>
              </a:rPr>
              <a:t>ss</a:t>
            </a:r>
            <a:r>
              <a:rPr sz="3200" spc="-180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3200" spc="-23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3200" spc="-190" dirty="0">
                <a:solidFill>
                  <a:srgbClr val="FEFEFE"/>
                </a:solidFill>
                <a:latin typeface="Verdana"/>
                <a:cs typeface="Verdana"/>
              </a:rPr>
              <a:t>g</a:t>
            </a:r>
            <a:r>
              <a:rPr sz="3200" dirty="0">
                <a:solidFill>
                  <a:srgbClr val="FEFEFE"/>
                </a:solidFill>
                <a:latin typeface="Verdana"/>
                <a:cs typeface="Verdana"/>
              </a:rPr>
              <a:t>	</a:t>
            </a:r>
            <a:r>
              <a:rPr sz="3200" spc="-14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3200" spc="-23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3200" spc="-280" dirty="0">
                <a:solidFill>
                  <a:srgbClr val="FEFEFE"/>
                </a:solidFill>
                <a:latin typeface="Verdana"/>
                <a:cs typeface="Verdana"/>
              </a:rPr>
              <a:t>v</a:t>
            </a:r>
            <a:r>
              <a:rPr sz="3200" spc="-180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3200" spc="-305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3200" spc="-14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3200" spc="-23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3200" spc="-420" dirty="0">
                <a:solidFill>
                  <a:srgbClr val="FEFEFE"/>
                </a:solidFill>
                <a:latin typeface="Verdana"/>
                <a:cs typeface="Verdana"/>
              </a:rPr>
              <a:t>m</a:t>
            </a:r>
            <a:r>
              <a:rPr sz="3200" spc="-14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3200" spc="-23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3200" spc="-36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3200" spc="-125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3200" spc="-175" dirty="0">
                <a:solidFill>
                  <a:srgbClr val="FEFEFE"/>
                </a:solidFill>
                <a:latin typeface="Verdana"/>
                <a:cs typeface="Verdana"/>
              </a:rPr>
              <a:t>l</a:t>
            </a:r>
            <a:r>
              <a:rPr sz="3200" dirty="0">
                <a:solidFill>
                  <a:srgbClr val="FEFEFE"/>
                </a:solidFill>
                <a:latin typeface="Verdana"/>
                <a:cs typeface="Verdana"/>
              </a:rPr>
              <a:t>		</a:t>
            </a:r>
            <a:r>
              <a:rPr sz="3200" spc="-35" dirty="0">
                <a:solidFill>
                  <a:srgbClr val="FEFEFE"/>
                </a:solidFill>
                <a:latin typeface="Verdana"/>
                <a:cs typeface="Verdana"/>
              </a:rPr>
              <a:t>c</a:t>
            </a:r>
            <a:r>
              <a:rPr sz="3200" spc="-235" dirty="0">
                <a:solidFill>
                  <a:srgbClr val="FEFEFE"/>
                </a:solidFill>
                <a:latin typeface="Verdana"/>
                <a:cs typeface="Verdana"/>
              </a:rPr>
              <a:t>h</a:t>
            </a:r>
            <a:r>
              <a:rPr sz="3200" spc="-125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3200" spc="-180" dirty="0">
                <a:solidFill>
                  <a:srgbClr val="FEFEFE"/>
                </a:solidFill>
                <a:latin typeface="Verdana"/>
                <a:cs typeface="Verdana"/>
              </a:rPr>
              <a:t>ll</a:t>
            </a:r>
            <a:r>
              <a:rPr sz="3200" spc="-14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3200" spc="-23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3200" spc="-195" dirty="0">
                <a:solidFill>
                  <a:srgbClr val="FEFEFE"/>
                </a:solidFill>
                <a:latin typeface="Verdana"/>
                <a:cs typeface="Verdana"/>
              </a:rPr>
              <a:t>g</a:t>
            </a:r>
            <a:r>
              <a:rPr sz="3200" spc="-140" dirty="0">
                <a:solidFill>
                  <a:srgbClr val="FEFEFE"/>
                </a:solidFill>
                <a:latin typeface="Verdana"/>
                <a:cs typeface="Verdana"/>
              </a:rPr>
              <a:t>e</a:t>
            </a:r>
            <a:r>
              <a:rPr sz="3200" spc="-45" dirty="0">
                <a:solidFill>
                  <a:srgbClr val="FEFEFE"/>
                </a:solidFill>
                <a:latin typeface="Verdana"/>
                <a:cs typeface="Verdana"/>
              </a:rPr>
              <a:t>s</a:t>
            </a:r>
            <a:r>
              <a:rPr sz="3200" dirty="0">
                <a:solidFill>
                  <a:srgbClr val="FEFEFE"/>
                </a:solidFill>
                <a:latin typeface="Verdana"/>
                <a:cs typeface="Verdana"/>
              </a:rPr>
              <a:t>	</a:t>
            </a:r>
            <a:r>
              <a:rPr sz="3200" spc="-125" dirty="0">
                <a:solidFill>
                  <a:srgbClr val="FEFEFE"/>
                </a:solidFill>
                <a:latin typeface="Verdana"/>
                <a:cs typeface="Verdana"/>
              </a:rPr>
              <a:t>a</a:t>
            </a:r>
            <a:r>
              <a:rPr sz="3200" spc="-23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3200" spc="-135" dirty="0">
                <a:solidFill>
                  <a:srgbClr val="FEFEFE"/>
                </a:solidFill>
                <a:latin typeface="Verdana"/>
                <a:cs typeface="Verdana"/>
              </a:rPr>
              <a:t>d  </a:t>
            </a:r>
            <a:r>
              <a:rPr sz="3200" spc="-175" dirty="0">
                <a:solidFill>
                  <a:srgbClr val="FEFEFE"/>
                </a:solidFill>
                <a:latin typeface="Verdana"/>
                <a:cs typeface="Verdana"/>
              </a:rPr>
              <a:t>sustainable	</a:t>
            </a:r>
            <a:r>
              <a:rPr sz="3200" spc="-170" dirty="0">
                <a:solidFill>
                  <a:srgbClr val="FEFEFE"/>
                </a:solidFill>
                <a:latin typeface="Verdana"/>
                <a:cs typeface="Verdana"/>
              </a:rPr>
              <a:t>practices.	</a:t>
            </a:r>
            <a:r>
              <a:rPr sz="3200" spc="-210" dirty="0">
                <a:solidFill>
                  <a:srgbClr val="FEFEFE"/>
                </a:solidFill>
                <a:latin typeface="Verdana"/>
                <a:cs typeface="Verdana"/>
              </a:rPr>
              <a:t>Supreme	</a:t>
            </a:r>
            <a:r>
              <a:rPr sz="3200" spc="-204" dirty="0">
                <a:solidFill>
                  <a:srgbClr val="FEFEFE"/>
                </a:solidFill>
                <a:latin typeface="Verdana"/>
                <a:cs typeface="Verdana"/>
              </a:rPr>
              <a:t>Audit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95864" y="5848885"/>
            <a:ext cx="1972945" cy="1154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5609">
              <a:lnSpc>
                <a:spcPct val="115700"/>
              </a:lnSpc>
              <a:spcBef>
                <a:spcPts val="95"/>
              </a:spcBef>
            </a:pPr>
            <a:r>
              <a:rPr sz="3200" spc="-195" dirty="0">
                <a:solidFill>
                  <a:srgbClr val="FEFEFE"/>
                </a:solidFill>
                <a:latin typeface="Verdana"/>
                <a:cs typeface="Verdana"/>
              </a:rPr>
              <a:t>p</a:t>
            </a:r>
            <a:r>
              <a:rPr sz="3200" spc="-305" dirty="0">
                <a:solidFill>
                  <a:srgbClr val="FEFEFE"/>
                </a:solidFill>
                <a:latin typeface="Verdana"/>
                <a:cs typeface="Verdana"/>
              </a:rPr>
              <a:t>r</a:t>
            </a:r>
            <a:r>
              <a:rPr sz="3200" spc="-14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3200" spc="-420" dirty="0">
                <a:solidFill>
                  <a:srgbClr val="FEFEFE"/>
                </a:solidFill>
                <a:latin typeface="Verdana"/>
                <a:cs typeface="Verdana"/>
              </a:rPr>
              <a:t>m</a:t>
            </a:r>
            <a:r>
              <a:rPr sz="3200" spc="-14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3200" spc="-36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3200" spc="-100" dirty="0">
                <a:solidFill>
                  <a:srgbClr val="FEFEFE"/>
                </a:solidFill>
                <a:latin typeface="Verdana"/>
                <a:cs typeface="Verdana"/>
              </a:rPr>
              <a:t>e  </a:t>
            </a:r>
            <a:r>
              <a:rPr sz="3200" spc="-565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3200" spc="-23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3200" spc="-50" dirty="0">
                <a:solidFill>
                  <a:srgbClr val="FEFEFE"/>
                </a:solidFill>
                <a:latin typeface="Verdana"/>
                <a:cs typeface="Verdana"/>
              </a:rPr>
              <a:t>s</a:t>
            </a:r>
            <a:r>
              <a:rPr sz="3200" spc="-36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3200" spc="-180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3200" spc="-36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3200" spc="-250" dirty="0">
                <a:solidFill>
                  <a:srgbClr val="FEFEFE"/>
                </a:solidFill>
                <a:latin typeface="Verdana"/>
                <a:cs typeface="Verdana"/>
              </a:rPr>
              <a:t>u</a:t>
            </a:r>
            <a:r>
              <a:rPr sz="3200" spc="-365" dirty="0">
                <a:solidFill>
                  <a:srgbClr val="FEFEFE"/>
                </a:solidFill>
                <a:latin typeface="Verdana"/>
                <a:cs typeface="Verdana"/>
              </a:rPr>
              <a:t>t</a:t>
            </a:r>
            <a:r>
              <a:rPr sz="3200" spc="-180" dirty="0">
                <a:solidFill>
                  <a:srgbClr val="FEFEFE"/>
                </a:solidFill>
                <a:latin typeface="Verdana"/>
                <a:cs typeface="Verdana"/>
              </a:rPr>
              <a:t>i</a:t>
            </a:r>
            <a:r>
              <a:rPr sz="3200" spc="-145" dirty="0">
                <a:solidFill>
                  <a:srgbClr val="FEFEFE"/>
                </a:solidFill>
                <a:latin typeface="Verdana"/>
                <a:cs typeface="Verdana"/>
              </a:rPr>
              <a:t>o</a:t>
            </a:r>
            <a:r>
              <a:rPr sz="3200" spc="-235" dirty="0">
                <a:solidFill>
                  <a:srgbClr val="FEFEFE"/>
                </a:solidFill>
                <a:latin typeface="Verdana"/>
                <a:cs typeface="Verdana"/>
              </a:rPr>
              <a:t>n</a:t>
            </a:r>
            <a:r>
              <a:rPr sz="3200" spc="-45" dirty="0">
                <a:solidFill>
                  <a:srgbClr val="FEFEFE"/>
                </a:solidFill>
                <a:latin typeface="Verdana"/>
                <a:cs typeface="Verdana"/>
              </a:rPr>
              <a:t>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3967" y="6977294"/>
            <a:ext cx="10196830" cy="228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95"/>
              </a:spcBef>
            </a:pPr>
            <a:r>
              <a:rPr sz="3200" spc="-245" dirty="0">
                <a:solidFill>
                  <a:srgbClr val="FEFEFE"/>
                </a:solidFill>
                <a:latin typeface="Verdana"/>
                <a:cs typeface="Verdana"/>
              </a:rPr>
              <a:t>(SAIs), </a:t>
            </a:r>
            <a:r>
              <a:rPr sz="3200" spc="-190" dirty="0">
                <a:solidFill>
                  <a:srgbClr val="FEFEFE"/>
                </a:solidFill>
                <a:latin typeface="Verdana"/>
                <a:cs typeface="Verdana"/>
              </a:rPr>
              <a:t>which are </a:t>
            </a:r>
            <a:r>
              <a:rPr sz="3200" spc="-165" dirty="0">
                <a:solidFill>
                  <a:srgbClr val="FEFEFE"/>
                </a:solidFill>
                <a:latin typeface="Verdana"/>
                <a:cs typeface="Verdana"/>
              </a:rPr>
              <a:t>responsible </a:t>
            </a:r>
            <a:r>
              <a:rPr sz="3200" spc="-225" dirty="0">
                <a:solidFill>
                  <a:srgbClr val="FEFEFE"/>
                </a:solidFill>
                <a:latin typeface="Verdana"/>
                <a:cs typeface="Verdana"/>
              </a:rPr>
              <a:t>for </a:t>
            </a:r>
            <a:r>
              <a:rPr sz="3200" spc="-215" dirty="0">
                <a:solidFill>
                  <a:srgbClr val="FEFEFE"/>
                </a:solidFill>
                <a:latin typeface="Verdana"/>
                <a:cs typeface="Verdana"/>
              </a:rPr>
              <a:t>auditing </a:t>
            </a:r>
            <a:r>
              <a:rPr sz="3200" spc="-245" dirty="0">
                <a:solidFill>
                  <a:srgbClr val="FEFEFE"/>
                </a:solidFill>
                <a:latin typeface="Verdana"/>
                <a:cs typeface="Verdana"/>
              </a:rPr>
              <a:t>government </a:t>
            </a:r>
            <a:r>
              <a:rPr sz="3200" spc="-240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3200" spc="-200" dirty="0">
                <a:solidFill>
                  <a:srgbClr val="FEFEFE"/>
                </a:solidFill>
                <a:latin typeface="Verdana"/>
                <a:cs typeface="Verdana"/>
              </a:rPr>
              <a:t>activities, </a:t>
            </a:r>
            <a:r>
              <a:rPr sz="3200" spc="-195" dirty="0">
                <a:solidFill>
                  <a:srgbClr val="FEFEFE"/>
                </a:solidFill>
                <a:latin typeface="Verdana"/>
                <a:cs typeface="Verdana"/>
              </a:rPr>
              <a:t>play </a:t>
            </a:r>
            <a:r>
              <a:rPr sz="3200" spc="-120" dirty="0">
                <a:solidFill>
                  <a:srgbClr val="FEFEFE"/>
                </a:solidFill>
                <a:latin typeface="Verdana"/>
                <a:cs typeface="Verdana"/>
              </a:rPr>
              <a:t>a </a:t>
            </a:r>
            <a:r>
              <a:rPr sz="3200" spc="-175" dirty="0">
                <a:solidFill>
                  <a:srgbClr val="FEFEFE"/>
                </a:solidFill>
                <a:latin typeface="Verdana"/>
                <a:cs typeface="Verdana"/>
              </a:rPr>
              <a:t>critical </a:t>
            </a:r>
            <a:r>
              <a:rPr sz="3200" spc="-190" dirty="0">
                <a:solidFill>
                  <a:srgbClr val="FEFEFE"/>
                </a:solidFill>
                <a:latin typeface="Verdana"/>
                <a:cs typeface="Verdana"/>
              </a:rPr>
              <a:t>role </a:t>
            </a:r>
            <a:r>
              <a:rPr sz="3200" spc="-204" dirty="0">
                <a:solidFill>
                  <a:srgbClr val="FEFEFE"/>
                </a:solidFill>
                <a:latin typeface="Verdana"/>
                <a:cs typeface="Verdana"/>
              </a:rPr>
              <a:t>in </a:t>
            </a:r>
            <a:r>
              <a:rPr sz="3200" spc="-200" dirty="0">
                <a:solidFill>
                  <a:srgbClr val="FEFEFE"/>
                </a:solidFill>
                <a:latin typeface="Verdana"/>
                <a:cs typeface="Verdana"/>
              </a:rPr>
              <a:t>ensuring </a:t>
            </a:r>
            <a:r>
              <a:rPr sz="3200" spc="-229" dirty="0">
                <a:solidFill>
                  <a:srgbClr val="FEFEFE"/>
                </a:solidFill>
                <a:latin typeface="Verdana"/>
                <a:cs typeface="Verdana"/>
              </a:rPr>
              <a:t>governments </a:t>
            </a:r>
            <a:r>
              <a:rPr sz="3200" spc="-225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3200" spc="-200" dirty="0">
                <a:solidFill>
                  <a:srgbClr val="FEFEFE"/>
                </a:solidFill>
                <a:latin typeface="Verdana"/>
                <a:cs typeface="Verdana"/>
              </a:rPr>
              <a:t>uphold </a:t>
            </a:r>
            <a:r>
              <a:rPr sz="3200" spc="-245" dirty="0">
                <a:solidFill>
                  <a:srgbClr val="FEFEFE"/>
                </a:solidFill>
                <a:latin typeface="Verdana"/>
                <a:cs typeface="Verdana"/>
              </a:rPr>
              <a:t>their </a:t>
            </a:r>
            <a:r>
              <a:rPr sz="3200" spc="-229" dirty="0">
                <a:solidFill>
                  <a:srgbClr val="FEFEFE"/>
                </a:solidFill>
                <a:latin typeface="Verdana"/>
                <a:cs typeface="Verdana"/>
              </a:rPr>
              <a:t>environmental </a:t>
            </a:r>
            <a:r>
              <a:rPr sz="3200" spc="-250" dirty="0">
                <a:solidFill>
                  <a:srgbClr val="FEFEFE"/>
                </a:solidFill>
                <a:latin typeface="Verdana"/>
                <a:cs typeface="Verdana"/>
              </a:rPr>
              <a:t>commitments </a:t>
            </a:r>
            <a:r>
              <a:rPr sz="3200" spc="-185" dirty="0">
                <a:solidFill>
                  <a:srgbClr val="FEFEFE"/>
                </a:solidFill>
                <a:latin typeface="Verdana"/>
                <a:cs typeface="Verdana"/>
              </a:rPr>
              <a:t>and </a:t>
            </a:r>
            <a:r>
              <a:rPr sz="3200" spc="-204" dirty="0">
                <a:solidFill>
                  <a:srgbClr val="FEFEFE"/>
                </a:solidFill>
                <a:latin typeface="Verdana"/>
                <a:cs typeface="Verdana"/>
              </a:rPr>
              <a:t>prioritize </a:t>
            </a:r>
            <a:r>
              <a:rPr sz="3200" spc="-200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sz="3200" spc="-204" dirty="0">
                <a:solidFill>
                  <a:srgbClr val="FEFEFE"/>
                </a:solidFill>
                <a:latin typeface="Verdana"/>
                <a:cs typeface="Verdana"/>
              </a:rPr>
              <a:t>sustainability.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85676" y="886138"/>
            <a:ext cx="633285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110" dirty="0">
                <a:solidFill>
                  <a:srgbClr val="53907D"/>
                </a:solidFill>
                <a:latin typeface="Tahoma"/>
                <a:cs typeface="Tahoma"/>
              </a:rPr>
              <a:t>BACKGROUND</a:t>
            </a:r>
            <a:endParaRPr sz="7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A3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8409" y="1"/>
            <a:ext cx="12258674" cy="25622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" y="3423"/>
            <a:ext cx="15284450" cy="5855335"/>
            <a:chOff x="-1" y="3423"/>
            <a:chExt cx="15284450" cy="5855335"/>
          </a:xfrm>
        </p:grpSpPr>
        <p:sp>
          <p:nvSpPr>
            <p:cNvPr id="5" name="object 5"/>
            <p:cNvSpPr/>
            <p:nvPr/>
          </p:nvSpPr>
          <p:spPr>
            <a:xfrm>
              <a:off x="0" y="2379885"/>
              <a:ext cx="3774440" cy="3479165"/>
            </a:xfrm>
            <a:custGeom>
              <a:avLst/>
              <a:gdLst/>
              <a:ahLst/>
              <a:cxnLst/>
              <a:rect l="l" t="t" r="r" b="b"/>
              <a:pathLst>
                <a:path w="3774440" h="3479165">
                  <a:moveTo>
                    <a:pt x="0" y="0"/>
                  </a:moveTo>
                  <a:lnTo>
                    <a:pt x="3773911" y="0"/>
                  </a:lnTo>
                  <a:lnTo>
                    <a:pt x="0" y="3478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" y="3423"/>
              <a:ext cx="15284450" cy="3367404"/>
            </a:xfrm>
            <a:custGeom>
              <a:avLst/>
              <a:gdLst/>
              <a:ahLst/>
              <a:cxnLst/>
              <a:rect l="l" t="t" r="r" b="b"/>
              <a:pathLst>
                <a:path w="15284450" h="3367404">
                  <a:moveTo>
                    <a:pt x="0" y="0"/>
                  </a:moveTo>
                  <a:lnTo>
                    <a:pt x="15284275" y="0"/>
                  </a:lnTo>
                  <a:lnTo>
                    <a:pt x="11631297" y="3367237"/>
                  </a:lnTo>
                  <a:lnTo>
                    <a:pt x="0" y="3367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191037" y="8524195"/>
            <a:ext cx="7097395" cy="1763395"/>
            <a:chOff x="11191037" y="8524195"/>
            <a:chExt cx="7097395" cy="17633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2739" y="8524195"/>
              <a:ext cx="4515259" cy="17628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63169" y="9126247"/>
              <a:ext cx="2729865" cy="1160780"/>
            </a:xfrm>
            <a:custGeom>
              <a:avLst/>
              <a:gdLst/>
              <a:ahLst/>
              <a:cxnLst/>
              <a:rect l="l" t="t" r="r" b="b"/>
              <a:pathLst>
                <a:path w="2729865" h="1160779">
                  <a:moveTo>
                    <a:pt x="1931648" y="521599"/>
                  </a:moveTo>
                  <a:lnTo>
                    <a:pt x="1680214" y="191317"/>
                  </a:lnTo>
                  <a:lnTo>
                    <a:pt x="1839096" y="254833"/>
                  </a:lnTo>
                  <a:lnTo>
                    <a:pt x="1931648" y="521599"/>
                  </a:lnTo>
                  <a:close/>
                </a:path>
                <a:path w="2729865" h="1160779">
                  <a:moveTo>
                    <a:pt x="99494" y="681736"/>
                  </a:moveTo>
                  <a:lnTo>
                    <a:pt x="0" y="577416"/>
                  </a:lnTo>
                  <a:lnTo>
                    <a:pt x="118390" y="608211"/>
                  </a:lnTo>
                  <a:lnTo>
                    <a:pt x="99494" y="681736"/>
                  </a:lnTo>
                  <a:close/>
                </a:path>
                <a:path w="2729865" h="1160779">
                  <a:moveTo>
                    <a:pt x="189732" y="833019"/>
                  </a:moveTo>
                  <a:lnTo>
                    <a:pt x="141528" y="808382"/>
                  </a:lnTo>
                  <a:lnTo>
                    <a:pt x="153868" y="644011"/>
                  </a:lnTo>
                  <a:lnTo>
                    <a:pt x="189732" y="833019"/>
                  </a:lnTo>
                  <a:close/>
                </a:path>
                <a:path w="2729865" h="1160779">
                  <a:moveTo>
                    <a:pt x="2729528" y="921556"/>
                  </a:moveTo>
                  <a:lnTo>
                    <a:pt x="2475009" y="725234"/>
                  </a:lnTo>
                  <a:lnTo>
                    <a:pt x="2673611" y="768348"/>
                  </a:lnTo>
                  <a:lnTo>
                    <a:pt x="2729528" y="921556"/>
                  </a:lnTo>
                  <a:close/>
                </a:path>
                <a:path w="2729865" h="1160779">
                  <a:moveTo>
                    <a:pt x="2637361" y="1093241"/>
                  </a:moveTo>
                  <a:lnTo>
                    <a:pt x="2500075" y="839563"/>
                  </a:lnTo>
                  <a:lnTo>
                    <a:pt x="2697906" y="1066295"/>
                  </a:lnTo>
                  <a:lnTo>
                    <a:pt x="2637361" y="1093241"/>
                  </a:lnTo>
                  <a:close/>
                </a:path>
                <a:path w="2729865" h="1160779">
                  <a:moveTo>
                    <a:pt x="943650" y="304875"/>
                  </a:moveTo>
                  <a:lnTo>
                    <a:pt x="732707" y="122797"/>
                  </a:lnTo>
                  <a:lnTo>
                    <a:pt x="745433" y="0"/>
                  </a:lnTo>
                  <a:lnTo>
                    <a:pt x="894674" y="145123"/>
                  </a:lnTo>
                  <a:lnTo>
                    <a:pt x="943650" y="304875"/>
                  </a:lnTo>
                  <a:close/>
                </a:path>
                <a:path w="2729865" h="1160779">
                  <a:moveTo>
                    <a:pt x="1088263" y="415739"/>
                  </a:moveTo>
                  <a:lnTo>
                    <a:pt x="981442" y="334901"/>
                  </a:lnTo>
                  <a:lnTo>
                    <a:pt x="966788" y="231736"/>
                  </a:lnTo>
                  <a:lnTo>
                    <a:pt x="1088263" y="415739"/>
                  </a:lnTo>
                  <a:close/>
                </a:path>
                <a:path w="2729865" h="1160779">
                  <a:moveTo>
                    <a:pt x="1437876" y="1160752"/>
                  </a:moveTo>
                  <a:lnTo>
                    <a:pt x="1295887" y="1160752"/>
                  </a:lnTo>
                  <a:lnTo>
                    <a:pt x="1232877" y="1096321"/>
                  </a:lnTo>
                  <a:lnTo>
                    <a:pt x="1437876" y="116075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91037" y="9201151"/>
              <a:ext cx="3148430" cy="10858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529542" y="9273527"/>
              <a:ext cx="2756535" cy="1014094"/>
            </a:xfrm>
            <a:custGeom>
              <a:avLst/>
              <a:gdLst/>
              <a:ahLst/>
              <a:cxnLst/>
              <a:rect l="l" t="t" r="r" b="b"/>
              <a:pathLst>
                <a:path w="2756534" h="1014095">
                  <a:moveTo>
                    <a:pt x="1930" y="968514"/>
                  </a:moveTo>
                  <a:lnTo>
                    <a:pt x="1168" y="965822"/>
                  </a:lnTo>
                  <a:lnTo>
                    <a:pt x="774" y="962748"/>
                  </a:lnTo>
                  <a:lnTo>
                    <a:pt x="0" y="960056"/>
                  </a:lnTo>
                  <a:lnTo>
                    <a:pt x="0" y="968908"/>
                  </a:lnTo>
                  <a:lnTo>
                    <a:pt x="774" y="968514"/>
                  </a:lnTo>
                  <a:lnTo>
                    <a:pt x="1930" y="968514"/>
                  </a:lnTo>
                  <a:close/>
                </a:path>
                <a:path w="2756534" h="1014095">
                  <a:moveTo>
                    <a:pt x="5410" y="881519"/>
                  </a:moveTo>
                  <a:lnTo>
                    <a:pt x="3479" y="880757"/>
                  </a:lnTo>
                  <a:lnTo>
                    <a:pt x="1930" y="879602"/>
                  </a:lnTo>
                  <a:lnTo>
                    <a:pt x="0" y="878827"/>
                  </a:lnTo>
                  <a:lnTo>
                    <a:pt x="0" y="891921"/>
                  </a:lnTo>
                  <a:lnTo>
                    <a:pt x="1549" y="888453"/>
                  </a:lnTo>
                  <a:lnTo>
                    <a:pt x="5410" y="881519"/>
                  </a:lnTo>
                  <a:close/>
                </a:path>
                <a:path w="2756534" h="1014095">
                  <a:moveTo>
                    <a:pt x="27381" y="886142"/>
                  </a:moveTo>
                  <a:lnTo>
                    <a:pt x="27000" y="884986"/>
                  </a:lnTo>
                  <a:lnTo>
                    <a:pt x="26619" y="883056"/>
                  </a:lnTo>
                  <a:lnTo>
                    <a:pt x="25844" y="881913"/>
                  </a:lnTo>
                  <a:lnTo>
                    <a:pt x="25069" y="881519"/>
                  </a:lnTo>
                  <a:lnTo>
                    <a:pt x="23533" y="882294"/>
                  </a:lnTo>
                  <a:lnTo>
                    <a:pt x="21602" y="882294"/>
                  </a:lnTo>
                  <a:lnTo>
                    <a:pt x="22758" y="884212"/>
                  </a:lnTo>
                  <a:lnTo>
                    <a:pt x="22758" y="886142"/>
                  </a:lnTo>
                  <a:lnTo>
                    <a:pt x="23914" y="886917"/>
                  </a:lnTo>
                  <a:lnTo>
                    <a:pt x="24295" y="887298"/>
                  </a:lnTo>
                  <a:lnTo>
                    <a:pt x="26225" y="886523"/>
                  </a:lnTo>
                  <a:lnTo>
                    <a:pt x="27381" y="886142"/>
                  </a:lnTo>
                  <a:close/>
                </a:path>
                <a:path w="2756534" h="1014095">
                  <a:moveTo>
                    <a:pt x="30861" y="956589"/>
                  </a:moveTo>
                  <a:lnTo>
                    <a:pt x="28536" y="955814"/>
                  </a:lnTo>
                  <a:lnTo>
                    <a:pt x="27000" y="955814"/>
                  </a:lnTo>
                  <a:lnTo>
                    <a:pt x="25844" y="958900"/>
                  </a:lnTo>
                  <a:lnTo>
                    <a:pt x="25069" y="961974"/>
                  </a:lnTo>
                  <a:lnTo>
                    <a:pt x="23914" y="965060"/>
                  </a:lnTo>
                  <a:lnTo>
                    <a:pt x="25844" y="965441"/>
                  </a:lnTo>
                  <a:lnTo>
                    <a:pt x="27381" y="966216"/>
                  </a:lnTo>
                  <a:lnTo>
                    <a:pt x="29311" y="966597"/>
                  </a:lnTo>
                  <a:lnTo>
                    <a:pt x="29705" y="963510"/>
                  </a:lnTo>
                  <a:lnTo>
                    <a:pt x="30467" y="960056"/>
                  </a:lnTo>
                  <a:lnTo>
                    <a:pt x="30861" y="956589"/>
                  </a:lnTo>
                  <a:close/>
                </a:path>
                <a:path w="2756534" h="1014095">
                  <a:moveTo>
                    <a:pt x="43192" y="991997"/>
                  </a:moveTo>
                  <a:lnTo>
                    <a:pt x="40881" y="988923"/>
                  </a:lnTo>
                  <a:lnTo>
                    <a:pt x="38950" y="985837"/>
                  </a:lnTo>
                  <a:lnTo>
                    <a:pt x="36639" y="982764"/>
                  </a:lnTo>
                  <a:lnTo>
                    <a:pt x="35483" y="983526"/>
                  </a:lnTo>
                  <a:lnTo>
                    <a:pt x="34709" y="984300"/>
                  </a:lnTo>
                  <a:lnTo>
                    <a:pt x="33553" y="985075"/>
                  </a:lnTo>
                  <a:lnTo>
                    <a:pt x="35864" y="987767"/>
                  </a:lnTo>
                  <a:lnTo>
                    <a:pt x="38188" y="990841"/>
                  </a:lnTo>
                  <a:lnTo>
                    <a:pt x="40106" y="994308"/>
                  </a:lnTo>
                  <a:lnTo>
                    <a:pt x="41262" y="993546"/>
                  </a:lnTo>
                  <a:lnTo>
                    <a:pt x="42037" y="992771"/>
                  </a:lnTo>
                  <a:lnTo>
                    <a:pt x="43192" y="991997"/>
                  </a:lnTo>
                  <a:close/>
                </a:path>
                <a:path w="2756534" h="1014095">
                  <a:moveTo>
                    <a:pt x="47434" y="1003160"/>
                  </a:moveTo>
                  <a:lnTo>
                    <a:pt x="46672" y="1001242"/>
                  </a:lnTo>
                  <a:lnTo>
                    <a:pt x="46672" y="998931"/>
                  </a:lnTo>
                  <a:lnTo>
                    <a:pt x="43967" y="1000086"/>
                  </a:lnTo>
                  <a:lnTo>
                    <a:pt x="40881" y="1001623"/>
                  </a:lnTo>
                  <a:lnTo>
                    <a:pt x="41656" y="1002779"/>
                  </a:lnTo>
                  <a:lnTo>
                    <a:pt x="42037" y="1004709"/>
                  </a:lnTo>
                  <a:lnTo>
                    <a:pt x="42811" y="1004709"/>
                  </a:lnTo>
                  <a:lnTo>
                    <a:pt x="43967" y="1005090"/>
                  </a:lnTo>
                  <a:lnTo>
                    <a:pt x="45897" y="1004316"/>
                  </a:lnTo>
                  <a:lnTo>
                    <a:pt x="46672" y="1003554"/>
                  </a:lnTo>
                  <a:lnTo>
                    <a:pt x="47434" y="1003160"/>
                  </a:lnTo>
                  <a:close/>
                </a:path>
                <a:path w="2756534" h="1014095">
                  <a:moveTo>
                    <a:pt x="48983" y="886917"/>
                  </a:moveTo>
                  <a:lnTo>
                    <a:pt x="40881" y="879983"/>
                  </a:lnTo>
                  <a:lnTo>
                    <a:pt x="37795" y="883831"/>
                  </a:lnTo>
                  <a:lnTo>
                    <a:pt x="33947" y="887679"/>
                  </a:lnTo>
                  <a:lnTo>
                    <a:pt x="33947" y="893457"/>
                  </a:lnTo>
                  <a:lnTo>
                    <a:pt x="33553" y="896531"/>
                  </a:lnTo>
                  <a:lnTo>
                    <a:pt x="28536" y="899998"/>
                  </a:lnTo>
                  <a:lnTo>
                    <a:pt x="25463" y="903084"/>
                  </a:lnTo>
                  <a:lnTo>
                    <a:pt x="33362" y="904138"/>
                  </a:lnTo>
                  <a:lnTo>
                    <a:pt x="39776" y="902068"/>
                  </a:lnTo>
                  <a:lnTo>
                    <a:pt x="44818" y="896747"/>
                  </a:lnTo>
                  <a:lnTo>
                    <a:pt x="48590" y="888060"/>
                  </a:lnTo>
                  <a:lnTo>
                    <a:pt x="48983" y="887679"/>
                  </a:lnTo>
                  <a:lnTo>
                    <a:pt x="48983" y="886917"/>
                  </a:lnTo>
                  <a:close/>
                </a:path>
                <a:path w="2756534" h="1014095">
                  <a:moveTo>
                    <a:pt x="55156" y="949655"/>
                  </a:moveTo>
                  <a:lnTo>
                    <a:pt x="54000" y="948118"/>
                  </a:lnTo>
                  <a:lnTo>
                    <a:pt x="52832" y="946962"/>
                  </a:lnTo>
                  <a:lnTo>
                    <a:pt x="51676" y="945426"/>
                  </a:lnTo>
                  <a:lnTo>
                    <a:pt x="49364" y="947737"/>
                  </a:lnTo>
                  <a:lnTo>
                    <a:pt x="47434" y="950036"/>
                  </a:lnTo>
                  <a:lnTo>
                    <a:pt x="45123" y="952347"/>
                  </a:lnTo>
                  <a:lnTo>
                    <a:pt x="45897" y="953503"/>
                  </a:lnTo>
                  <a:lnTo>
                    <a:pt x="47053" y="954659"/>
                  </a:lnTo>
                  <a:lnTo>
                    <a:pt x="47828" y="955814"/>
                  </a:lnTo>
                  <a:lnTo>
                    <a:pt x="50520" y="953897"/>
                  </a:lnTo>
                  <a:lnTo>
                    <a:pt x="52832" y="951585"/>
                  </a:lnTo>
                  <a:lnTo>
                    <a:pt x="55156" y="949655"/>
                  </a:lnTo>
                  <a:close/>
                </a:path>
                <a:path w="2756534" h="1014095">
                  <a:moveTo>
                    <a:pt x="60934" y="897305"/>
                  </a:moveTo>
                  <a:lnTo>
                    <a:pt x="57467" y="894219"/>
                  </a:lnTo>
                  <a:lnTo>
                    <a:pt x="57073" y="894994"/>
                  </a:lnTo>
                  <a:lnTo>
                    <a:pt x="56692" y="896150"/>
                  </a:lnTo>
                  <a:lnTo>
                    <a:pt x="56311" y="896924"/>
                  </a:lnTo>
                  <a:lnTo>
                    <a:pt x="57467" y="897686"/>
                  </a:lnTo>
                  <a:lnTo>
                    <a:pt x="58623" y="898080"/>
                  </a:lnTo>
                  <a:lnTo>
                    <a:pt x="59778" y="898842"/>
                  </a:lnTo>
                  <a:lnTo>
                    <a:pt x="60159" y="898461"/>
                  </a:lnTo>
                  <a:lnTo>
                    <a:pt x="60553" y="897686"/>
                  </a:lnTo>
                  <a:lnTo>
                    <a:pt x="60934" y="897305"/>
                  </a:lnTo>
                  <a:close/>
                </a:path>
                <a:path w="2756534" h="1014095">
                  <a:moveTo>
                    <a:pt x="65951" y="978916"/>
                  </a:moveTo>
                  <a:lnTo>
                    <a:pt x="65557" y="977379"/>
                  </a:lnTo>
                  <a:lnTo>
                    <a:pt x="65176" y="975448"/>
                  </a:lnTo>
                  <a:lnTo>
                    <a:pt x="64020" y="974293"/>
                  </a:lnTo>
                  <a:lnTo>
                    <a:pt x="63246" y="973912"/>
                  </a:lnTo>
                  <a:lnTo>
                    <a:pt x="60553" y="973912"/>
                  </a:lnTo>
                  <a:lnTo>
                    <a:pt x="60159" y="974674"/>
                  </a:lnTo>
                  <a:lnTo>
                    <a:pt x="59778" y="976223"/>
                  </a:lnTo>
                  <a:lnTo>
                    <a:pt x="60159" y="978141"/>
                  </a:lnTo>
                  <a:lnTo>
                    <a:pt x="59778" y="980833"/>
                  </a:lnTo>
                  <a:lnTo>
                    <a:pt x="62484" y="979678"/>
                  </a:lnTo>
                  <a:lnTo>
                    <a:pt x="64401" y="979297"/>
                  </a:lnTo>
                  <a:lnTo>
                    <a:pt x="65951" y="978916"/>
                  </a:lnTo>
                  <a:close/>
                </a:path>
                <a:path w="2756534" h="1014095">
                  <a:moveTo>
                    <a:pt x="71348" y="906538"/>
                  </a:moveTo>
                  <a:lnTo>
                    <a:pt x="69037" y="904621"/>
                  </a:lnTo>
                  <a:lnTo>
                    <a:pt x="65557" y="907694"/>
                  </a:lnTo>
                  <a:lnTo>
                    <a:pt x="61709" y="910780"/>
                  </a:lnTo>
                  <a:lnTo>
                    <a:pt x="57073" y="914628"/>
                  </a:lnTo>
                  <a:lnTo>
                    <a:pt x="58242" y="916165"/>
                  </a:lnTo>
                  <a:lnTo>
                    <a:pt x="61315" y="921169"/>
                  </a:lnTo>
                  <a:lnTo>
                    <a:pt x="64401" y="925791"/>
                  </a:lnTo>
                  <a:lnTo>
                    <a:pt x="65951" y="920407"/>
                  </a:lnTo>
                  <a:lnTo>
                    <a:pt x="67881" y="915403"/>
                  </a:lnTo>
                  <a:lnTo>
                    <a:pt x="69799" y="910780"/>
                  </a:lnTo>
                  <a:lnTo>
                    <a:pt x="70192" y="909624"/>
                  </a:lnTo>
                  <a:lnTo>
                    <a:pt x="70967" y="908469"/>
                  </a:lnTo>
                  <a:lnTo>
                    <a:pt x="71348" y="906538"/>
                  </a:lnTo>
                  <a:close/>
                </a:path>
                <a:path w="2756534" h="1014095">
                  <a:moveTo>
                    <a:pt x="79057" y="1003935"/>
                  </a:moveTo>
                  <a:lnTo>
                    <a:pt x="77901" y="1002004"/>
                  </a:lnTo>
                  <a:lnTo>
                    <a:pt x="76746" y="999705"/>
                  </a:lnTo>
                  <a:lnTo>
                    <a:pt x="74815" y="1001623"/>
                  </a:lnTo>
                  <a:lnTo>
                    <a:pt x="73279" y="1002398"/>
                  </a:lnTo>
                  <a:lnTo>
                    <a:pt x="72504" y="1003554"/>
                  </a:lnTo>
                  <a:lnTo>
                    <a:pt x="72123" y="1004316"/>
                  </a:lnTo>
                  <a:lnTo>
                    <a:pt x="72885" y="1005865"/>
                  </a:lnTo>
                  <a:lnTo>
                    <a:pt x="73279" y="1007008"/>
                  </a:lnTo>
                  <a:lnTo>
                    <a:pt x="75209" y="1006246"/>
                  </a:lnTo>
                  <a:lnTo>
                    <a:pt x="77127" y="1005090"/>
                  </a:lnTo>
                  <a:lnTo>
                    <a:pt x="78676" y="1003935"/>
                  </a:lnTo>
                  <a:lnTo>
                    <a:pt x="79057" y="1003935"/>
                  </a:lnTo>
                  <a:close/>
                </a:path>
                <a:path w="2756534" h="1014095">
                  <a:moveTo>
                    <a:pt x="109905" y="964285"/>
                  </a:moveTo>
                  <a:lnTo>
                    <a:pt x="107988" y="954278"/>
                  </a:lnTo>
                  <a:lnTo>
                    <a:pt x="96024" y="957745"/>
                  </a:lnTo>
                  <a:lnTo>
                    <a:pt x="102196" y="960437"/>
                  </a:lnTo>
                  <a:lnTo>
                    <a:pt x="105664" y="962355"/>
                  </a:lnTo>
                  <a:lnTo>
                    <a:pt x="109905" y="964285"/>
                  </a:lnTo>
                  <a:close/>
                </a:path>
                <a:path w="2756534" h="1014095">
                  <a:moveTo>
                    <a:pt x="315455" y="992771"/>
                  </a:moveTo>
                  <a:lnTo>
                    <a:pt x="314299" y="991616"/>
                  </a:lnTo>
                  <a:lnTo>
                    <a:pt x="313143" y="991616"/>
                  </a:lnTo>
                  <a:lnTo>
                    <a:pt x="313143" y="994308"/>
                  </a:lnTo>
                  <a:lnTo>
                    <a:pt x="314680" y="993546"/>
                  </a:lnTo>
                  <a:lnTo>
                    <a:pt x="315455" y="992771"/>
                  </a:lnTo>
                  <a:close/>
                </a:path>
                <a:path w="2756534" h="1014095">
                  <a:moveTo>
                    <a:pt x="325475" y="1007008"/>
                  </a:moveTo>
                  <a:lnTo>
                    <a:pt x="324713" y="1006246"/>
                  </a:lnTo>
                  <a:lnTo>
                    <a:pt x="323938" y="1006246"/>
                  </a:lnTo>
                  <a:lnTo>
                    <a:pt x="323164" y="1007008"/>
                  </a:lnTo>
                  <a:lnTo>
                    <a:pt x="323557" y="1007402"/>
                  </a:lnTo>
                  <a:lnTo>
                    <a:pt x="323938" y="1008164"/>
                  </a:lnTo>
                  <a:lnTo>
                    <a:pt x="324319" y="1008164"/>
                  </a:lnTo>
                  <a:lnTo>
                    <a:pt x="325094" y="1007783"/>
                  </a:lnTo>
                  <a:lnTo>
                    <a:pt x="325475" y="1007008"/>
                  </a:lnTo>
                  <a:close/>
                </a:path>
                <a:path w="2756534" h="1014095">
                  <a:moveTo>
                    <a:pt x="334352" y="992390"/>
                  </a:moveTo>
                  <a:lnTo>
                    <a:pt x="333971" y="991616"/>
                  </a:lnTo>
                  <a:lnTo>
                    <a:pt x="333578" y="991235"/>
                  </a:lnTo>
                  <a:lnTo>
                    <a:pt x="333197" y="991997"/>
                  </a:lnTo>
                  <a:lnTo>
                    <a:pt x="332422" y="992390"/>
                  </a:lnTo>
                  <a:lnTo>
                    <a:pt x="331647" y="993152"/>
                  </a:lnTo>
                  <a:lnTo>
                    <a:pt x="332041" y="993927"/>
                  </a:lnTo>
                  <a:lnTo>
                    <a:pt x="332041" y="994308"/>
                  </a:lnTo>
                  <a:lnTo>
                    <a:pt x="332422" y="994702"/>
                  </a:lnTo>
                  <a:lnTo>
                    <a:pt x="332803" y="993927"/>
                  </a:lnTo>
                  <a:lnTo>
                    <a:pt x="333578" y="993546"/>
                  </a:lnTo>
                  <a:lnTo>
                    <a:pt x="334352" y="992390"/>
                  </a:lnTo>
                  <a:close/>
                </a:path>
                <a:path w="2756534" h="1014095">
                  <a:moveTo>
                    <a:pt x="338213" y="986612"/>
                  </a:moveTo>
                  <a:lnTo>
                    <a:pt x="336664" y="986231"/>
                  </a:lnTo>
                  <a:lnTo>
                    <a:pt x="335889" y="986993"/>
                  </a:lnTo>
                  <a:lnTo>
                    <a:pt x="336283" y="987767"/>
                  </a:lnTo>
                  <a:lnTo>
                    <a:pt x="336283" y="988148"/>
                  </a:lnTo>
                  <a:lnTo>
                    <a:pt x="336664" y="988542"/>
                  </a:lnTo>
                  <a:lnTo>
                    <a:pt x="337439" y="988148"/>
                  </a:lnTo>
                  <a:lnTo>
                    <a:pt x="338213" y="986612"/>
                  </a:lnTo>
                  <a:close/>
                </a:path>
                <a:path w="2756534" h="1014095">
                  <a:moveTo>
                    <a:pt x="352856" y="1007783"/>
                  </a:moveTo>
                  <a:lnTo>
                    <a:pt x="352094" y="1004709"/>
                  </a:lnTo>
                  <a:lnTo>
                    <a:pt x="351701" y="1004316"/>
                  </a:lnTo>
                  <a:lnTo>
                    <a:pt x="350164" y="1003935"/>
                  </a:lnTo>
                  <a:lnTo>
                    <a:pt x="348615" y="1004709"/>
                  </a:lnTo>
                  <a:lnTo>
                    <a:pt x="346303" y="1005471"/>
                  </a:lnTo>
                  <a:lnTo>
                    <a:pt x="347078" y="1007783"/>
                  </a:lnTo>
                  <a:lnTo>
                    <a:pt x="347853" y="1008938"/>
                  </a:lnTo>
                  <a:lnTo>
                    <a:pt x="348234" y="1010094"/>
                  </a:lnTo>
                  <a:lnTo>
                    <a:pt x="349770" y="1009319"/>
                  </a:lnTo>
                  <a:lnTo>
                    <a:pt x="351320" y="1008938"/>
                  </a:lnTo>
                  <a:lnTo>
                    <a:pt x="352856" y="1007783"/>
                  </a:lnTo>
                  <a:close/>
                </a:path>
                <a:path w="2756534" h="1014095">
                  <a:moveTo>
                    <a:pt x="381787" y="1004709"/>
                  </a:moveTo>
                  <a:lnTo>
                    <a:pt x="381393" y="1002779"/>
                  </a:lnTo>
                  <a:lnTo>
                    <a:pt x="381393" y="998931"/>
                  </a:lnTo>
                  <a:lnTo>
                    <a:pt x="378701" y="1000848"/>
                  </a:lnTo>
                  <a:lnTo>
                    <a:pt x="376389" y="1001623"/>
                  </a:lnTo>
                  <a:lnTo>
                    <a:pt x="375996" y="1002779"/>
                  </a:lnTo>
                  <a:lnTo>
                    <a:pt x="375234" y="1004316"/>
                  </a:lnTo>
                  <a:lnTo>
                    <a:pt x="376389" y="1006246"/>
                  </a:lnTo>
                  <a:lnTo>
                    <a:pt x="376389" y="1007783"/>
                  </a:lnTo>
                  <a:lnTo>
                    <a:pt x="377926" y="1007008"/>
                  </a:lnTo>
                  <a:lnTo>
                    <a:pt x="380238" y="1007008"/>
                  </a:lnTo>
                  <a:lnTo>
                    <a:pt x="381787" y="1004709"/>
                  </a:lnTo>
                  <a:close/>
                </a:path>
                <a:path w="2756534" h="1014095">
                  <a:moveTo>
                    <a:pt x="387184" y="1002004"/>
                  </a:moveTo>
                  <a:lnTo>
                    <a:pt x="386803" y="1000848"/>
                  </a:lnTo>
                  <a:lnTo>
                    <a:pt x="385254" y="998550"/>
                  </a:lnTo>
                  <a:lnTo>
                    <a:pt x="384479" y="998931"/>
                  </a:lnTo>
                  <a:lnTo>
                    <a:pt x="382943" y="999312"/>
                  </a:lnTo>
                  <a:lnTo>
                    <a:pt x="382943" y="999705"/>
                  </a:lnTo>
                  <a:lnTo>
                    <a:pt x="383717" y="1002004"/>
                  </a:lnTo>
                  <a:lnTo>
                    <a:pt x="384479" y="1003160"/>
                  </a:lnTo>
                  <a:lnTo>
                    <a:pt x="386029" y="1002398"/>
                  </a:lnTo>
                  <a:lnTo>
                    <a:pt x="387184" y="1002004"/>
                  </a:lnTo>
                  <a:close/>
                </a:path>
                <a:path w="2756534" h="1014095">
                  <a:moveTo>
                    <a:pt x="547217" y="721766"/>
                  </a:moveTo>
                  <a:lnTo>
                    <a:pt x="546912" y="720229"/>
                  </a:lnTo>
                  <a:lnTo>
                    <a:pt x="546836" y="718312"/>
                  </a:lnTo>
                  <a:lnTo>
                    <a:pt x="546455" y="718693"/>
                  </a:lnTo>
                  <a:lnTo>
                    <a:pt x="546061" y="718693"/>
                  </a:lnTo>
                  <a:lnTo>
                    <a:pt x="545769" y="719848"/>
                  </a:lnTo>
                  <a:lnTo>
                    <a:pt x="545680" y="722160"/>
                  </a:lnTo>
                  <a:lnTo>
                    <a:pt x="545299" y="723696"/>
                  </a:lnTo>
                  <a:lnTo>
                    <a:pt x="546061" y="723315"/>
                  </a:lnTo>
                  <a:lnTo>
                    <a:pt x="546836" y="723315"/>
                  </a:lnTo>
                  <a:lnTo>
                    <a:pt x="546836" y="722922"/>
                  </a:lnTo>
                  <a:lnTo>
                    <a:pt x="547217" y="721766"/>
                  </a:lnTo>
                  <a:close/>
                </a:path>
                <a:path w="2756534" h="1014095">
                  <a:moveTo>
                    <a:pt x="548767" y="746404"/>
                  </a:moveTo>
                  <a:lnTo>
                    <a:pt x="547992" y="745642"/>
                  </a:lnTo>
                  <a:lnTo>
                    <a:pt x="547992" y="745248"/>
                  </a:lnTo>
                  <a:lnTo>
                    <a:pt x="547217" y="746023"/>
                  </a:lnTo>
                  <a:lnTo>
                    <a:pt x="546455" y="746404"/>
                  </a:lnTo>
                  <a:lnTo>
                    <a:pt x="546061" y="747179"/>
                  </a:lnTo>
                  <a:lnTo>
                    <a:pt x="546061" y="747560"/>
                  </a:lnTo>
                  <a:lnTo>
                    <a:pt x="546455" y="748334"/>
                  </a:lnTo>
                  <a:lnTo>
                    <a:pt x="547217" y="747560"/>
                  </a:lnTo>
                  <a:lnTo>
                    <a:pt x="547992" y="747179"/>
                  </a:lnTo>
                  <a:lnTo>
                    <a:pt x="548373" y="746404"/>
                  </a:lnTo>
                  <a:lnTo>
                    <a:pt x="548767" y="746404"/>
                  </a:lnTo>
                  <a:close/>
                </a:path>
                <a:path w="2756534" h="1014095">
                  <a:moveTo>
                    <a:pt x="561111" y="692518"/>
                  </a:moveTo>
                  <a:lnTo>
                    <a:pt x="560717" y="690587"/>
                  </a:lnTo>
                  <a:lnTo>
                    <a:pt x="560336" y="687895"/>
                  </a:lnTo>
                  <a:lnTo>
                    <a:pt x="557631" y="689432"/>
                  </a:lnTo>
                  <a:lnTo>
                    <a:pt x="555701" y="689825"/>
                  </a:lnTo>
                  <a:lnTo>
                    <a:pt x="555701" y="692124"/>
                  </a:lnTo>
                  <a:lnTo>
                    <a:pt x="556856" y="694055"/>
                  </a:lnTo>
                  <a:lnTo>
                    <a:pt x="557250" y="695591"/>
                  </a:lnTo>
                  <a:lnTo>
                    <a:pt x="558406" y="695210"/>
                  </a:lnTo>
                  <a:lnTo>
                    <a:pt x="560336" y="694829"/>
                  </a:lnTo>
                  <a:lnTo>
                    <a:pt x="560717" y="694055"/>
                  </a:lnTo>
                  <a:lnTo>
                    <a:pt x="561111" y="692518"/>
                  </a:lnTo>
                  <a:close/>
                </a:path>
                <a:path w="2756534" h="1014095">
                  <a:moveTo>
                    <a:pt x="562267" y="737933"/>
                  </a:moveTo>
                  <a:lnTo>
                    <a:pt x="560717" y="737171"/>
                  </a:lnTo>
                  <a:lnTo>
                    <a:pt x="559181" y="736015"/>
                  </a:lnTo>
                  <a:lnTo>
                    <a:pt x="557250" y="735241"/>
                  </a:lnTo>
                  <a:lnTo>
                    <a:pt x="555320" y="738708"/>
                  </a:lnTo>
                  <a:lnTo>
                    <a:pt x="553008" y="742556"/>
                  </a:lnTo>
                  <a:lnTo>
                    <a:pt x="551078" y="746023"/>
                  </a:lnTo>
                  <a:lnTo>
                    <a:pt x="552234" y="747179"/>
                  </a:lnTo>
                  <a:lnTo>
                    <a:pt x="553783" y="747941"/>
                  </a:lnTo>
                  <a:lnTo>
                    <a:pt x="554939" y="748715"/>
                  </a:lnTo>
                  <a:lnTo>
                    <a:pt x="557631" y="745248"/>
                  </a:lnTo>
                  <a:lnTo>
                    <a:pt x="559943" y="741400"/>
                  </a:lnTo>
                  <a:lnTo>
                    <a:pt x="562267" y="737933"/>
                  </a:lnTo>
                  <a:close/>
                </a:path>
                <a:path w="2756534" h="1014095">
                  <a:moveTo>
                    <a:pt x="572287" y="710603"/>
                  </a:moveTo>
                  <a:lnTo>
                    <a:pt x="571906" y="710222"/>
                  </a:lnTo>
                  <a:lnTo>
                    <a:pt x="571131" y="710222"/>
                  </a:lnTo>
                  <a:lnTo>
                    <a:pt x="571131" y="711377"/>
                  </a:lnTo>
                  <a:lnTo>
                    <a:pt x="571512" y="711758"/>
                  </a:lnTo>
                  <a:lnTo>
                    <a:pt x="572287" y="711758"/>
                  </a:lnTo>
                  <a:lnTo>
                    <a:pt x="572287" y="710603"/>
                  </a:lnTo>
                  <a:close/>
                </a:path>
                <a:path w="2756534" h="1014095">
                  <a:moveTo>
                    <a:pt x="574217" y="703681"/>
                  </a:moveTo>
                  <a:lnTo>
                    <a:pt x="573836" y="702132"/>
                  </a:lnTo>
                  <a:lnTo>
                    <a:pt x="573836" y="701370"/>
                  </a:lnTo>
                  <a:lnTo>
                    <a:pt x="572668" y="701370"/>
                  </a:lnTo>
                  <a:lnTo>
                    <a:pt x="571131" y="701751"/>
                  </a:lnTo>
                  <a:lnTo>
                    <a:pt x="569976" y="701751"/>
                  </a:lnTo>
                  <a:lnTo>
                    <a:pt x="569976" y="703681"/>
                  </a:lnTo>
                  <a:lnTo>
                    <a:pt x="569595" y="704837"/>
                  </a:lnTo>
                  <a:lnTo>
                    <a:pt x="571131" y="704443"/>
                  </a:lnTo>
                  <a:lnTo>
                    <a:pt x="572287" y="704443"/>
                  </a:lnTo>
                  <a:lnTo>
                    <a:pt x="573443" y="704062"/>
                  </a:lnTo>
                  <a:lnTo>
                    <a:pt x="574217" y="703681"/>
                  </a:lnTo>
                  <a:close/>
                </a:path>
                <a:path w="2756534" h="1014095">
                  <a:moveTo>
                    <a:pt x="582320" y="680580"/>
                  </a:moveTo>
                  <a:lnTo>
                    <a:pt x="581545" y="679043"/>
                  </a:lnTo>
                  <a:lnTo>
                    <a:pt x="580771" y="677887"/>
                  </a:lnTo>
                  <a:lnTo>
                    <a:pt x="579615" y="678268"/>
                  </a:lnTo>
                  <a:lnTo>
                    <a:pt x="578459" y="679043"/>
                  </a:lnTo>
                  <a:lnTo>
                    <a:pt x="577684" y="680199"/>
                  </a:lnTo>
                  <a:lnTo>
                    <a:pt x="577303" y="680199"/>
                  </a:lnTo>
                  <a:lnTo>
                    <a:pt x="578459" y="682117"/>
                  </a:lnTo>
                  <a:lnTo>
                    <a:pt x="579996" y="681736"/>
                  </a:lnTo>
                  <a:lnTo>
                    <a:pt x="581152" y="680961"/>
                  </a:lnTo>
                  <a:lnTo>
                    <a:pt x="582320" y="680580"/>
                  </a:lnTo>
                  <a:close/>
                </a:path>
                <a:path w="2756534" h="1014095">
                  <a:moveTo>
                    <a:pt x="602754" y="812228"/>
                  </a:moveTo>
                  <a:lnTo>
                    <a:pt x="601980" y="811847"/>
                  </a:lnTo>
                  <a:lnTo>
                    <a:pt x="601599" y="811847"/>
                  </a:lnTo>
                  <a:lnTo>
                    <a:pt x="601205" y="811466"/>
                  </a:lnTo>
                  <a:lnTo>
                    <a:pt x="600824" y="811847"/>
                  </a:lnTo>
                  <a:lnTo>
                    <a:pt x="600824" y="812622"/>
                  </a:lnTo>
                  <a:lnTo>
                    <a:pt x="601205" y="813384"/>
                  </a:lnTo>
                  <a:lnTo>
                    <a:pt x="601205" y="813777"/>
                  </a:lnTo>
                  <a:lnTo>
                    <a:pt x="601599" y="814539"/>
                  </a:lnTo>
                  <a:lnTo>
                    <a:pt x="602754" y="812228"/>
                  </a:lnTo>
                  <a:close/>
                </a:path>
                <a:path w="2756534" h="1014095">
                  <a:moveTo>
                    <a:pt x="606221" y="780288"/>
                  </a:moveTo>
                  <a:lnTo>
                    <a:pt x="605447" y="778738"/>
                  </a:lnTo>
                  <a:lnTo>
                    <a:pt x="605066" y="777201"/>
                  </a:lnTo>
                  <a:lnTo>
                    <a:pt x="603135" y="777976"/>
                  </a:lnTo>
                  <a:lnTo>
                    <a:pt x="601980" y="778357"/>
                  </a:lnTo>
                  <a:lnTo>
                    <a:pt x="600824" y="779132"/>
                  </a:lnTo>
                  <a:lnTo>
                    <a:pt x="603135" y="783742"/>
                  </a:lnTo>
                  <a:lnTo>
                    <a:pt x="605447" y="782205"/>
                  </a:lnTo>
                  <a:lnTo>
                    <a:pt x="605840" y="781050"/>
                  </a:lnTo>
                  <a:lnTo>
                    <a:pt x="606221" y="780288"/>
                  </a:lnTo>
                  <a:close/>
                </a:path>
                <a:path w="2756534" h="1014095">
                  <a:moveTo>
                    <a:pt x="608533" y="810310"/>
                  </a:moveTo>
                  <a:lnTo>
                    <a:pt x="608152" y="809536"/>
                  </a:lnTo>
                  <a:lnTo>
                    <a:pt x="607771" y="809155"/>
                  </a:lnTo>
                  <a:lnTo>
                    <a:pt x="605840" y="811072"/>
                  </a:lnTo>
                  <a:lnTo>
                    <a:pt x="606221" y="811847"/>
                  </a:lnTo>
                  <a:lnTo>
                    <a:pt x="606996" y="812228"/>
                  </a:lnTo>
                  <a:lnTo>
                    <a:pt x="607377" y="812622"/>
                  </a:lnTo>
                  <a:lnTo>
                    <a:pt x="608533" y="810310"/>
                  </a:lnTo>
                  <a:close/>
                </a:path>
                <a:path w="2756534" h="1014095">
                  <a:moveTo>
                    <a:pt x="612394" y="689051"/>
                  </a:moveTo>
                  <a:lnTo>
                    <a:pt x="606996" y="686358"/>
                  </a:lnTo>
                  <a:lnTo>
                    <a:pt x="605447" y="690206"/>
                  </a:lnTo>
                  <a:lnTo>
                    <a:pt x="604291" y="692518"/>
                  </a:lnTo>
                  <a:lnTo>
                    <a:pt x="608926" y="692124"/>
                  </a:lnTo>
                  <a:lnTo>
                    <a:pt x="611238" y="690587"/>
                  </a:lnTo>
                  <a:lnTo>
                    <a:pt x="612394" y="689051"/>
                  </a:lnTo>
                  <a:close/>
                </a:path>
                <a:path w="2756534" h="1014095">
                  <a:moveTo>
                    <a:pt x="619340" y="694436"/>
                  </a:moveTo>
                  <a:lnTo>
                    <a:pt x="617791" y="694055"/>
                  </a:lnTo>
                  <a:lnTo>
                    <a:pt x="616635" y="693674"/>
                  </a:lnTo>
                  <a:lnTo>
                    <a:pt x="615099" y="693280"/>
                  </a:lnTo>
                  <a:lnTo>
                    <a:pt x="613943" y="696366"/>
                  </a:lnTo>
                  <a:lnTo>
                    <a:pt x="612775" y="699058"/>
                  </a:lnTo>
                  <a:lnTo>
                    <a:pt x="612013" y="702132"/>
                  </a:lnTo>
                  <a:lnTo>
                    <a:pt x="613168" y="702525"/>
                  </a:lnTo>
                  <a:lnTo>
                    <a:pt x="613943" y="702906"/>
                  </a:lnTo>
                  <a:lnTo>
                    <a:pt x="615099" y="703287"/>
                  </a:lnTo>
                  <a:lnTo>
                    <a:pt x="616635" y="700214"/>
                  </a:lnTo>
                  <a:lnTo>
                    <a:pt x="617791" y="697522"/>
                  </a:lnTo>
                  <a:lnTo>
                    <a:pt x="619340" y="694436"/>
                  </a:lnTo>
                  <a:close/>
                </a:path>
                <a:path w="2756534" h="1014095">
                  <a:moveTo>
                    <a:pt x="626668" y="850722"/>
                  </a:moveTo>
                  <a:lnTo>
                    <a:pt x="625500" y="849185"/>
                  </a:lnTo>
                  <a:lnTo>
                    <a:pt x="624738" y="848029"/>
                  </a:lnTo>
                  <a:lnTo>
                    <a:pt x="623582" y="848410"/>
                  </a:lnTo>
                  <a:lnTo>
                    <a:pt x="622427" y="849185"/>
                  </a:lnTo>
                  <a:lnTo>
                    <a:pt x="620877" y="850341"/>
                  </a:lnTo>
                  <a:lnTo>
                    <a:pt x="624344" y="854964"/>
                  </a:lnTo>
                  <a:lnTo>
                    <a:pt x="625119" y="853808"/>
                  </a:lnTo>
                  <a:lnTo>
                    <a:pt x="626668" y="853033"/>
                  </a:lnTo>
                  <a:lnTo>
                    <a:pt x="626668" y="850722"/>
                  </a:lnTo>
                  <a:close/>
                </a:path>
                <a:path w="2756534" h="1014095">
                  <a:moveTo>
                    <a:pt x="632447" y="887679"/>
                  </a:moveTo>
                  <a:lnTo>
                    <a:pt x="632066" y="886917"/>
                  </a:lnTo>
                  <a:lnTo>
                    <a:pt x="631672" y="886523"/>
                  </a:lnTo>
                  <a:lnTo>
                    <a:pt x="631291" y="886917"/>
                  </a:lnTo>
                  <a:lnTo>
                    <a:pt x="630516" y="887298"/>
                  </a:lnTo>
                  <a:lnTo>
                    <a:pt x="629361" y="887679"/>
                  </a:lnTo>
                  <a:lnTo>
                    <a:pt x="629742" y="888060"/>
                  </a:lnTo>
                  <a:lnTo>
                    <a:pt x="629742" y="888834"/>
                  </a:lnTo>
                  <a:lnTo>
                    <a:pt x="630135" y="889609"/>
                  </a:lnTo>
                  <a:lnTo>
                    <a:pt x="630910" y="888834"/>
                  </a:lnTo>
                  <a:lnTo>
                    <a:pt x="631672" y="888453"/>
                  </a:lnTo>
                  <a:lnTo>
                    <a:pt x="632066" y="887679"/>
                  </a:lnTo>
                  <a:lnTo>
                    <a:pt x="632447" y="887679"/>
                  </a:lnTo>
                  <a:close/>
                </a:path>
                <a:path w="2756534" h="1014095">
                  <a:moveTo>
                    <a:pt x="632828" y="843407"/>
                  </a:moveTo>
                  <a:lnTo>
                    <a:pt x="629361" y="843407"/>
                  </a:lnTo>
                  <a:lnTo>
                    <a:pt x="629742" y="844562"/>
                  </a:lnTo>
                  <a:lnTo>
                    <a:pt x="630135" y="846112"/>
                  </a:lnTo>
                  <a:lnTo>
                    <a:pt x="630516" y="847267"/>
                  </a:lnTo>
                  <a:lnTo>
                    <a:pt x="632447" y="847267"/>
                  </a:lnTo>
                  <a:lnTo>
                    <a:pt x="632828" y="846874"/>
                  </a:lnTo>
                  <a:lnTo>
                    <a:pt x="632828" y="843407"/>
                  </a:lnTo>
                  <a:close/>
                </a:path>
                <a:path w="2756534" h="1014095">
                  <a:moveTo>
                    <a:pt x="638238" y="828395"/>
                  </a:moveTo>
                  <a:lnTo>
                    <a:pt x="636689" y="826858"/>
                  </a:lnTo>
                  <a:lnTo>
                    <a:pt x="635152" y="827633"/>
                  </a:lnTo>
                  <a:lnTo>
                    <a:pt x="633222" y="827633"/>
                  </a:lnTo>
                  <a:lnTo>
                    <a:pt x="633984" y="829170"/>
                  </a:lnTo>
                  <a:lnTo>
                    <a:pt x="633984" y="831100"/>
                  </a:lnTo>
                  <a:lnTo>
                    <a:pt x="634758" y="831862"/>
                  </a:lnTo>
                  <a:lnTo>
                    <a:pt x="635533" y="832243"/>
                  </a:lnTo>
                  <a:lnTo>
                    <a:pt x="637070" y="831481"/>
                  </a:lnTo>
                  <a:lnTo>
                    <a:pt x="638238" y="831100"/>
                  </a:lnTo>
                  <a:lnTo>
                    <a:pt x="638238" y="828395"/>
                  </a:lnTo>
                  <a:close/>
                </a:path>
                <a:path w="2756534" h="1014095">
                  <a:moveTo>
                    <a:pt x="639000" y="875753"/>
                  </a:moveTo>
                  <a:lnTo>
                    <a:pt x="638619" y="875360"/>
                  </a:lnTo>
                  <a:lnTo>
                    <a:pt x="637844" y="875360"/>
                  </a:lnTo>
                  <a:lnTo>
                    <a:pt x="637463" y="874979"/>
                  </a:lnTo>
                  <a:lnTo>
                    <a:pt x="636689" y="876515"/>
                  </a:lnTo>
                  <a:lnTo>
                    <a:pt x="635914" y="878446"/>
                  </a:lnTo>
                  <a:lnTo>
                    <a:pt x="635152" y="879983"/>
                  </a:lnTo>
                  <a:lnTo>
                    <a:pt x="635533" y="880364"/>
                  </a:lnTo>
                  <a:lnTo>
                    <a:pt x="636308" y="880364"/>
                  </a:lnTo>
                  <a:lnTo>
                    <a:pt x="636689" y="880757"/>
                  </a:lnTo>
                  <a:lnTo>
                    <a:pt x="637463" y="879208"/>
                  </a:lnTo>
                  <a:lnTo>
                    <a:pt x="638238" y="877290"/>
                  </a:lnTo>
                  <a:lnTo>
                    <a:pt x="639000" y="875753"/>
                  </a:lnTo>
                  <a:close/>
                </a:path>
                <a:path w="2756534" h="1014095">
                  <a:moveTo>
                    <a:pt x="641705" y="797217"/>
                  </a:moveTo>
                  <a:lnTo>
                    <a:pt x="639394" y="794143"/>
                  </a:lnTo>
                  <a:lnTo>
                    <a:pt x="638619" y="792213"/>
                  </a:lnTo>
                  <a:lnTo>
                    <a:pt x="637844" y="792213"/>
                  </a:lnTo>
                  <a:lnTo>
                    <a:pt x="637070" y="791832"/>
                  </a:lnTo>
                  <a:lnTo>
                    <a:pt x="635533" y="792988"/>
                  </a:lnTo>
                  <a:lnTo>
                    <a:pt x="634377" y="793750"/>
                  </a:lnTo>
                  <a:lnTo>
                    <a:pt x="635152" y="794905"/>
                  </a:lnTo>
                  <a:lnTo>
                    <a:pt x="635533" y="796455"/>
                  </a:lnTo>
                  <a:lnTo>
                    <a:pt x="636308" y="796836"/>
                  </a:lnTo>
                  <a:lnTo>
                    <a:pt x="637463" y="797217"/>
                  </a:lnTo>
                  <a:lnTo>
                    <a:pt x="641705" y="797217"/>
                  </a:lnTo>
                  <a:close/>
                </a:path>
                <a:path w="2756534" h="1014095">
                  <a:moveTo>
                    <a:pt x="645172" y="822236"/>
                  </a:moveTo>
                  <a:lnTo>
                    <a:pt x="644791" y="821080"/>
                  </a:lnTo>
                  <a:lnTo>
                    <a:pt x="644791" y="818007"/>
                  </a:lnTo>
                  <a:lnTo>
                    <a:pt x="641311" y="818388"/>
                  </a:lnTo>
                  <a:lnTo>
                    <a:pt x="635152" y="819162"/>
                  </a:lnTo>
                  <a:lnTo>
                    <a:pt x="635533" y="821080"/>
                  </a:lnTo>
                  <a:lnTo>
                    <a:pt x="635914" y="822629"/>
                  </a:lnTo>
                  <a:lnTo>
                    <a:pt x="636308" y="824547"/>
                  </a:lnTo>
                  <a:lnTo>
                    <a:pt x="639000" y="823785"/>
                  </a:lnTo>
                  <a:lnTo>
                    <a:pt x="645172" y="822236"/>
                  </a:lnTo>
                  <a:close/>
                </a:path>
                <a:path w="2756534" h="1014095">
                  <a:moveTo>
                    <a:pt x="652500" y="921943"/>
                  </a:moveTo>
                  <a:lnTo>
                    <a:pt x="651725" y="920407"/>
                  </a:lnTo>
                  <a:lnTo>
                    <a:pt x="652119" y="918857"/>
                  </a:lnTo>
                  <a:lnTo>
                    <a:pt x="650189" y="919251"/>
                  </a:lnTo>
                  <a:lnTo>
                    <a:pt x="648639" y="919632"/>
                  </a:lnTo>
                  <a:lnTo>
                    <a:pt x="645947" y="920407"/>
                  </a:lnTo>
                  <a:lnTo>
                    <a:pt x="647103" y="922324"/>
                  </a:lnTo>
                  <a:lnTo>
                    <a:pt x="647877" y="924255"/>
                  </a:lnTo>
                  <a:lnTo>
                    <a:pt x="649795" y="924255"/>
                  </a:lnTo>
                  <a:lnTo>
                    <a:pt x="651344" y="923480"/>
                  </a:lnTo>
                  <a:lnTo>
                    <a:pt x="652119" y="922705"/>
                  </a:lnTo>
                  <a:lnTo>
                    <a:pt x="652500" y="921943"/>
                  </a:lnTo>
                  <a:close/>
                </a:path>
                <a:path w="2756534" h="1014095">
                  <a:moveTo>
                    <a:pt x="652500" y="823391"/>
                  </a:moveTo>
                  <a:lnTo>
                    <a:pt x="651725" y="822629"/>
                  </a:lnTo>
                  <a:lnTo>
                    <a:pt x="651344" y="822629"/>
                  </a:lnTo>
                  <a:lnTo>
                    <a:pt x="650570" y="823391"/>
                  </a:lnTo>
                  <a:lnTo>
                    <a:pt x="651344" y="824166"/>
                  </a:lnTo>
                  <a:lnTo>
                    <a:pt x="651725" y="824166"/>
                  </a:lnTo>
                  <a:lnTo>
                    <a:pt x="652500" y="823391"/>
                  </a:lnTo>
                  <a:close/>
                </a:path>
                <a:path w="2756534" h="1014095">
                  <a:moveTo>
                    <a:pt x="658672" y="789139"/>
                  </a:moveTo>
                  <a:lnTo>
                    <a:pt x="657898" y="788365"/>
                  </a:lnTo>
                  <a:lnTo>
                    <a:pt x="657517" y="787590"/>
                  </a:lnTo>
                  <a:lnTo>
                    <a:pt x="656742" y="787209"/>
                  </a:lnTo>
                  <a:lnTo>
                    <a:pt x="656742" y="786828"/>
                  </a:lnTo>
                  <a:lnTo>
                    <a:pt x="655967" y="787209"/>
                  </a:lnTo>
                  <a:lnTo>
                    <a:pt x="655586" y="787590"/>
                  </a:lnTo>
                  <a:lnTo>
                    <a:pt x="656361" y="788365"/>
                  </a:lnTo>
                  <a:lnTo>
                    <a:pt x="656742" y="789139"/>
                  </a:lnTo>
                  <a:lnTo>
                    <a:pt x="657517" y="789520"/>
                  </a:lnTo>
                  <a:lnTo>
                    <a:pt x="657517" y="789901"/>
                  </a:lnTo>
                  <a:lnTo>
                    <a:pt x="658279" y="789520"/>
                  </a:lnTo>
                  <a:lnTo>
                    <a:pt x="658672" y="789139"/>
                  </a:lnTo>
                  <a:close/>
                </a:path>
                <a:path w="2756534" h="1014095">
                  <a:moveTo>
                    <a:pt x="665226" y="755256"/>
                  </a:moveTo>
                  <a:lnTo>
                    <a:pt x="663689" y="754875"/>
                  </a:lnTo>
                  <a:lnTo>
                    <a:pt x="662520" y="754875"/>
                  </a:lnTo>
                  <a:lnTo>
                    <a:pt x="657123" y="754494"/>
                  </a:lnTo>
                  <a:lnTo>
                    <a:pt x="659828" y="757186"/>
                  </a:lnTo>
                  <a:lnTo>
                    <a:pt x="660603" y="758342"/>
                  </a:lnTo>
                  <a:lnTo>
                    <a:pt x="661758" y="759104"/>
                  </a:lnTo>
                  <a:lnTo>
                    <a:pt x="662520" y="759498"/>
                  </a:lnTo>
                  <a:lnTo>
                    <a:pt x="664451" y="759498"/>
                  </a:lnTo>
                  <a:lnTo>
                    <a:pt x="664451" y="759104"/>
                  </a:lnTo>
                  <a:lnTo>
                    <a:pt x="665226" y="757961"/>
                  </a:lnTo>
                  <a:lnTo>
                    <a:pt x="665226" y="755256"/>
                  </a:lnTo>
                  <a:close/>
                </a:path>
                <a:path w="2756534" h="1014095">
                  <a:moveTo>
                    <a:pt x="668312" y="942733"/>
                  </a:moveTo>
                  <a:lnTo>
                    <a:pt x="666381" y="943114"/>
                  </a:lnTo>
                  <a:lnTo>
                    <a:pt x="664845" y="943889"/>
                  </a:lnTo>
                  <a:lnTo>
                    <a:pt x="663295" y="944270"/>
                  </a:lnTo>
                  <a:lnTo>
                    <a:pt x="664451" y="945426"/>
                  </a:lnTo>
                  <a:lnTo>
                    <a:pt x="665226" y="946581"/>
                  </a:lnTo>
                  <a:lnTo>
                    <a:pt x="666775" y="947343"/>
                  </a:lnTo>
                  <a:lnTo>
                    <a:pt x="667156" y="946581"/>
                  </a:lnTo>
                  <a:lnTo>
                    <a:pt x="667537" y="945426"/>
                  </a:lnTo>
                  <a:lnTo>
                    <a:pt x="667931" y="944651"/>
                  </a:lnTo>
                  <a:lnTo>
                    <a:pt x="667931" y="944270"/>
                  </a:lnTo>
                  <a:lnTo>
                    <a:pt x="668312" y="943495"/>
                  </a:lnTo>
                  <a:lnTo>
                    <a:pt x="668312" y="942733"/>
                  </a:lnTo>
                  <a:close/>
                </a:path>
                <a:path w="2756534" h="1014095">
                  <a:moveTo>
                    <a:pt x="668312" y="744486"/>
                  </a:moveTo>
                  <a:lnTo>
                    <a:pt x="666775" y="744486"/>
                  </a:lnTo>
                  <a:lnTo>
                    <a:pt x="666000" y="744867"/>
                  </a:lnTo>
                  <a:lnTo>
                    <a:pt x="665607" y="744867"/>
                  </a:lnTo>
                  <a:lnTo>
                    <a:pt x="665607" y="746023"/>
                  </a:lnTo>
                  <a:lnTo>
                    <a:pt x="666000" y="746404"/>
                  </a:lnTo>
                  <a:lnTo>
                    <a:pt x="666775" y="746404"/>
                  </a:lnTo>
                  <a:lnTo>
                    <a:pt x="667537" y="746785"/>
                  </a:lnTo>
                  <a:lnTo>
                    <a:pt x="667931" y="746023"/>
                  </a:lnTo>
                  <a:lnTo>
                    <a:pt x="667931" y="745248"/>
                  </a:lnTo>
                  <a:lnTo>
                    <a:pt x="668312" y="744486"/>
                  </a:lnTo>
                  <a:close/>
                </a:path>
                <a:path w="2756534" h="1014095">
                  <a:moveTo>
                    <a:pt x="674484" y="735241"/>
                  </a:moveTo>
                  <a:lnTo>
                    <a:pt x="672553" y="729856"/>
                  </a:lnTo>
                  <a:lnTo>
                    <a:pt x="671017" y="729856"/>
                  </a:lnTo>
                  <a:lnTo>
                    <a:pt x="668312" y="729475"/>
                  </a:lnTo>
                  <a:lnTo>
                    <a:pt x="667448" y="729856"/>
                  </a:lnTo>
                  <a:lnTo>
                    <a:pt x="664845" y="731012"/>
                  </a:lnTo>
                  <a:lnTo>
                    <a:pt x="659828" y="732548"/>
                  </a:lnTo>
                  <a:lnTo>
                    <a:pt x="662914" y="736015"/>
                  </a:lnTo>
                  <a:lnTo>
                    <a:pt x="664451" y="739482"/>
                  </a:lnTo>
                  <a:lnTo>
                    <a:pt x="666381" y="739863"/>
                  </a:lnTo>
                  <a:lnTo>
                    <a:pt x="668693" y="740244"/>
                  </a:lnTo>
                  <a:lnTo>
                    <a:pt x="672553" y="738708"/>
                  </a:lnTo>
                  <a:lnTo>
                    <a:pt x="673709" y="736777"/>
                  </a:lnTo>
                  <a:lnTo>
                    <a:pt x="674484" y="735241"/>
                  </a:lnTo>
                  <a:close/>
                </a:path>
                <a:path w="2756534" h="1014095">
                  <a:moveTo>
                    <a:pt x="676021" y="753719"/>
                  </a:moveTo>
                  <a:lnTo>
                    <a:pt x="675640" y="752944"/>
                  </a:lnTo>
                  <a:lnTo>
                    <a:pt x="675259" y="752563"/>
                  </a:lnTo>
                  <a:lnTo>
                    <a:pt x="674484" y="752944"/>
                  </a:lnTo>
                  <a:lnTo>
                    <a:pt x="674090" y="753719"/>
                  </a:lnTo>
                  <a:lnTo>
                    <a:pt x="673328" y="754100"/>
                  </a:lnTo>
                  <a:lnTo>
                    <a:pt x="673709" y="754494"/>
                  </a:lnTo>
                  <a:lnTo>
                    <a:pt x="674090" y="755256"/>
                  </a:lnTo>
                  <a:lnTo>
                    <a:pt x="674484" y="755650"/>
                  </a:lnTo>
                  <a:lnTo>
                    <a:pt x="675259" y="755256"/>
                  </a:lnTo>
                  <a:lnTo>
                    <a:pt x="676021" y="753719"/>
                  </a:lnTo>
                  <a:close/>
                </a:path>
                <a:path w="2756534" h="1014095">
                  <a:moveTo>
                    <a:pt x="677951" y="838403"/>
                  </a:moveTo>
                  <a:lnTo>
                    <a:pt x="677570" y="836866"/>
                  </a:lnTo>
                  <a:lnTo>
                    <a:pt x="677570" y="835329"/>
                  </a:lnTo>
                  <a:lnTo>
                    <a:pt x="676795" y="834555"/>
                  </a:lnTo>
                  <a:lnTo>
                    <a:pt x="676795" y="834174"/>
                  </a:lnTo>
                  <a:lnTo>
                    <a:pt x="674865" y="834555"/>
                  </a:lnTo>
                  <a:lnTo>
                    <a:pt x="674484" y="834948"/>
                  </a:lnTo>
                  <a:lnTo>
                    <a:pt x="673709" y="836104"/>
                  </a:lnTo>
                  <a:lnTo>
                    <a:pt x="673709" y="838403"/>
                  </a:lnTo>
                  <a:lnTo>
                    <a:pt x="675259" y="838403"/>
                  </a:lnTo>
                  <a:lnTo>
                    <a:pt x="676414" y="838796"/>
                  </a:lnTo>
                  <a:lnTo>
                    <a:pt x="677951" y="838403"/>
                  </a:lnTo>
                  <a:close/>
                </a:path>
                <a:path w="2756534" h="1014095">
                  <a:moveTo>
                    <a:pt x="677951" y="808380"/>
                  </a:moveTo>
                  <a:lnTo>
                    <a:pt x="675640" y="806069"/>
                  </a:lnTo>
                  <a:lnTo>
                    <a:pt x="673709" y="808380"/>
                  </a:lnTo>
                  <a:lnTo>
                    <a:pt x="671398" y="810691"/>
                  </a:lnTo>
                  <a:lnTo>
                    <a:pt x="669467" y="813003"/>
                  </a:lnTo>
                  <a:lnTo>
                    <a:pt x="669848" y="813384"/>
                  </a:lnTo>
                  <a:lnTo>
                    <a:pt x="670623" y="813777"/>
                  </a:lnTo>
                  <a:lnTo>
                    <a:pt x="671017" y="814539"/>
                  </a:lnTo>
                  <a:lnTo>
                    <a:pt x="675640" y="810691"/>
                  </a:lnTo>
                  <a:lnTo>
                    <a:pt x="677951" y="808380"/>
                  </a:lnTo>
                  <a:close/>
                </a:path>
                <a:path w="2756534" h="1014095">
                  <a:moveTo>
                    <a:pt x="695693" y="831862"/>
                  </a:moveTo>
                  <a:lnTo>
                    <a:pt x="694918" y="831100"/>
                  </a:lnTo>
                  <a:lnTo>
                    <a:pt x="694143" y="831481"/>
                  </a:lnTo>
                  <a:lnTo>
                    <a:pt x="693762" y="832243"/>
                  </a:lnTo>
                  <a:lnTo>
                    <a:pt x="692988" y="832637"/>
                  </a:lnTo>
                  <a:lnTo>
                    <a:pt x="693381" y="833018"/>
                  </a:lnTo>
                  <a:lnTo>
                    <a:pt x="693762" y="833793"/>
                  </a:lnTo>
                  <a:lnTo>
                    <a:pt x="694143" y="834174"/>
                  </a:lnTo>
                  <a:lnTo>
                    <a:pt x="694918" y="833793"/>
                  </a:lnTo>
                  <a:lnTo>
                    <a:pt x="695693" y="832243"/>
                  </a:lnTo>
                  <a:lnTo>
                    <a:pt x="695693" y="831862"/>
                  </a:lnTo>
                  <a:close/>
                </a:path>
                <a:path w="2756534" h="1014095">
                  <a:moveTo>
                    <a:pt x="695693" y="801458"/>
                  </a:moveTo>
                  <a:lnTo>
                    <a:pt x="692988" y="802614"/>
                  </a:lnTo>
                  <a:lnTo>
                    <a:pt x="691070" y="802614"/>
                  </a:lnTo>
                  <a:lnTo>
                    <a:pt x="691070" y="803376"/>
                  </a:lnTo>
                  <a:lnTo>
                    <a:pt x="690676" y="805307"/>
                  </a:lnTo>
                  <a:lnTo>
                    <a:pt x="691070" y="807224"/>
                  </a:lnTo>
                  <a:lnTo>
                    <a:pt x="691451" y="808761"/>
                  </a:lnTo>
                  <a:lnTo>
                    <a:pt x="692988" y="808380"/>
                  </a:lnTo>
                  <a:lnTo>
                    <a:pt x="694918" y="808380"/>
                  </a:lnTo>
                  <a:lnTo>
                    <a:pt x="695312" y="807999"/>
                  </a:lnTo>
                  <a:lnTo>
                    <a:pt x="695693" y="806462"/>
                  </a:lnTo>
                  <a:lnTo>
                    <a:pt x="695693" y="801458"/>
                  </a:lnTo>
                  <a:close/>
                </a:path>
                <a:path w="2756534" h="1014095">
                  <a:moveTo>
                    <a:pt x="697230" y="751801"/>
                  </a:moveTo>
                  <a:lnTo>
                    <a:pt x="696849" y="749871"/>
                  </a:lnTo>
                  <a:lnTo>
                    <a:pt x="695312" y="750252"/>
                  </a:lnTo>
                  <a:lnTo>
                    <a:pt x="693762" y="750252"/>
                  </a:lnTo>
                  <a:lnTo>
                    <a:pt x="694143" y="751801"/>
                  </a:lnTo>
                  <a:lnTo>
                    <a:pt x="694143" y="752944"/>
                  </a:lnTo>
                  <a:lnTo>
                    <a:pt x="694537" y="754100"/>
                  </a:lnTo>
                  <a:lnTo>
                    <a:pt x="694918" y="754494"/>
                  </a:lnTo>
                  <a:lnTo>
                    <a:pt x="696468" y="754100"/>
                  </a:lnTo>
                  <a:lnTo>
                    <a:pt x="697230" y="754100"/>
                  </a:lnTo>
                  <a:lnTo>
                    <a:pt x="697230" y="751801"/>
                  </a:lnTo>
                  <a:close/>
                </a:path>
                <a:path w="2756534" h="1014095">
                  <a:moveTo>
                    <a:pt x="709193" y="826858"/>
                  </a:moveTo>
                  <a:lnTo>
                    <a:pt x="708799" y="826084"/>
                  </a:lnTo>
                  <a:lnTo>
                    <a:pt x="708799" y="824941"/>
                  </a:lnTo>
                  <a:lnTo>
                    <a:pt x="708418" y="824166"/>
                  </a:lnTo>
                  <a:lnTo>
                    <a:pt x="705713" y="824941"/>
                  </a:lnTo>
                  <a:lnTo>
                    <a:pt x="702627" y="825703"/>
                  </a:lnTo>
                  <a:lnTo>
                    <a:pt x="699935" y="826477"/>
                  </a:lnTo>
                  <a:lnTo>
                    <a:pt x="700316" y="827633"/>
                  </a:lnTo>
                  <a:lnTo>
                    <a:pt x="700709" y="829170"/>
                  </a:lnTo>
                  <a:lnTo>
                    <a:pt x="701090" y="830326"/>
                  </a:lnTo>
                  <a:lnTo>
                    <a:pt x="709193" y="826858"/>
                  </a:lnTo>
                  <a:close/>
                </a:path>
                <a:path w="2756534" h="1014095">
                  <a:moveTo>
                    <a:pt x="709955" y="801065"/>
                  </a:moveTo>
                  <a:lnTo>
                    <a:pt x="709193" y="800684"/>
                  </a:lnTo>
                  <a:lnTo>
                    <a:pt x="709193" y="800303"/>
                  </a:lnTo>
                  <a:lnTo>
                    <a:pt x="707263" y="802220"/>
                  </a:lnTo>
                  <a:lnTo>
                    <a:pt x="707644" y="802995"/>
                  </a:lnTo>
                  <a:lnTo>
                    <a:pt x="708418" y="803376"/>
                  </a:lnTo>
                  <a:lnTo>
                    <a:pt x="708799" y="803757"/>
                  </a:lnTo>
                  <a:lnTo>
                    <a:pt x="709955" y="801458"/>
                  </a:lnTo>
                  <a:lnTo>
                    <a:pt x="709955" y="801065"/>
                  </a:lnTo>
                  <a:close/>
                </a:path>
                <a:path w="2756534" h="1014095">
                  <a:moveTo>
                    <a:pt x="1012685" y="1010869"/>
                  </a:moveTo>
                  <a:lnTo>
                    <a:pt x="1012304" y="1010475"/>
                  </a:lnTo>
                  <a:lnTo>
                    <a:pt x="1011529" y="1010475"/>
                  </a:lnTo>
                  <a:lnTo>
                    <a:pt x="1011135" y="1010094"/>
                  </a:lnTo>
                  <a:lnTo>
                    <a:pt x="1010373" y="1012012"/>
                  </a:lnTo>
                  <a:lnTo>
                    <a:pt x="1009637" y="1013472"/>
                  </a:lnTo>
                  <a:lnTo>
                    <a:pt x="1011567" y="1013472"/>
                  </a:lnTo>
                  <a:lnTo>
                    <a:pt x="1011910" y="1012786"/>
                  </a:lnTo>
                  <a:lnTo>
                    <a:pt x="1012685" y="1010869"/>
                  </a:lnTo>
                  <a:close/>
                </a:path>
                <a:path w="2756534" h="1014095">
                  <a:moveTo>
                    <a:pt x="1031189" y="721004"/>
                  </a:moveTo>
                  <a:lnTo>
                    <a:pt x="872312" y="784517"/>
                  </a:lnTo>
                  <a:lnTo>
                    <a:pt x="792873" y="1013472"/>
                  </a:lnTo>
                  <a:lnTo>
                    <a:pt x="808609" y="1013472"/>
                  </a:lnTo>
                  <a:lnTo>
                    <a:pt x="1031189" y="721004"/>
                  </a:lnTo>
                  <a:close/>
                </a:path>
                <a:path w="2756534" h="1014095">
                  <a:moveTo>
                    <a:pt x="1047394" y="1006627"/>
                  </a:moveTo>
                  <a:lnTo>
                    <a:pt x="1046619" y="1005090"/>
                  </a:lnTo>
                  <a:lnTo>
                    <a:pt x="1046238" y="1001242"/>
                  </a:lnTo>
                  <a:lnTo>
                    <a:pt x="1043152" y="1003935"/>
                  </a:lnTo>
                  <a:lnTo>
                    <a:pt x="1041222" y="1005090"/>
                  </a:lnTo>
                  <a:lnTo>
                    <a:pt x="1041222" y="1005865"/>
                  </a:lnTo>
                  <a:lnTo>
                    <a:pt x="1040841" y="1007402"/>
                  </a:lnTo>
                  <a:lnTo>
                    <a:pt x="1042758" y="1008938"/>
                  </a:lnTo>
                  <a:lnTo>
                    <a:pt x="1043533" y="1010475"/>
                  </a:lnTo>
                  <a:lnTo>
                    <a:pt x="1044689" y="1009713"/>
                  </a:lnTo>
                  <a:lnTo>
                    <a:pt x="1046619" y="1009319"/>
                  </a:lnTo>
                  <a:lnTo>
                    <a:pt x="1047000" y="1008164"/>
                  </a:lnTo>
                  <a:lnTo>
                    <a:pt x="1047394" y="1006627"/>
                  </a:lnTo>
                  <a:close/>
                </a:path>
                <a:path w="2756534" h="1014095">
                  <a:moveTo>
                    <a:pt x="1052017" y="898461"/>
                  </a:moveTo>
                  <a:lnTo>
                    <a:pt x="1051636" y="897686"/>
                  </a:lnTo>
                  <a:lnTo>
                    <a:pt x="1050861" y="899998"/>
                  </a:lnTo>
                  <a:lnTo>
                    <a:pt x="1051242" y="899998"/>
                  </a:lnTo>
                  <a:lnTo>
                    <a:pt x="1051636" y="899617"/>
                  </a:lnTo>
                  <a:lnTo>
                    <a:pt x="1052017" y="898842"/>
                  </a:lnTo>
                  <a:lnTo>
                    <a:pt x="1052017" y="898461"/>
                  </a:lnTo>
                  <a:close/>
                </a:path>
                <a:path w="2756534" h="1014095">
                  <a:moveTo>
                    <a:pt x="1053566" y="983145"/>
                  </a:moveTo>
                  <a:lnTo>
                    <a:pt x="1053172" y="982383"/>
                  </a:lnTo>
                  <a:lnTo>
                    <a:pt x="1052791" y="981989"/>
                  </a:lnTo>
                  <a:lnTo>
                    <a:pt x="1052017" y="982764"/>
                  </a:lnTo>
                  <a:lnTo>
                    <a:pt x="1051242" y="983145"/>
                  </a:lnTo>
                  <a:lnTo>
                    <a:pt x="1050861" y="983919"/>
                  </a:lnTo>
                  <a:lnTo>
                    <a:pt x="1051242" y="984681"/>
                  </a:lnTo>
                  <a:lnTo>
                    <a:pt x="1051242" y="985075"/>
                  </a:lnTo>
                  <a:lnTo>
                    <a:pt x="1052017" y="984300"/>
                  </a:lnTo>
                  <a:lnTo>
                    <a:pt x="1052791" y="983919"/>
                  </a:lnTo>
                  <a:lnTo>
                    <a:pt x="1053172" y="983145"/>
                  </a:lnTo>
                  <a:lnTo>
                    <a:pt x="1053566" y="983145"/>
                  </a:lnTo>
                  <a:close/>
                </a:path>
                <a:path w="2756534" h="1014095">
                  <a:moveTo>
                    <a:pt x="1060894" y="991997"/>
                  </a:moveTo>
                  <a:lnTo>
                    <a:pt x="1060119" y="991235"/>
                  </a:lnTo>
                  <a:lnTo>
                    <a:pt x="1059345" y="991235"/>
                  </a:lnTo>
                  <a:lnTo>
                    <a:pt x="1058964" y="991616"/>
                  </a:lnTo>
                  <a:lnTo>
                    <a:pt x="1058570" y="991616"/>
                  </a:lnTo>
                  <a:lnTo>
                    <a:pt x="1058964" y="991997"/>
                  </a:lnTo>
                  <a:lnTo>
                    <a:pt x="1059345" y="992771"/>
                  </a:lnTo>
                  <a:lnTo>
                    <a:pt x="1060119" y="992771"/>
                  </a:lnTo>
                  <a:lnTo>
                    <a:pt x="1060894" y="991997"/>
                  </a:lnTo>
                  <a:close/>
                </a:path>
                <a:path w="2756534" h="1014095">
                  <a:moveTo>
                    <a:pt x="1064361" y="870737"/>
                  </a:moveTo>
                  <a:lnTo>
                    <a:pt x="1063967" y="871131"/>
                  </a:lnTo>
                  <a:lnTo>
                    <a:pt x="1063967" y="871512"/>
                  </a:lnTo>
                  <a:lnTo>
                    <a:pt x="1064361" y="871512"/>
                  </a:lnTo>
                  <a:lnTo>
                    <a:pt x="1064361" y="871131"/>
                  </a:lnTo>
                  <a:lnTo>
                    <a:pt x="1064361" y="870737"/>
                  </a:lnTo>
                  <a:close/>
                </a:path>
                <a:path w="2756534" h="1014095">
                  <a:moveTo>
                    <a:pt x="1064742" y="977379"/>
                  </a:moveTo>
                  <a:lnTo>
                    <a:pt x="1063586" y="975448"/>
                  </a:lnTo>
                  <a:lnTo>
                    <a:pt x="1062812" y="972756"/>
                  </a:lnTo>
                  <a:lnTo>
                    <a:pt x="1060500" y="974293"/>
                  </a:lnTo>
                  <a:lnTo>
                    <a:pt x="1058964" y="975448"/>
                  </a:lnTo>
                  <a:lnTo>
                    <a:pt x="1057808" y="977760"/>
                  </a:lnTo>
                  <a:lnTo>
                    <a:pt x="1059345" y="979297"/>
                  </a:lnTo>
                  <a:lnTo>
                    <a:pt x="1059726" y="980452"/>
                  </a:lnTo>
                  <a:lnTo>
                    <a:pt x="1061275" y="979678"/>
                  </a:lnTo>
                  <a:lnTo>
                    <a:pt x="1063205" y="978916"/>
                  </a:lnTo>
                  <a:lnTo>
                    <a:pt x="1064742" y="977379"/>
                  </a:lnTo>
                  <a:close/>
                </a:path>
                <a:path w="2756534" h="1014095">
                  <a:moveTo>
                    <a:pt x="1069378" y="876134"/>
                  </a:moveTo>
                  <a:lnTo>
                    <a:pt x="1067828" y="874979"/>
                  </a:lnTo>
                  <a:lnTo>
                    <a:pt x="1065898" y="873442"/>
                  </a:lnTo>
                  <a:lnTo>
                    <a:pt x="1064361" y="871893"/>
                  </a:lnTo>
                  <a:lnTo>
                    <a:pt x="1065136" y="873442"/>
                  </a:lnTo>
                  <a:lnTo>
                    <a:pt x="1065898" y="875360"/>
                  </a:lnTo>
                  <a:lnTo>
                    <a:pt x="1067054" y="877290"/>
                  </a:lnTo>
                  <a:lnTo>
                    <a:pt x="1069378" y="876134"/>
                  </a:lnTo>
                  <a:close/>
                </a:path>
                <a:path w="2756534" h="1014095">
                  <a:moveTo>
                    <a:pt x="1071689" y="866508"/>
                  </a:moveTo>
                  <a:lnTo>
                    <a:pt x="1069378" y="864196"/>
                  </a:lnTo>
                  <a:lnTo>
                    <a:pt x="1067828" y="866508"/>
                  </a:lnTo>
                  <a:lnTo>
                    <a:pt x="1065898" y="868819"/>
                  </a:lnTo>
                  <a:lnTo>
                    <a:pt x="1064361" y="871131"/>
                  </a:lnTo>
                  <a:lnTo>
                    <a:pt x="1066673" y="869594"/>
                  </a:lnTo>
                  <a:lnTo>
                    <a:pt x="1069378" y="868045"/>
                  </a:lnTo>
                  <a:lnTo>
                    <a:pt x="1071689" y="866508"/>
                  </a:lnTo>
                  <a:close/>
                </a:path>
                <a:path w="2756534" h="1014095">
                  <a:moveTo>
                    <a:pt x="1072070" y="953503"/>
                  </a:moveTo>
                  <a:lnTo>
                    <a:pt x="1070914" y="951585"/>
                  </a:lnTo>
                  <a:lnTo>
                    <a:pt x="1068603" y="946962"/>
                  </a:lnTo>
                  <a:lnTo>
                    <a:pt x="1067828" y="947343"/>
                  </a:lnTo>
                  <a:lnTo>
                    <a:pt x="1066673" y="948118"/>
                  </a:lnTo>
                  <a:lnTo>
                    <a:pt x="1065517" y="948499"/>
                  </a:lnTo>
                  <a:lnTo>
                    <a:pt x="1066673" y="950810"/>
                  </a:lnTo>
                  <a:lnTo>
                    <a:pt x="1068209" y="952741"/>
                  </a:lnTo>
                  <a:lnTo>
                    <a:pt x="1069378" y="955052"/>
                  </a:lnTo>
                  <a:lnTo>
                    <a:pt x="1070533" y="954659"/>
                  </a:lnTo>
                  <a:lnTo>
                    <a:pt x="1071295" y="953897"/>
                  </a:lnTo>
                  <a:lnTo>
                    <a:pt x="1072070" y="953503"/>
                  </a:lnTo>
                  <a:close/>
                </a:path>
                <a:path w="2756534" h="1014095">
                  <a:moveTo>
                    <a:pt x="1073619" y="1001242"/>
                  </a:moveTo>
                  <a:lnTo>
                    <a:pt x="1072845" y="999312"/>
                  </a:lnTo>
                  <a:lnTo>
                    <a:pt x="1072070" y="998931"/>
                  </a:lnTo>
                  <a:lnTo>
                    <a:pt x="1070914" y="998931"/>
                  </a:lnTo>
                  <a:lnTo>
                    <a:pt x="1069759" y="999312"/>
                  </a:lnTo>
                  <a:lnTo>
                    <a:pt x="1067447" y="999312"/>
                  </a:lnTo>
                  <a:lnTo>
                    <a:pt x="1068603" y="1001242"/>
                  </a:lnTo>
                  <a:lnTo>
                    <a:pt x="1069378" y="1003160"/>
                  </a:lnTo>
                  <a:lnTo>
                    <a:pt x="1070914" y="1003160"/>
                  </a:lnTo>
                  <a:lnTo>
                    <a:pt x="1072451" y="1002004"/>
                  </a:lnTo>
                  <a:lnTo>
                    <a:pt x="1073226" y="1001242"/>
                  </a:lnTo>
                  <a:lnTo>
                    <a:pt x="1073619" y="1001242"/>
                  </a:lnTo>
                  <a:close/>
                </a:path>
                <a:path w="2756534" h="1014095">
                  <a:moveTo>
                    <a:pt x="1079017" y="946962"/>
                  </a:moveTo>
                  <a:lnTo>
                    <a:pt x="1078242" y="944270"/>
                  </a:lnTo>
                  <a:lnTo>
                    <a:pt x="1077087" y="941184"/>
                  </a:lnTo>
                  <a:lnTo>
                    <a:pt x="1075931" y="938491"/>
                  </a:lnTo>
                  <a:lnTo>
                    <a:pt x="1074775" y="939266"/>
                  </a:lnTo>
                  <a:lnTo>
                    <a:pt x="1073226" y="940028"/>
                  </a:lnTo>
                  <a:lnTo>
                    <a:pt x="1071295" y="940422"/>
                  </a:lnTo>
                  <a:lnTo>
                    <a:pt x="1072845" y="943114"/>
                  </a:lnTo>
                  <a:lnTo>
                    <a:pt x="1074381" y="945426"/>
                  </a:lnTo>
                  <a:lnTo>
                    <a:pt x="1075931" y="948118"/>
                  </a:lnTo>
                  <a:lnTo>
                    <a:pt x="1077087" y="947737"/>
                  </a:lnTo>
                  <a:lnTo>
                    <a:pt x="1077861" y="947343"/>
                  </a:lnTo>
                  <a:lnTo>
                    <a:pt x="1079017" y="946962"/>
                  </a:lnTo>
                  <a:close/>
                </a:path>
                <a:path w="2756534" h="1014095">
                  <a:moveTo>
                    <a:pt x="1082865" y="833793"/>
                  </a:moveTo>
                  <a:lnTo>
                    <a:pt x="1081709" y="832243"/>
                  </a:lnTo>
                  <a:lnTo>
                    <a:pt x="1081709" y="832637"/>
                  </a:lnTo>
                  <a:lnTo>
                    <a:pt x="1080554" y="833018"/>
                  </a:lnTo>
                  <a:lnTo>
                    <a:pt x="1079779" y="833399"/>
                  </a:lnTo>
                  <a:lnTo>
                    <a:pt x="1078623" y="834174"/>
                  </a:lnTo>
                  <a:lnTo>
                    <a:pt x="1078242" y="834555"/>
                  </a:lnTo>
                  <a:lnTo>
                    <a:pt x="1078623" y="835329"/>
                  </a:lnTo>
                  <a:lnTo>
                    <a:pt x="1079398" y="835710"/>
                  </a:lnTo>
                  <a:lnTo>
                    <a:pt x="1080173" y="836866"/>
                  </a:lnTo>
                  <a:lnTo>
                    <a:pt x="1080947" y="835710"/>
                  </a:lnTo>
                  <a:lnTo>
                    <a:pt x="1082103" y="835329"/>
                  </a:lnTo>
                  <a:lnTo>
                    <a:pt x="1082865" y="834174"/>
                  </a:lnTo>
                  <a:lnTo>
                    <a:pt x="1082865" y="833793"/>
                  </a:lnTo>
                  <a:close/>
                </a:path>
                <a:path w="2756534" h="1014095">
                  <a:moveTo>
                    <a:pt x="1084414" y="971219"/>
                  </a:moveTo>
                  <a:lnTo>
                    <a:pt x="1083640" y="969670"/>
                  </a:lnTo>
                  <a:lnTo>
                    <a:pt x="1082103" y="967359"/>
                  </a:lnTo>
                  <a:lnTo>
                    <a:pt x="1079017" y="968908"/>
                  </a:lnTo>
                  <a:lnTo>
                    <a:pt x="1076312" y="970064"/>
                  </a:lnTo>
                  <a:lnTo>
                    <a:pt x="1073226" y="971219"/>
                  </a:lnTo>
                  <a:lnTo>
                    <a:pt x="1074381" y="973137"/>
                  </a:lnTo>
                  <a:lnTo>
                    <a:pt x="1075537" y="975448"/>
                  </a:lnTo>
                  <a:lnTo>
                    <a:pt x="1076706" y="977379"/>
                  </a:lnTo>
                  <a:lnTo>
                    <a:pt x="1079017" y="975448"/>
                  </a:lnTo>
                  <a:lnTo>
                    <a:pt x="1081709" y="973137"/>
                  </a:lnTo>
                  <a:lnTo>
                    <a:pt x="1084414" y="971219"/>
                  </a:lnTo>
                  <a:close/>
                </a:path>
                <a:path w="2756534" h="1014095">
                  <a:moveTo>
                    <a:pt x="1093279" y="910386"/>
                  </a:moveTo>
                  <a:lnTo>
                    <a:pt x="1092504" y="907694"/>
                  </a:lnTo>
                  <a:lnTo>
                    <a:pt x="1090968" y="906932"/>
                  </a:lnTo>
                  <a:lnTo>
                    <a:pt x="1089037" y="907694"/>
                  </a:lnTo>
                  <a:lnTo>
                    <a:pt x="1087501" y="908088"/>
                  </a:lnTo>
                  <a:lnTo>
                    <a:pt x="1087882" y="910005"/>
                  </a:lnTo>
                  <a:lnTo>
                    <a:pt x="1088263" y="911161"/>
                  </a:lnTo>
                  <a:lnTo>
                    <a:pt x="1088263" y="912698"/>
                  </a:lnTo>
                  <a:lnTo>
                    <a:pt x="1089812" y="911936"/>
                  </a:lnTo>
                  <a:lnTo>
                    <a:pt x="1091742" y="911542"/>
                  </a:lnTo>
                  <a:lnTo>
                    <a:pt x="1092898" y="910780"/>
                  </a:lnTo>
                  <a:lnTo>
                    <a:pt x="1093279" y="910386"/>
                  </a:lnTo>
                  <a:close/>
                </a:path>
                <a:path w="2756534" h="1014095">
                  <a:moveTo>
                    <a:pt x="1093673" y="937336"/>
                  </a:moveTo>
                  <a:lnTo>
                    <a:pt x="1092504" y="936574"/>
                  </a:lnTo>
                  <a:lnTo>
                    <a:pt x="1092123" y="936180"/>
                  </a:lnTo>
                  <a:lnTo>
                    <a:pt x="1090587" y="937729"/>
                  </a:lnTo>
                  <a:lnTo>
                    <a:pt x="1090587" y="938872"/>
                  </a:lnTo>
                  <a:lnTo>
                    <a:pt x="1091742" y="939266"/>
                  </a:lnTo>
                  <a:lnTo>
                    <a:pt x="1092123" y="940028"/>
                  </a:lnTo>
                  <a:lnTo>
                    <a:pt x="1093673" y="938491"/>
                  </a:lnTo>
                  <a:lnTo>
                    <a:pt x="1093673" y="937336"/>
                  </a:lnTo>
                  <a:close/>
                </a:path>
                <a:path w="2756534" h="1014095">
                  <a:moveTo>
                    <a:pt x="1103693" y="874598"/>
                  </a:moveTo>
                  <a:lnTo>
                    <a:pt x="1102918" y="873048"/>
                  </a:lnTo>
                  <a:lnTo>
                    <a:pt x="1102918" y="871893"/>
                  </a:lnTo>
                  <a:lnTo>
                    <a:pt x="1101763" y="872286"/>
                  </a:lnTo>
                  <a:lnTo>
                    <a:pt x="1098677" y="872286"/>
                  </a:lnTo>
                  <a:lnTo>
                    <a:pt x="1099070" y="874204"/>
                  </a:lnTo>
                  <a:lnTo>
                    <a:pt x="1099832" y="876515"/>
                  </a:lnTo>
                  <a:lnTo>
                    <a:pt x="1101001" y="876134"/>
                  </a:lnTo>
                  <a:lnTo>
                    <a:pt x="1102918" y="876134"/>
                  </a:lnTo>
                  <a:lnTo>
                    <a:pt x="1103693" y="874598"/>
                  </a:lnTo>
                  <a:close/>
                </a:path>
                <a:path w="2756534" h="1014095">
                  <a:moveTo>
                    <a:pt x="1106398" y="977760"/>
                  </a:moveTo>
                  <a:lnTo>
                    <a:pt x="1106004" y="970826"/>
                  </a:lnTo>
                  <a:lnTo>
                    <a:pt x="1105623" y="965060"/>
                  </a:lnTo>
                  <a:lnTo>
                    <a:pt x="1105242" y="957351"/>
                  </a:lnTo>
                  <a:lnTo>
                    <a:pt x="1100480" y="963307"/>
                  </a:lnTo>
                  <a:lnTo>
                    <a:pt x="1099019" y="967409"/>
                  </a:lnTo>
                  <a:lnTo>
                    <a:pt x="1100950" y="971588"/>
                  </a:lnTo>
                  <a:lnTo>
                    <a:pt x="1106398" y="977760"/>
                  </a:lnTo>
                  <a:close/>
                </a:path>
                <a:path w="2756534" h="1014095">
                  <a:moveTo>
                    <a:pt x="1109091" y="943889"/>
                  </a:moveTo>
                  <a:lnTo>
                    <a:pt x="1107935" y="942340"/>
                  </a:lnTo>
                  <a:lnTo>
                    <a:pt x="1107554" y="941959"/>
                  </a:lnTo>
                  <a:lnTo>
                    <a:pt x="1106398" y="941959"/>
                  </a:lnTo>
                  <a:lnTo>
                    <a:pt x="1104849" y="942340"/>
                  </a:lnTo>
                  <a:lnTo>
                    <a:pt x="1102918" y="943114"/>
                  </a:lnTo>
                  <a:lnTo>
                    <a:pt x="1104468" y="945032"/>
                  </a:lnTo>
                  <a:lnTo>
                    <a:pt x="1105623" y="945807"/>
                  </a:lnTo>
                  <a:lnTo>
                    <a:pt x="1106398" y="946962"/>
                  </a:lnTo>
                  <a:lnTo>
                    <a:pt x="1107160" y="946188"/>
                  </a:lnTo>
                  <a:lnTo>
                    <a:pt x="1108316" y="945426"/>
                  </a:lnTo>
                  <a:lnTo>
                    <a:pt x="1109091" y="944270"/>
                  </a:lnTo>
                  <a:lnTo>
                    <a:pt x="1109091" y="943889"/>
                  </a:lnTo>
                  <a:close/>
                </a:path>
                <a:path w="2756534" h="1014095">
                  <a:moveTo>
                    <a:pt x="1112177" y="930414"/>
                  </a:moveTo>
                  <a:lnTo>
                    <a:pt x="1111021" y="928865"/>
                  </a:lnTo>
                  <a:lnTo>
                    <a:pt x="1110246" y="927709"/>
                  </a:lnTo>
                  <a:lnTo>
                    <a:pt x="1109091" y="928484"/>
                  </a:lnTo>
                  <a:lnTo>
                    <a:pt x="1107554" y="929259"/>
                  </a:lnTo>
                  <a:lnTo>
                    <a:pt x="1107554" y="930021"/>
                  </a:lnTo>
                  <a:lnTo>
                    <a:pt x="1107160" y="931176"/>
                  </a:lnTo>
                  <a:lnTo>
                    <a:pt x="1108316" y="932726"/>
                  </a:lnTo>
                  <a:lnTo>
                    <a:pt x="1109091" y="934262"/>
                  </a:lnTo>
                  <a:lnTo>
                    <a:pt x="1110246" y="933107"/>
                  </a:lnTo>
                  <a:lnTo>
                    <a:pt x="1112177" y="932332"/>
                  </a:lnTo>
                  <a:lnTo>
                    <a:pt x="1112177" y="930414"/>
                  </a:lnTo>
                  <a:close/>
                </a:path>
                <a:path w="2756534" h="1014095">
                  <a:moveTo>
                    <a:pt x="1113332" y="988542"/>
                  </a:moveTo>
                  <a:lnTo>
                    <a:pt x="1112951" y="988542"/>
                  </a:lnTo>
                  <a:lnTo>
                    <a:pt x="1111402" y="987767"/>
                  </a:lnTo>
                  <a:lnTo>
                    <a:pt x="1109484" y="987767"/>
                  </a:lnTo>
                  <a:lnTo>
                    <a:pt x="1104074" y="986612"/>
                  </a:lnTo>
                  <a:lnTo>
                    <a:pt x="1105763" y="988542"/>
                  </a:lnTo>
                  <a:lnTo>
                    <a:pt x="1106779" y="989685"/>
                  </a:lnTo>
                  <a:lnTo>
                    <a:pt x="1107554" y="991616"/>
                  </a:lnTo>
                  <a:lnTo>
                    <a:pt x="1109865" y="992390"/>
                  </a:lnTo>
                  <a:lnTo>
                    <a:pt x="1111796" y="992390"/>
                  </a:lnTo>
                  <a:lnTo>
                    <a:pt x="1112951" y="991616"/>
                  </a:lnTo>
                  <a:lnTo>
                    <a:pt x="1113332" y="991235"/>
                  </a:lnTo>
                  <a:lnTo>
                    <a:pt x="1113332" y="988542"/>
                  </a:lnTo>
                  <a:close/>
                </a:path>
                <a:path w="2756534" h="1014095">
                  <a:moveTo>
                    <a:pt x="1114882" y="917321"/>
                  </a:moveTo>
                  <a:lnTo>
                    <a:pt x="1114488" y="916546"/>
                  </a:lnTo>
                  <a:lnTo>
                    <a:pt x="1114488" y="916165"/>
                  </a:lnTo>
                  <a:lnTo>
                    <a:pt x="1113726" y="916940"/>
                  </a:lnTo>
                  <a:lnTo>
                    <a:pt x="1112951" y="917321"/>
                  </a:lnTo>
                  <a:lnTo>
                    <a:pt x="1112558" y="918095"/>
                  </a:lnTo>
                  <a:lnTo>
                    <a:pt x="1112177" y="918095"/>
                  </a:lnTo>
                  <a:lnTo>
                    <a:pt x="1113332" y="919251"/>
                  </a:lnTo>
                  <a:lnTo>
                    <a:pt x="1113726" y="918476"/>
                  </a:lnTo>
                  <a:lnTo>
                    <a:pt x="1114488" y="918095"/>
                  </a:lnTo>
                  <a:lnTo>
                    <a:pt x="1114882" y="917321"/>
                  </a:lnTo>
                  <a:close/>
                </a:path>
                <a:path w="2756534" h="1014095">
                  <a:moveTo>
                    <a:pt x="1117193" y="898461"/>
                  </a:moveTo>
                  <a:lnTo>
                    <a:pt x="1116799" y="896924"/>
                  </a:lnTo>
                  <a:lnTo>
                    <a:pt x="1116799" y="895769"/>
                  </a:lnTo>
                  <a:lnTo>
                    <a:pt x="1114107" y="895769"/>
                  </a:lnTo>
                  <a:lnTo>
                    <a:pt x="1112558" y="896150"/>
                  </a:lnTo>
                  <a:lnTo>
                    <a:pt x="1111402" y="896150"/>
                  </a:lnTo>
                  <a:lnTo>
                    <a:pt x="1112177" y="897686"/>
                  </a:lnTo>
                  <a:lnTo>
                    <a:pt x="1112558" y="899223"/>
                  </a:lnTo>
                  <a:lnTo>
                    <a:pt x="1113332" y="900772"/>
                  </a:lnTo>
                  <a:lnTo>
                    <a:pt x="1114488" y="900379"/>
                  </a:lnTo>
                  <a:lnTo>
                    <a:pt x="1116037" y="899998"/>
                  </a:lnTo>
                  <a:lnTo>
                    <a:pt x="1116799" y="899223"/>
                  </a:lnTo>
                  <a:lnTo>
                    <a:pt x="1117193" y="898461"/>
                  </a:lnTo>
                  <a:close/>
                </a:path>
                <a:path w="2756534" h="1014095">
                  <a:moveTo>
                    <a:pt x="1125677" y="894994"/>
                  </a:moveTo>
                  <a:lnTo>
                    <a:pt x="1125296" y="893838"/>
                  </a:lnTo>
                  <a:lnTo>
                    <a:pt x="1124521" y="893076"/>
                  </a:lnTo>
                  <a:lnTo>
                    <a:pt x="1123746" y="891921"/>
                  </a:lnTo>
                  <a:lnTo>
                    <a:pt x="1122210" y="892683"/>
                  </a:lnTo>
                  <a:lnTo>
                    <a:pt x="1121435" y="893457"/>
                  </a:lnTo>
                  <a:lnTo>
                    <a:pt x="1123746" y="896924"/>
                  </a:lnTo>
                  <a:lnTo>
                    <a:pt x="1124521" y="896150"/>
                  </a:lnTo>
                  <a:lnTo>
                    <a:pt x="1125677" y="895375"/>
                  </a:lnTo>
                  <a:lnTo>
                    <a:pt x="1125677" y="894994"/>
                  </a:lnTo>
                  <a:close/>
                </a:path>
                <a:path w="2756534" h="1014095">
                  <a:moveTo>
                    <a:pt x="1125677" y="882294"/>
                  </a:moveTo>
                  <a:lnTo>
                    <a:pt x="1125296" y="881913"/>
                  </a:lnTo>
                  <a:lnTo>
                    <a:pt x="1125296" y="882675"/>
                  </a:lnTo>
                  <a:lnTo>
                    <a:pt x="1125677" y="882675"/>
                  </a:lnTo>
                  <a:lnTo>
                    <a:pt x="1125677" y="882294"/>
                  </a:lnTo>
                  <a:close/>
                </a:path>
                <a:path w="2756534" h="1014095">
                  <a:moveTo>
                    <a:pt x="1126058" y="874204"/>
                  </a:moveTo>
                  <a:lnTo>
                    <a:pt x="1122972" y="874979"/>
                  </a:lnTo>
                  <a:lnTo>
                    <a:pt x="1121041" y="875360"/>
                  </a:lnTo>
                  <a:lnTo>
                    <a:pt x="1122591" y="877290"/>
                  </a:lnTo>
                  <a:lnTo>
                    <a:pt x="1123746" y="879602"/>
                  </a:lnTo>
                  <a:lnTo>
                    <a:pt x="1124902" y="881519"/>
                  </a:lnTo>
                  <a:lnTo>
                    <a:pt x="1125296" y="879208"/>
                  </a:lnTo>
                  <a:lnTo>
                    <a:pt x="1125677" y="876515"/>
                  </a:lnTo>
                  <a:lnTo>
                    <a:pt x="1126058" y="874204"/>
                  </a:lnTo>
                  <a:close/>
                </a:path>
                <a:path w="2756534" h="1014095">
                  <a:moveTo>
                    <a:pt x="1128369" y="884605"/>
                  </a:moveTo>
                  <a:lnTo>
                    <a:pt x="1127607" y="883831"/>
                  </a:lnTo>
                  <a:lnTo>
                    <a:pt x="1126451" y="883450"/>
                  </a:lnTo>
                  <a:lnTo>
                    <a:pt x="1126832" y="884605"/>
                  </a:lnTo>
                  <a:lnTo>
                    <a:pt x="1127213" y="885367"/>
                  </a:lnTo>
                  <a:lnTo>
                    <a:pt x="1127988" y="884605"/>
                  </a:lnTo>
                  <a:lnTo>
                    <a:pt x="1128369" y="884605"/>
                  </a:lnTo>
                  <a:close/>
                </a:path>
                <a:path w="2756534" h="1014095">
                  <a:moveTo>
                    <a:pt x="1129919" y="815695"/>
                  </a:moveTo>
                  <a:lnTo>
                    <a:pt x="1129144" y="813384"/>
                  </a:lnTo>
                  <a:lnTo>
                    <a:pt x="1128763" y="810691"/>
                  </a:lnTo>
                  <a:lnTo>
                    <a:pt x="1127213" y="811072"/>
                  </a:lnTo>
                  <a:lnTo>
                    <a:pt x="1125296" y="811466"/>
                  </a:lnTo>
                  <a:lnTo>
                    <a:pt x="1118730" y="813384"/>
                  </a:lnTo>
                  <a:lnTo>
                    <a:pt x="1121435" y="815695"/>
                  </a:lnTo>
                  <a:lnTo>
                    <a:pt x="1122972" y="818007"/>
                  </a:lnTo>
                  <a:lnTo>
                    <a:pt x="1124902" y="819162"/>
                  </a:lnTo>
                  <a:lnTo>
                    <a:pt x="1126451" y="819924"/>
                  </a:lnTo>
                  <a:lnTo>
                    <a:pt x="1129919" y="818781"/>
                  </a:lnTo>
                  <a:lnTo>
                    <a:pt x="1129919" y="815695"/>
                  </a:lnTo>
                  <a:close/>
                </a:path>
                <a:path w="2756534" h="1014095">
                  <a:moveTo>
                    <a:pt x="1130300" y="961974"/>
                  </a:moveTo>
                  <a:lnTo>
                    <a:pt x="1129538" y="958900"/>
                  </a:lnTo>
                  <a:lnTo>
                    <a:pt x="1128763" y="957351"/>
                  </a:lnTo>
                  <a:lnTo>
                    <a:pt x="1128369" y="955433"/>
                  </a:lnTo>
                  <a:lnTo>
                    <a:pt x="1124521" y="956195"/>
                  </a:lnTo>
                  <a:lnTo>
                    <a:pt x="1122591" y="958126"/>
                  </a:lnTo>
                  <a:lnTo>
                    <a:pt x="1122972" y="961199"/>
                  </a:lnTo>
                  <a:lnTo>
                    <a:pt x="1125296" y="962355"/>
                  </a:lnTo>
                  <a:lnTo>
                    <a:pt x="1127213" y="961974"/>
                  </a:lnTo>
                  <a:lnTo>
                    <a:pt x="1130300" y="961974"/>
                  </a:lnTo>
                  <a:close/>
                </a:path>
                <a:path w="2756534" h="1014095">
                  <a:moveTo>
                    <a:pt x="1137627" y="726770"/>
                  </a:moveTo>
                  <a:lnTo>
                    <a:pt x="1136853" y="727163"/>
                  </a:lnTo>
                  <a:lnTo>
                    <a:pt x="1137246" y="727163"/>
                  </a:lnTo>
                  <a:lnTo>
                    <a:pt x="1137246" y="727544"/>
                  </a:lnTo>
                  <a:lnTo>
                    <a:pt x="1137627" y="727544"/>
                  </a:lnTo>
                  <a:lnTo>
                    <a:pt x="1137627" y="726770"/>
                  </a:lnTo>
                  <a:close/>
                </a:path>
                <a:path w="2756534" h="1014095">
                  <a:moveTo>
                    <a:pt x="1142644" y="921550"/>
                  </a:moveTo>
                  <a:lnTo>
                    <a:pt x="1141095" y="920788"/>
                  </a:lnTo>
                  <a:lnTo>
                    <a:pt x="1138021" y="920013"/>
                  </a:lnTo>
                  <a:lnTo>
                    <a:pt x="1137246" y="923099"/>
                  </a:lnTo>
                  <a:lnTo>
                    <a:pt x="1136091" y="926172"/>
                  </a:lnTo>
                  <a:lnTo>
                    <a:pt x="1135316" y="929259"/>
                  </a:lnTo>
                  <a:lnTo>
                    <a:pt x="1136853" y="929640"/>
                  </a:lnTo>
                  <a:lnTo>
                    <a:pt x="1138021" y="930021"/>
                  </a:lnTo>
                  <a:lnTo>
                    <a:pt x="1139558" y="930414"/>
                  </a:lnTo>
                  <a:lnTo>
                    <a:pt x="1140714" y="927328"/>
                  </a:lnTo>
                  <a:lnTo>
                    <a:pt x="1141488" y="924255"/>
                  </a:lnTo>
                  <a:lnTo>
                    <a:pt x="1142644" y="921550"/>
                  </a:lnTo>
                  <a:close/>
                </a:path>
                <a:path w="2756534" h="1014095">
                  <a:moveTo>
                    <a:pt x="1142644" y="889990"/>
                  </a:moveTo>
                  <a:lnTo>
                    <a:pt x="1142263" y="888834"/>
                  </a:lnTo>
                  <a:lnTo>
                    <a:pt x="1141869" y="886917"/>
                  </a:lnTo>
                  <a:lnTo>
                    <a:pt x="1141095" y="886142"/>
                  </a:lnTo>
                  <a:lnTo>
                    <a:pt x="1140333" y="885761"/>
                  </a:lnTo>
                  <a:lnTo>
                    <a:pt x="1138402" y="886523"/>
                  </a:lnTo>
                  <a:lnTo>
                    <a:pt x="1136853" y="886523"/>
                  </a:lnTo>
                  <a:lnTo>
                    <a:pt x="1137246" y="888453"/>
                  </a:lnTo>
                  <a:lnTo>
                    <a:pt x="1137246" y="891146"/>
                  </a:lnTo>
                  <a:lnTo>
                    <a:pt x="1139177" y="890765"/>
                  </a:lnTo>
                  <a:lnTo>
                    <a:pt x="1140714" y="890371"/>
                  </a:lnTo>
                  <a:lnTo>
                    <a:pt x="1142644" y="889990"/>
                  </a:lnTo>
                  <a:close/>
                </a:path>
                <a:path w="2756534" h="1014095">
                  <a:moveTo>
                    <a:pt x="1146505" y="780669"/>
                  </a:moveTo>
                  <a:lnTo>
                    <a:pt x="1145730" y="780669"/>
                  </a:lnTo>
                  <a:lnTo>
                    <a:pt x="1145336" y="780288"/>
                  </a:lnTo>
                  <a:lnTo>
                    <a:pt x="1144955" y="780288"/>
                  </a:lnTo>
                  <a:lnTo>
                    <a:pt x="1144181" y="781050"/>
                  </a:lnTo>
                  <a:lnTo>
                    <a:pt x="1145336" y="782205"/>
                  </a:lnTo>
                  <a:lnTo>
                    <a:pt x="1145730" y="781431"/>
                  </a:lnTo>
                  <a:lnTo>
                    <a:pt x="1146505" y="780669"/>
                  </a:lnTo>
                  <a:close/>
                </a:path>
                <a:path w="2756534" h="1014095">
                  <a:moveTo>
                    <a:pt x="1151128" y="832637"/>
                  </a:moveTo>
                  <a:lnTo>
                    <a:pt x="1149972" y="831481"/>
                  </a:lnTo>
                  <a:lnTo>
                    <a:pt x="1149591" y="832243"/>
                  </a:lnTo>
                  <a:lnTo>
                    <a:pt x="1148816" y="833018"/>
                  </a:lnTo>
                  <a:lnTo>
                    <a:pt x="1149591" y="833018"/>
                  </a:lnTo>
                  <a:lnTo>
                    <a:pt x="1149972" y="833399"/>
                  </a:lnTo>
                  <a:lnTo>
                    <a:pt x="1150747" y="833399"/>
                  </a:lnTo>
                  <a:lnTo>
                    <a:pt x="1151128" y="833018"/>
                  </a:lnTo>
                  <a:lnTo>
                    <a:pt x="1151128" y="832637"/>
                  </a:lnTo>
                  <a:close/>
                </a:path>
                <a:path w="2756534" h="1014095">
                  <a:moveTo>
                    <a:pt x="1159611" y="745642"/>
                  </a:moveTo>
                  <a:lnTo>
                    <a:pt x="1155750" y="745642"/>
                  </a:lnTo>
                  <a:lnTo>
                    <a:pt x="1155750" y="749096"/>
                  </a:lnTo>
                  <a:lnTo>
                    <a:pt x="1156906" y="748715"/>
                  </a:lnTo>
                  <a:lnTo>
                    <a:pt x="1158455" y="748334"/>
                  </a:lnTo>
                  <a:lnTo>
                    <a:pt x="1159611" y="747941"/>
                  </a:lnTo>
                  <a:lnTo>
                    <a:pt x="1159611" y="745642"/>
                  </a:lnTo>
                  <a:close/>
                </a:path>
                <a:path w="2756534" h="1014095">
                  <a:moveTo>
                    <a:pt x="1160767" y="851877"/>
                  </a:moveTo>
                  <a:lnTo>
                    <a:pt x="1159992" y="851496"/>
                  </a:lnTo>
                  <a:lnTo>
                    <a:pt x="1159611" y="851115"/>
                  </a:lnTo>
                  <a:lnTo>
                    <a:pt x="1158836" y="850722"/>
                  </a:lnTo>
                  <a:lnTo>
                    <a:pt x="1156525" y="855345"/>
                  </a:lnTo>
                  <a:lnTo>
                    <a:pt x="1154595" y="857275"/>
                  </a:lnTo>
                  <a:lnTo>
                    <a:pt x="1155750" y="857656"/>
                  </a:lnTo>
                  <a:lnTo>
                    <a:pt x="1156525" y="858431"/>
                  </a:lnTo>
                  <a:lnTo>
                    <a:pt x="1157300" y="858812"/>
                  </a:lnTo>
                  <a:lnTo>
                    <a:pt x="1160767" y="851877"/>
                  </a:lnTo>
                  <a:close/>
                </a:path>
                <a:path w="2756534" h="1014095">
                  <a:moveTo>
                    <a:pt x="1164234" y="719848"/>
                  </a:moveTo>
                  <a:lnTo>
                    <a:pt x="1161923" y="720610"/>
                  </a:lnTo>
                  <a:lnTo>
                    <a:pt x="1161923" y="721004"/>
                  </a:lnTo>
                  <a:lnTo>
                    <a:pt x="1162316" y="721385"/>
                  </a:lnTo>
                  <a:lnTo>
                    <a:pt x="1162316" y="721766"/>
                  </a:lnTo>
                  <a:lnTo>
                    <a:pt x="1164234" y="719848"/>
                  </a:lnTo>
                  <a:close/>
                </a:path>
                <a:path w="2756534" h="1014095">
                  <a:moveTo>
                    <a:pt x="1166558" y="802614"/>
                  </a:moveTo>
                  <a:lnTo>
                    <a:pt x="1165783" y="802995"/>
                  </a:lnTo>
                  <a:lnTo>
                    <a:pt x="1165009" y="802995"/>
                  </a:lnTo>
                  <a:lnTo>
                    <a:pt x="1164628" y="803376"/>
                  </a:lnTo>
                  <a:lnTo>
                    <a:pt x="1164234" y="803376"/>
                  </a:lnTo>
                  <a:lnTo>
                    <a:pt x="1164234" y="804532"/>
                  </a:lnTo>
                  <a:lnTo>
                    <a:pt x="1164628" y="804913"/>
                  </a:lnTo>
                  <a:lnTo>
                    <a:pt x="1165390" y="804913"/>
                  </a:lnTo>
                  <a:lnTo>
                    <a:pt x="1166164" y="805307"/>
                  </a:lnTo>
                  <a:lnTo>
                    <a:pt x="1166164" y="804151"/>
                  </a:lnTo>
                  <a:lnTo>
                    <a:pt x="1166558" y="803376"/>
                  </a:lnTo>
                  <a:lnTo>
                    <a:pt x="1166558" y="802614"/>
                  </a:lnTo>
                  <a:close/>
                </a:path>
                <a:path w="2756534" h="1014095">
                  <a:moveTo>
                    <a:pt x="1171562" y="852652"/>
                  </a:moveTo>
                  <a:lnTo>
                    <a:pt x="1168869" y="852652"/>
                  </a:lnTo>
                  <a:lnTo>
                    <a:pt x="1169250" y="853427"/>
                  </a:lnTo>
                  <a:lnTo>
                    <a:pt x="1168869" y="854570"/>
                  </a:lnTo>
                  <a:lnTo>
                    <a:pt x="1168869" y="855345"/>
                  </a:lnTo>
                  <a:lnTo>
                    <a:pt x="1169631" y="855726"/>
                  </a:lnTo>
                  <a:lnTo>
                    <a:pt x="1170800" y="855726"/>
                  </a:lnTo>
                  <a:lnTo>
                    <a:pt x="1171562" y="856119"/>
                  </a:lnTo>
                  <a:lnTo>
                    <a:pt x="1171562" y="852652"/>
                  </a:lnTo>
                  <a:close/>
                </a:path>
                <a:path w="2756534" h="1014095">
                  <a:moveTo>
                    <a:pt x="1174267" y="826477"/>
                  </a:moveTo>
                  <a:lnTo>
                    <a:pt x="1173111" y="824941"/>
                  </a:lnTo>
                  <a:lnTo>
                    <a:pt x="1172337" y="823391"/>
                  </a:lnTo>
                  <a:lnTo>
                    <a:pt x="1171956" y="824166"/>
                  </a:lnTo>
                  <a:lnTo>
                    <a:pt x="1170406" y="824547"/>
                  </a:lnTo>
                  <a:lnTo>
                    <a:pt x="1170406" y="825322"/>
                  </a:lnTo>
                  <a:lnTo>
                    <a:pt x="1170025" y="826858"/>
                  </a:lnTo>
                  <a:lnTo>
                    <a:pt x="1170406" y="828395"/>
                  </a:lnTo>
                  <a:lnTo>
                    <a:pt x="1170406" y="831862"/>
                  </a:lnTo>
                  <a:lnTo>
                    <a:pt x="1172718" y="829551"/>
                  </a:lnTo>
                  <a:lnTo>
                    <a:pt x="1174267" y="828789"/>
                  </a:lnTo>
                  <a:lnTo>
                    <a:pt x="1174267" y="826477"/>
                  </a:lnTo>
                  <a:close/>
                </a:path>
                <a:path w="2756534" h="1014095">
                  <a:moveTo>
                    <a:pt x="1176959" y="784898"/>
                  </a:moveTo>
                  <a:lnTo>
                    <a:pt x="1176578" y="783361"/>
                  </a:lnTo>
                  <a:lnTo>
                    <a:pt x="1176578" y="781824"/>
                  </a:lnTo>
                  <a:lnTo>
                    <a:pt x="1175423" y="781824"/>
                  </a:lnTo>
                  <a:lnTo>
                    <a:pt x="1172337" y="782586"/>
                  </a:lnTo>
                  <a:lnTo>
                    <a:pt x="1172718" y="784517"/>
                  </a:lnTo>
                  <a:lnTo>
                    <a:pt x="1172718" y="786053"/>
                  </a:lnTo>
                  <a:lnTo>
                    <a:pt x="1173492" y="786828"/>
                  </a:lnTo>
                  <a:lnTo>
                    <a:pt x="1173873" y="787590"/>
                  </a:lnTo>
                  <a:lnTo>
                    <a:pt x="1176578" y="787209"/>
                  </a:lnTo>
                  <a:lnTo>
                    <a:pt x="1176680" y="786053"/>
                  </a:lnTo>
                  <a:lnTo>
                    <a:pt x="1176959" y="784898"/>
                  </a:lnTo>
                  <a:close/>
                </a:path>
                <a:path w="2756534" h="1014095">
                  <a:moveTo>
                    <a:pt x="1179664" y="768350"/>
                  </a:moveTo>
                  <a:lnTo>
                    <a:pt x="1178890" y="767575"/>
                  </a:lnTo>
                  <a:lnTo>
                    <a:pt x="1178128" y="768350"/>
                  </a:lnTo>
                  <a:lnTo>
                    <a:pt x="1177353" y="768731"/>
                  </a:lnTo>
                  <a:lnTo>
                    <a:pt x="1176959" y="769124"/>
                  </a:lnTo>
                  <a:lnTo>
                    <a:pt x="1178509" y="770661"/>
                  </a:lnTo>
                  <a:lnTo>
                    <a:pt x="1179664" y="768350"/>
                  </a:lnTo>
                  <a:close/>
                </a:path>
                <a:path w="2756534" h="1014095">
                  <a:moveTo>
                    <a:pt x="1183525" y="963904"/>
                  </a:moveTo>
                  <a:lnTo>
                    <a:pt x="1180045" y="963904"/>
                  </a:lnTo>
                  <a:lnTo>
                    <a:pt x="1180439" y="964285"/>
                  </a:lnTo>
                  <a:lnTo>
                    <a:pt x="1180439" y="965060"/>
                  </a:lnTo>
                  <a:lnTo>
                    <a:pt x="1183525" y="965060"/>
                  </a:lnTo>
                  <a:lnTo>
                    <a:pt x="1183525" y="963904"/>
                  </a:lnTo>
                  <a:close/>
                </a:path>
                <a:path w="2756534" h="1014095">
                  <a:moveTo>
                    <a:pt x="1192009" y="759498"/>
                  </a:moveTo>
                  <a:lnTo>
                    <a:pt x="1191615" y="758723"/>
                  </a:lnTo>
                  <a:lnTo>
                    <a:pt x="1191234" y="757567"/>
                  </a:lnTo>
                  <a:lnTo>
                    <a:pt x="1190853" y="756805"/>
                  </a:lnTo>
                  <a:lnTo>
                    <a:pt x="1190853" y="757961"/>
                  </a:lnTo>
                  <a:lnTo>
                    <a:pt x="1190078" y="760260"/>
                  </a:lnTo>
                  <a:lnTo>
                    <a:pt x="1190853" y="760260"/>
                  </a:lnTo>
                  <a:lnTo>
                    <a:pt x="1191615" y="759879"/>
                  </a:lnTo>
                  <a:lnTo>
                    <a:pt x="1192009" y="759498"/>
                  </a:lnTo>
                  <a:close/>
                </a:path>
                <a:path w="2756534" h="1014095">
                  <a:moveTo>
                    <a:pt x="1194320" y="792988"/>
                  </a:moveTo>
                  <a:lnTo>
                    <a:pt x="1193927" y="791832"/>
                  </a:lnTo>
                  <a:lnTo>
                    <a:pt x="1193165" y="790295"/>
                  </a:lnTo>
                  <a:lnTo>
                    <a:pt x="1192390" y="788365"/>
                  </a:lnTo>
                  <a:lnTo>
                    <a:pt x="1188529" y="789901"/>
                  </a:lnTo>
                  <a:lnTo>
                    <a:pt x="1186992" y="791451"/>
                  </a:lnTo>
                  <a:lnTo>
                    <a:pt x="1188529" y="794143"/>
                  </a:lnTo>
                  <a:lnTo>
                    <a:pt x="1188923" y="794524"/>
                  </a:lnTo>
                  <a:lnTo>
                    <a:pt x="1190853" y="794524"/>
                  </a:lnTo>
                  <a:lnTo>
                    <a:pt x="1192390" y="793750"/>
                  </a:lnTo>
                  <a:lnTo>
                    <a:pt x="1194320" y="792988"/>
                  </a:lnTo>
                  <a:close/>
                </a:path>
                <a:path w="2756534" h="1014095">
                  <a:moveTo>
                    <a:pt x="1195095" y="928865"/>
                  </a:moveTo>
                  <a:lnTo>
                    <a:pt x="1194701" y="928103"/>
                  </a:lnTo>
                  <a:lnTo>
                    <a:pt x="1194320" y="926947"/>
                  </a:lnTo>
                  <a:lnTo>
                    <a:pt x="1192771" y="926947"/>
                  </a:lnTo>
                  <a:lnTo>
                    <a:pt x="1190459" y="927709"/>
                  </a:lnTo>
                  <a:lnTo>
                    <a:pt x="1190853" y="928865"/>
                  </a:lnTo>
                  <a:lnTo>
                    <a:pt x="1191615" y="930414"/>
                  </a:lnTo>
                  <a:lnTo>
                    <a:pt x="1193927" y="929640"/>
                  </a:lnTo>
                  <a:lnTo>
                    <a:pt x="1195095" y="928865"/>
                  </a:lnTo>
                  <a:close/>
                </a:path>
                <a:path w="2756534" h="1014095">
                  <a:moveTo>
                    <a:pt x="1197013" y="752563"/>
                  </a:moveTo>
                  <a:lnTo>
                    <a:pt x="1196632" y="751801"/>
                  </a:lnTo>
                  <a:lnTo>
                    <a:pt x="1196632" y="751027"/>
                  </a:lnTo>
                  <a:lnTo>
                    <a:pt x="1196251" y="750252"/>
                  </a:lnTo>
                  <a:lnTo>
                    <a:pt x="1190459" y="751408"/>
                  </a:lnTo>
                  <a:lnTo>
                    <a:pt x="1190459" y="752944"/>
                  </a:lnTo>
                  <a:lnTo>
                    <a:pt x="1190853" y="754494"/>
                  </a:lnTo>
                  <a:lnTo>
                    <a:pt x="1191615" y="756412"/>
                  </a:lnTo>
                  <a:lnTo>
                    <a:pt x="1193546" y="755256"/>
                  </a:lnTo>
                  <a:lnTo>
                    <a:pt x="1195095" y="753719"/>
                  </a:lnTo>
                  <a:lnTo>
                    <a:pt x="1197013" y="752563"/>
                  </a:lnTo>
                  <a:close/>
                </a:path>
                <a:path w="2756534" h="1014095">
                  <a:moveTo>
                    <a:pt x="1199718" y="925791"/>
                  </a:moveTo>
                  <a:lnTo>
                    <a:pt x="1198943" y="925017"/>
                  </a:lnTo>
                  <a:lnTo>
                    <a:pt x="1198943" y="924636"/>
                  </a:lnTo>
                  <a:lnTo>
                    <a:pt x="1197013" y="926566"/>
                  </a:lnTo>
                  <a:lnTo>
                    <a:pt x="1197013" y="927328"/>
                  </a:lnTo>
                  <a:lnTo>
                    <a:pt x="1197406" y="927709"/>
                  </a:lnTo>
                  <a:lnTo>
                    <a:pt x="1198168" y="926947"/>
                  </a:lnTo>
                  <a:lnTo>
                    <a:pt x="1198943" y="926566"/>
                  </a:lnTo>
                  <a:lnTo>
                    <a:pt x="1199337" y="925791"/>
                  </a:lnTo>
                  <a:lnTo>
                    <a:pt x="1199718" y="925791"/>
                  </a:lnTo>
                  <a:close/>
                </a:path>
                <a:path w="2756534" h="1014095">
                  <a:moveTo>
                    <a:pt x="1200492" y="796061"/>
                  </a:moveTo>
                  <a:lnTo>
                    <a:pt x="1199718" y="795299"/>
                  </a:lnTo>
                  <a:lnTo>
                    <a:pt x="1199337" y="795299"/>
                  </a:lnTo>
                  <a:lnTo>
                    <a:pt x="1198943" y="795680"/>
                  </a:lnTo>
                  <a:lnTo>
                    <a:pt x="1199337" y="796455"/>
                  </a:lnTo>
                  <a:lnTo>
                    <a:pt x="1199718" y="796455"/>
                  </a:lnTo>
                  <a:lnTo>
                    <a:pt x="1200099" y="796061"/>
                  </a:lnTo>
                  <a:lnTo>
                    <a:pt x="1200492" y="796061"/>
                  </a:lnTo>
                  <a:close/>
                </a:path>
                <a:path w="2756534" h="1014095">
                  <a:moveTo>
                    <a:pt x="1202423" y="1011250"/>
                  </a:moveTo>
                  <a:lnTo>
                    <a:pt x="1201648" y="1010869"/>
                  </a:lnTo>
                  <a:lnTo>
                    <a:pt x="1201254" y="1010094"/>
                  </a:lnTo>
                  <a:lnTo>
                    <a:pt x="1200492" y="1009713"/>
                  </a:lnTo>
                  <a:lnTo>
                    <a:pt x="1200492" y="1009319"/>
                  </a:lnTo>
                  <a:lnTo>
                    <a:pt x="1199718" y="1010094"/>
                  </a:lnTo>
                  <a:lnTo>
                    <a:pt x="1199337" y="1010094"/>
                  </a:lnTo>
                  <a:lnTo>
                    <a:pt x="1200492" y="1011250"/>
                  </a:lnTo>
                  <a:lnTo>
                    <a:pt x="1201254" y="1011631"/>
                  </a:lnTo>
                  <a:lnTo>
                    <a:pt x="1201254" y="1012012"/>
                  </a:lnTo>
                  <a:lnTo>
                    <a:pt x="1202029" y="1011250"/>
                  </a:lnTo>
                  <a:lnTo>
                    <a:pt x="1202423" y="1011250"/>
                  </a:lnTo>
                  <a:close/>
                </a:path>
                <a:path w="2756534" h="1014095">
                  <a:moveTo>
                    <a:pt x="1203960" y="745642"/>
                  </a:moveTo>
                  <a:lnTo>
                    <a:pt x="1202423" y="743712"/>
                  </a:lnTo>
                  <a:lnTo>
                    <a:pt x="1201648" y="742175"/>
                  </a:lnTo>
                  <a:lnTo>
                    <a:pt x="1200492" y="740638"/>
                  </a:lnTo>
                  <a:lnTo>
                    <a:pt x="1199337" y="741781"/>
                  </a:lnTo>
                  <a:lnTo>
                    <a:pt x="1197787" y="742556"/>
                  </a:lnTo>
                  <a:lnTo>
                    <a:pt x="1196632" y="744093"/>
                  </a:lnTo>
                  <a:lnTo>
                    <a:pt x="1197787" y="745642"/>
                  </a:lnTo>
                  <a:lnTo>
                    <a:pt x="1198562" y="747179"/>
                  </a:lnTo>
                  <a:lnTo>
                    <a:pt x="1200099" y="748334"/>
                  </a:lnTo>
                  <a:lnTo>
                    <a:pt x="1200492" y="748334"/>
                  </a:lnTo>
                  <a:lnTo>
                    <a:pt x="1202029" y="746785"/>
                  </a:lnTo>
                  <a:lnTo>
                    <a:pt x="1203960" y="745642"/>
                  </a:lnTo>
                  <a:close/>
                </a:path>
                <a:path w="2756534" h="1014095">
                  <a:moveTo>
                    <a:pt x="1205115" y="791832"/>
                  </a:moveTo>
                  <a:lnTo>
                    <a:pt x="1204734" y="786828"/>
                  </a:lnTo>
                  <a:lnTo>
                    <a:pt x="1204734" y="781431"/>
                  </a:lnTo>
                  <a:lnTo>
                    <a:pt x="1204341" y="776427"/>
                  </a:lnTo>
                  <a:lnTo>
                    <a:pt x="1202804" y="776427"/>
                  </a:lnTo>
                  <a:lnTo>
                    <a:pt x="1200873" y="776820"/>
                  </a:lnTo>
                  <a:lnTo>
                    <a:pt x="1198943" y="776820"/>
                  </a:lnTo>
                  <a:lnTo>
                    <a:pt x="1199718" y="786828"/>
                  </a:lnTo>
                  <a:lnTo>
                    <a:pt x="1200099" y="792213"/>
                  </a:lnTo>
                  <a:lnTo>
                    <a:pt x="1201648" y="792213"/>
                  </a:lnTo>
                  <a:lnTo>
                    <a:pt x="1203579" y="791832"/>
                  </a:lnTo>
                  <a:lnTo>
                    <a:pt x="1205115" y="791832"/>
                  </a:lnTo>
                  <a:close/>
                </a:path>
                <a:path w="2756534" h="1014095">
                  <a:moveTo>
                    <a:pt x="1205890" y="708291"/>
                  </a:moveTo>
                  <a:lnTo>
                    <a:pt x="1202029" y="709447"/>
                  </a:lnTo>
                  <a:lnTo>
                    <a:pt x="1202423" y="709841"/>
                  </a:lnTo>
                  <a:lnTo>
                    <a:pt x="1202423" y="710222"/>
                  </a:lnTo>
                  <a:lnTo>
                    <a:pt x="1202804" y="710222"/>
                  </a:lnTo>
                  <a:lnTo>
                    <a:pt x="1203579" y="710603"/>
                  </a:lnTo>
                  <a:lnTo>
                    <a:pt x="1205115" y="709447"/>
                  </a:lnTo>
                  <a:lnTo>
                    <a:pt x="1205890" y="708291"/>
                  </a:lnTo>
                  <a:close/>
                </a:path>
                <a:path w="2756534" h="1014095">
                  <a:moveTo>
                    <a:pt x="1207427" y="840714"/>
                  </a:moveTo>
                  <a:lnTo>
                    <a:pt x="1206271" y="839952"/>
                  </a:lnTo>
                  <a:lnTo>
                    <a:pt x="1205890" y="839177"/>
                  </a:lnTo>
                  <a:lnTo>
                    <a:pt x="1204734" y="839952"/>
                  </a:lnTo>
                  <a:lnTo>
                    <a:pt x="1203960" y="841108"/>
                  </a:lnTo>
                  <a:lnTo>
                    <a:pt x="1203185" y="841870"/>
                  </a:lnTo>
                  <a:lnTo>
                    <a:pt x="1203960" y="843026"/>
                  </a:lnTo>
                  <a:lnTo>
                    <a:pt x="1204734" y="843407"/>
                  </a:lnTo>
                  <a:lnTo>
                    <a:pt x="1205115" y="844181"/>
                  </a:lnTo>
                  <a:lnTo>
                    <a:pt x="1205890" y="843026"/>
                  </a:lnTo>
                  <a:lnTo>
                    <a:pt x="1206665" y="842264"/>
                  </a:lnTo>
                  <a:lnTo>
                    <a:pt x="1207427" y="841108"/>
                  </a:lnTo>
                  <a:lnTo>
                    <a:pt x="1207427" y="840714"/>
                  </a:lnTo>
                  <a:close/>
                </a:path>
                <a:path w="2756534" h="1014095">
                  <a:moveTo>
                    <a:pt x="1210564" y="764209"/>
                  </a:moveTo>
                  <a:lnTo>
                    <a:pt x="1210335" y="760704"/>
                  </a:lnTo>
                  <a:lnTo>
                    <a:pt x="1205890" y="756412"/>
                  </a:lnTo>
                  <a:lnTo>
                    <a:pt x="1204328" y="764209"/>
                  </a:lnTo>
                  <a:lnTo>
                    <a:pt x="1202804" y="771423"/>
                  </a:lnTo>
                  <a:lnTo>
                    <a:pt x="1207681" y="767562"/>
                  </a:lnTo>
                  <a:lnTo>
                    <a:pt x="1210564" y="764209"/>
                  </a:lnTo>
                  <a:close/>
                </a:path>
                <a:path w="2756534" h="1014095">
                  <a:moveTo>
                    <a:pt x="1211668" y="985075"/>
                  </a:moveTo>
                  <a:lnTo>
                    <a:pt x="1211287" y="984681"/>
                  </a:lnTo>
                  <a:lnTo>
                    <a:pt x="1211287" y="983919"/>
                  </a:lnTo>
                  <a:lnTo>
                    <a:pt x="1208201" y="983919"/>
                  </a:lnTo>
                  <a:lnTo>
                    <a:pt x="1208582" y="984300"/>
                  </a:lnTo>
                  <a:lnTo>
                    <a:pt x="1208582" y="984681"/>
                  </a:lnTo>
                  <a:lnTo>
                    <a:pt x="1208976" y="985075"/>
                  </a:lnTo>
                  <a:lnTo>
                    <a:pt x="1211668" y="985075"/>
                  </a:lnTo>
                  <a:close/>
                </a:path>
                <a:path w="2756534" h="1014095">
                  <a:moveTo>
                    <a:pt x="1214374" y="952347"/>
                  </a:moveTo>
                  <a:lnTo>
                    <a:pt x="1213599" y="950429"/>
                  </a:lnTo>
                  <a:lnTo>
                    <a:pt x="1213218" y="948118"/>
                  </a:lnTo>
                  <a:lnTo>
                    <a:pt x="1212062" y="947343"/>
                  </a:lnTo>
                  <a:lnTo>
                    <a:pt x="1210513" y="946962"/>
                  </a:lnTo>
                  <a:lnTo>
                    <a:pt x="1208582" y="948118"/>
                  </a:lnTo>
                  <a:lnTo>
                    <a:pt x="1205496" y="948499"/>
                  </a:lnTo>
                  <a:lnTo>
                    <a:pt x="1207046" y="950810"/>
                  </a:lnTo>
                  <a:lnTo>
                    <a:pt x="1207820" y="953503"/>
                  </a:lnTo>
                  <a:lnTo>
                    <a:pt x="1210132" y="954278"/>
                  </a:lnTo>
                  <a:lnTo>
                    <a:pt x="1212443" y="952741"/>
                  </a:lnTo>
                  <a:lnTo>
                    <a:pt x="1214374" y="952347"/>
                  </a:lnTo>
                  <a:close/>
                </a:path>
                <a:path w="2756534" h="1014095">
                  <a:moveTo>
                    <a:pt x="1218615" y="899223"/>
                  </a:moveTo>
                  <a:lnTo>
                    <a:pt x="1216304" y="895769"/>
                  </a:lnTo>
                  <a:lnTo>
                    <a:pt x="1215529" y="894219"/>
                  </a:lnTo>
                  <a:lnTo>
                    <a:pt x="1214374" y="893838"/>
                  </a:lnTo>
                  <a:lnTo>
                    <a:pt x="1213599" y="893457"/>
                  </a:lnTo>
                  <a:lnTo>
                    <a:pt x="1212443" y="894613"/>
                  </a:lnTo>
                  <a:lnTo>
                    <a:pt x="1211287" y="895375"/>
                  </a:lnTo>
                  <a:lnTo>
                    <a:pt x="1212062" y="896531"/>
                  </a:lnTo>
                  <a:lnTo>
                    <a:pt x="1212443" y="898080"/>
                  </a:lnTo>
                  <a:lnTo>
                    <a:pt x="1213218" y="898461"/>
                  </a:lnTo>
                  <a:lnTo>
                    <a:pt x="1213599" y="898842"/>
                  </a:lnTo>
                  <a:lnTo>
                    <a:pt x="1213980" y="899223"/>
                  </a:lnTo>
                  <a:lnTo>
                    <a:pt x="1215529" y="898842"/>
                  </a:lnTo>
                  <a:lnTo>
                    <a:pt x="1218615" y="899223"/>
                  </a:lnTo>
                  <a:close/>
                </a:path>
                <a:path w="2756534" h="1014095">
                  <a:moveTo>
                    <a:pt x="1219771" y="978522"/>
                  </a:moveTo>
                  <a:lnTo>
                    <a:pt x="1218615" y="969289"/>
                  </a:lnTo>
                  <a:lnTo>
                    <a:pt x="1217066" y="969289"/>
                  </a:lnTo>
                  <a:lnTo>
                    <a:pt x="1215910" y="969670"/>
                  </a:lnTo>
                  <a:lnTo>
                    <a:pt x="1214755" y="969670"/>
                  </a:lnTo>
                  <a:lnTo>
                    <a:pt x="1214755" y="972756"/>
                  </a:lnTo>
                  <a:lnTo>
                    <a:pt x="1215529" y="978916"/>
                  </a:lnTo>
                  <a:lnTo>
                    <a:pt x="1217066" y="978916"/>
                  </a:lnTo>
                  <a:lnTo>
                    <a:pt x="1218222" y="978522"/>
                  </a:lnTo>
                  <a:lnTo>
                    <a:pt x="1219771" y="978522"/>
                  </a:lnTo>
                  <a:close/>
                </a:path>
                <a:path w="2756534" h="1014095">
                  <a:moveTo>
                    <a:pt x="1222082" y="721385"/>
                  </a:moveTo>
                  <a:lnTo>
                    <a:pt x="1221308" y="719848"/>
                  </a:lnTo>
                  <a:lnTo>
                    <a:pt x="1220927" y="720229"/>
                  </a:lnTo>
                  <a:lnTo>
                    <a:pt x="1220152" y="720229"/>
                  </a:lnTo>
                  <a:lnTo>
                    <a:pt x="1220152" y="722922"/>
                  </a:lnTo>
                  <a:lnTo>
                    <a:pt x="1221701" y="722160"/>
                  </a:lnTo>
                  <a:lnTo>
                    <a:pt x="1222082" y="721766"/>
                  </a:lnTo>
                  <a:lnTo>
                    <a:pt x="1222082" y="721385"/>
                  </a:lnTo>
                  <a:close/>
                </a:path>
                <a:path w="2756534" h="1014095">
                  <a:moveTo>
                    <a:pt x="1224394" y="757961"/>
                  </a:moveTo>
                  <a:lnTo>
                    <a:pt x="1222082" y="754100"/>
                  </a:lnTo>
                  <a:lnTo>
                    <a:pt x="1219390" y="750252"/>
                  </a:lnTo>
                  <a:lnTo>
                    <a:pt x="1217066" y="746404"/>
                  </a:lnTo>
                  <a:lnTo>
                    <a:pt x="1215910" y="747179"/>
                  </a:lnTo>
                  <a:lnTo>
                    <a:pt x="1214755" y="747560"/>
                  </a:lnTo>
                  <a:lnTo>
                    <a:pt x="1213599" y="748334"/>
                  </a:lnTo>
                  <a:lnTo>
                    <a:pt x="1215529" y="752563"/>
                  </a:lnTo>
                  <a:lnTo>
                    <a:pt x="1217841" y="756412"/>
                  </a:lnTo>
                  <a:lnTo>
                    <a:pt x="1219771" y="760653"/>
                  </a:lnTo>
                  <a:lnTo>
                    <a:pt x="1221308" y="759498"/>
                  </a:lnTo>
                  <a:lnTo>
                    <a:pt x="1223238" y="758723"/>
                  </a:lnTo>
                  <a:lnTo>
                    <a:pt x="1224394" y="757961"/>
                  </a:lnTo>
                  <a:close/>
                </a:path>
                <a:path w="2756534" h="1014095">
                  <a:moveTo>
                    <a:pt x="1229029" y="924255"/>
                  </a:moveTo>
                  <a:lnTo>
                    <a:pt x="1228636" y="923861"/>
                  </a:lnTo>
                  <a:lnTo>
                    <a:pt x="1224788" y="921169"/>
                  </a:lnTo>
                  <a:lnTo>
                    <a:pt x="1220546" y="919251"/>
                  </a:lnTo>
                  <a:lnTo>
                    <a:pt x="1216304" y="916940"/>
                  </a:lnTo>
                  <a:lnTo>
                    <a:pt x="1215148" y="919251"/>
                  </a:lnTo>
                  <a:lnTo>
                    <a:pt x="1212824" y="923099"/>
                  </a:lnTo>
                  <a:lnTo>
                    <a:pt x="1217460" y="925410"/>
                  </a:lnTo>
                  <a:lnTo>
                    <a:pt x="1222082" y="927328"/>
                  </a:lnTo>
                  <a:lnTo>
                    <a:pt x="1226718" y="929640"/>
                  </a:lnTo>
                  <a:lnTo>
                    <a:pt x="1227480" y="927709"/>
                  </a:lnTo>
                  <a:lnTo>
                    <a:pt x="1229029" y="924255"/>
                  </a:lnTo>
                  <a:close/>
                </a:path>
                <a:path w="2756534" h="1014095">
                  <a:moveTo>
                    <a:pt x="1230566" y="1002779"/>
                  </a:moveTo>
                  <a:lnTo>
                    <a:pt x="1229791" y="1000467"/>
                  </a:lnTo>
                  <a:lnTo>
                    <a:pt x="1228255" y="999312"/>
                  </a:lnTo>
                  <a:lnTo>
                    <a:pt x="1227480" y="998550"/>
                  </a:lnTo>
                  <a:lnTo>
                    <a:pt x="1225169" y="999312"/>
                  </a:lnTo>
                  <a:lnTo>
                    <a:pt x="1221701" y="999705"/>
                  </a:lnTo>
                  <a:lnTo>
                    <a:pt x="1223632" y="1002779"/>
                  </a:lnTo>
                  <a:lnTo>
                    <a:pt x="1224394" y="1005090"/>
                  </a:lnTo>
                  <a:lnTo>
                    <a:pt x="1225943" y="1006246"/>
                  </a:lnTo>
                  <a:lnTo>
                    <a:pt x="1226324" y="1006627"/>
                  </a:lnTo>
                  <a:lnTo>
                    <a:pt x="1230185" y="1005090"/>
                  </a:lnTo>
                  <a:lnTo>
                    <a:pt x="1230185" y="1004316"/>
                  </a:lnTo>
                  <a:lnTo>
                    <a:pt x="1230566" y="1002779"/>
                  </a:lnTo>
                  <a:close/>
                </a:path>
                <a:path w="2756534" h="1014095">
                  <a:moveTo>
                    <a:pt x="1240980" y="933869"/>
                  </a:moveTo>
                  <a:lnTo>
                    <a:pt x="1230185" y="936955"/>
                  </a:lnTo>
                  <a:lnTo>
                    <a:pt x="1232115" y="950036"/>
                  </a:lnTo>
                  <a:lnTo>
                    <a:pt x="1234808" y="945426"/>
                  </a:lnTo>
                  <a:lnTo>
                    <a:pt x="1237119" y="941184"/>
                  </a:lnTo>
                  <a:lnTo>
                    <a:pt x="1240980" y="933869"/>
                  </a:lnTo>
                  <a:close/>
                </a:path>
                <a:path w="2756534" h="1014095">
                  <a:moveTo>
                    <a:pt x="1242910" y="969670"/>
                  </a:moveTo>
                  <a:lnTo>
                    <a:pt x="1242136" y="968514"/>
                  </a:lnTo>
                  <a:lnTo>
                    <a:pt x="1241755" y="966597"/>
                  </a:lnTo>
                  <a:lnTo>
                    <a:pt x="1239824" y="967752"/>
                  </a:lnTo>
                  <a:lnTo>
                    <a:pt x="1238275" y="968514"/>
                  </a:lnTo>
                  <a:lnTo>
                    <a:pt x="1238275" y="970445"/>
                  </a:lnTo>
                  <a:lnTo>
                    <a:pt x="1239824" y="971600"/>
                  </a:lnTo>
                  <a:lnTo>
                    <a:pt x="1240599" y="972362"/>
                  </a:lnTo>
                  <a:lnTo>
                    <a:pt x="1242517" y="971219"/>
                  </a:lnTo>
                  <a:lnTo>
                    <a:pt x="1242517" y="970826"/>
                  </a:lnTo>
                  <a:lnTo>
                    <a:pt x="1242910" y="969670"/>
                  </a:lnTo>
                  <a:close/>
                </a:path>
                <a:path w="2756534" h="1014095">
                  <a:moveTo>
                    <a:pt x="1247927" y="829945"/>
                  </a:moveTo>
                  <a:lnTo>
                    <a:pt x="1246759" y="826858"/>
                  </a:lnTo>
                  <a:lnTo>
                    <a:pt x="1244447" y="826858"/>
                  </a:lnTo>
                  <a:lnTo>
                    <a:pt x="1242517" y="827239"/>
                  </a:lnTo>
                  <a:lnTo>
                    <a:pt x="1240980" y="828395"/>
                  </a:lnTo>
                  <a:lnTo>
                    <a:pt x="1240205" y="828789"/>
                  </a:lnTo>
                  <a:lnTo>
                    <a:pt x="1240980" y="831100"/>
                  </a:lnTo>
                  <a:lnTo>
                    <a:pt x="1240980" y="833793"/>
                  </a:lnTo>
                  <a:lnTo>
                    <a:pt x="1244841" y="831862"/>
                  </a:lnTo>
                  <a:lnTo>
                    <a:pt x="1246771" y="831481"/>
                  </a:lnTo>
                  <a:lnTo>
                    <a:pt x="1247927" y="830326"/>
                  </a:lnTo>
                  <a:lnTo>
                    <a:pt x="1247927" y="829945"/>
                  </a:lnTo>
                  <a:close/>
                </a:path>
                <a:path w="2756534" h="1014095">
                  <a:moveTo>
                    <a:pt x="1252169" y="769886"/>
                  </a:moveTo>
                  <a:lnTo>
                    <a:pt x="1251394" y="769124"/>
                  </a:lnTo>
                  <a:lnTo>
                    <a:pt x="1250619" y="769505"/>
                  </a:lnTo>
                  <a:lnTo>
                    <a:pt x="1250238" y="770267"/>
                  </a:lnTo>
                  <a:lnTo>
                    <a:pt x="1249464" y="770661"/>
                  </a:lnTo>
                  <a:lnTo>
                    <a:pt x="1249845" y="771423"/>
                  </a:lnTo>
                  <a:lnTo>
                    <a:pt x="1250619" y="772198"/>
                  </a:lnTo>
                  <a:lnTo>
                    <a:pt x="1251013" y="771423"/>
                  </a:lnTo>
                  <a:lnTo>
                    <a:pt x="1251394" y="771042"/>
                  </a:lnTo>
                  <a:lnTo>
                    <a:pt x="1251775" y="770267"/>
                  </a:lnTo>
                  <a:lnTo>
                    <a:pt x="1252169" y="769886"/>
                  </a:lnTo>
                  <a:close/>
                </a:path>
                <a:path w="2756534" h="1014095">
                  <a:moveTo>
                    <a:pt x="1252550" y="680961"/>
                  </a:moveTo>
                  <a:lnTo>
                    <a:pt x="1251775" y="680580"/>
                  </a:lnTo>
                  <a:lnTo>
                    <a:pt x="1249464" y="679805"/>
                  </a:lnTo>
                  <a:lnTo>
                    <a:pt x="1247927" y="685203"/>
                  </a:lnTo>
                  <a:lnTo>
                    <a:pt x="1246759" y="688276"/>
                  </a:lnTo>
                  <a:lnTo>
                    <a:pt x="1250238" y="689432"/>
                  </a:lnTo>
                  <a:lnTo>
                    <a:pt x="1251000" y="686739"/>
                  </a:lnTo>
                  <a:lnTo>
                    <a:pt x="1251775" y="683666"/>
                  </a:lnTo>
                  <a:lnTo>
                    <a:pt x="1252550" y="680961"/>
                  </a:lnTo>
                  <a:close/>
                </a:path>
                <a:path w="2756534" h="1014095">
                  <a:moveTo>
                    <a:pt x="1253705" y="934262"/>
                  </a:moveTo>
                  <a:lnTo>
                    <a:pt x="1252931" y="933488"/>
                  </a:lnTo>
                  <a:lnTo>
                    <a:pt x="1252931" y="933107"/>
                  </a:lnTo>
                  <a:lnTo>
                    <a:pt x="1250619" y="934262"/>
                  </a:lnTo>
                  <a:lnTo>
                    <a:pt x="1251000" y="935024"/>
                  </a:lnTo>
                  <a:lnTo>
                    <a:pt x="1251000" y="935418"/>
                  </a:lnTo>
                  <a:lnTo>
                    <a:pt x="1251394" y="936180"/>
                  </a:lnTo>
                  <a:lnTo>
                    <a:pt x="1252169" y="935418"/>
                  </a:lnTo>
                  <a:lnTo>
                    <a:pt x="1252931" y="935024"/>
                  </a:lnTo>
                  <a:lnTo>
                    <a:pt x="1253324" y="934262"/>
                  </a:lnTo>
                  <a:lnTo>
                    <a:pt x="1253705" y="934262"/>
                  </a:lnTo>
                  <a:close/>
                </a:path>
                <a:path w="2756534" h="1014095">
                  <a:moveTo>
                    <a:pt x="1254086" y="962748"/>
                  </a:moveTo>
                  <a:lnTo>
                    <a:pt x="1253324" y="962355"/>
                  </a:lnTo>
                  <a:lnTo>
                    <a:pt x="1252931" y="961593"/>
                  </a:lnTo>
                  <a:lnTo>
                    <a:pt x="1252169" y="960818"/>
                  </a:lnTo>
                  <a:lnTo>
                    <a:pt x="1251775" y="960818"/>
                  </a:lnTo>
                  <a:lnTo>
                    <a:pt x="1251394" y="961199"/>
                  </a:lnTo>
                  <a:lnTo>
                    <a:pt x="1251013" y="961199"/>
                  </a:lnTo>
                  <a:lnTo>
                    <a:pt x="1251775" y="961974"/>
                  </a:lnTo>
                  <a:lnTo>
                    <a:pt x="1252169" y="962748"/>
                  </a:lnTo>
                  <a:lnTo>
                    <a:pt x="1252931" y="963129"/>
                  </a:lnTo>
                  <a:lnTo>
                    <a:pt x="1253705" y="962748"/>
                  </a:lnTo>
                  <a:lnTo>
                    <a:pt x="1254086" y="962748"/>
                  </a:lnTo>
                  <a:close/>
                </a:path>
                <a:path w="2756534" h="1014095">
                  <a:moveTo>
                    <a:pt x="1261033" y="683272"/>
                  </a:moveTo>
                  <a:lnTo>
                    <a:pt x="1260259" y="680961"/>
                  </a:lnTo>
                  <a:lnTo>
                    <a:pt x="1258722" y="681736"/>
                  </a:lnTo>
                  <a:lnTo>
                    <a:pt x="1256411" y="683272"/>
                  </a:lnTo>
                  <a:lnTo>
                    <a:pt x="1256792" y="684047"/>
                  </a:lnTo>
                  <a:lnTo>
                    <a:pt x="1257566" y="685203"/>
                  </a:lnTo>
                  <a:lnTo>
                    <a:pt x="1258722" y="685965"/>
                  </a:lnTo>
                  <a:lnTo>
                    <a:pt x="1259103" y="685965"/>
                  </a:lnTo>
                  <a:lnTo>
                    <a:pt x="1260652" y="685203"/>
                  </a:lnTo>
                  <a:lnTo>
                    <a:pt x="1261033" y="684428"/>
                  </a:lnTo>
                  <a:lnTo>
                    <a:pt x="1261033" y="683272"/>
                  </a:lnTo>
                  <a:close/>
                </a:path>
                <a:path w="2756534" h="1014095">
                  <a:moveTo>
                    <a:pt x="1267587" y="655561"/>
                  </a:moveTo>
                  <a:lnTo>
                    <a:pt x="1264119" y="660184"/>
                  </a:lnTo>
                  <a:lnTo>
                    <a:pt x="1264500" y="660565"/>
                  </a:lnTo>
                  <a:lnTo>
                    <a:pt x="1265275" y="660565"/>
                  </a:lnTo>
                  <a:lnTo>
                    <a:pt x="1266050" y="660946"/>
                  </a:lnTo>
                  <a:lnTo>
                    <a:pt x="1266431" y="659028"/>
                  </a:lnTo>
                  <a:lnTo>
                    <a:pt x="1267206" y="657479"/>
                  </a:lnTo>
                  <a:lnTo>
                    <a:pt x="1267587" y="655561"/>
                  </a:lnTo>
                  <a:close/>
                </a:path>
                <a:path w="2756534" h="1014095">
                  <a:moveTo>
                    <a:pt x="1271828" y="884212"/>
                  </a:moveTo>
                  <a:lnTo>
                    <a:pt x="1271054" y="881138"/>
                  </a:lnTo>
                  <a:lnTo>
                    <a:pt x="1270673" y="878052"/>
                  </a:lnTo>
                  <a:lnTo>
                    <a:pt x="1268742" y="878827"/>
                  </a:lnTo>
                  <a:lnTo>
                    <a:pt x="1264894" y="879602"/>
                  </a:lnTo>
                  <a:lnTo>
                    <a:pt x="1267206" y="885761"/>
                  </a:lnTo>
                  <a:lnTo>
                    <a:pt x="1267980" y="888834"/>
                  </a:lnTo>
                  <a:lnTo>
                    <a:pt x="1269517" y="888453"/>
                  </a:lnTo>
                  <a:lnTo>
                    <a:pt x="1271828" y="887679"/>
                  </a:lnTo>
                  <a:lnTo>
                    <a:pt x="1271828" y="884212"/>
                  </a:lnTo>
                  <a:close/>
                </a:path>
                <a:path w="2756534" h="1014095">
                  <a:moveTo>
                    <a:pt x="1272222" y="966216"/>
                  </a:moveTo>
                  <a:lnTo>
                    <a:pt x="1271828" y="965441"/>
                  </a:lnTo>
                  <a:lnTo>
                    <a:pt x="1271447" y="965060"/>
                  </a:lnTo>
                  <a:lnTo>
                    <a:pt x="1271054" y="965822"/>
                  </a:lnTo>
                  <a:lnTo>
                    <a:pt x="1270292" y="966216"/>
                  </a:lnTo>
                  <a:lnTo>
                    <a:pt x="1269517" y="966978"/>
                  </a:lnTo>
                  <a:lnTo>
                    <a:pt x="1269898" y="967752"/>
                  </a:lnTo>
                  <a:lnTo>
                    <a:pt x="1269898" y="968133"/>
                  </a:lnTo>
                  <a:lnTo>
                    <a:pt x="1270292" y="968514"/>
                  </a:lnTo>
                  <a:lnTo>
                    <a:pt x="1272222" y="966597"/>
                  </a:lnTo>
                  <a:lnTo>
                    <a:pt x="1272222" y="966216"/>
                  </a:lnTo>
                  <a:close/>
                </a:path>
                <a:path w="2756534" h="1014095">
                  <a:moveTo>
                    <a:pt x="1275295" y="816851"/>
                  </a:moveTo>
                  <a:lnTo>
                    <a:pt x="1274140" y="816470"/>
                  </a:lnTo>
                  <a:lnTo>
                    <a:pt x="1271054" y="816470"/>
                  </a:lnTo>
                  <a:lnTo>
                    <a:pt x="1271447" y="818007"/>
                  </a:lnTo>
                  <a:lnTo>
                    <a:pt x="1271447" y="819543"/>
                  </a:lnTo>
                  <a:lnTo>
                    <a:pt x="1272603" y="820699"/>
                  </a:lnTo>
                  <a:lnTo>
                    <a:pt x="1274533" y="820699"/>
                  </a:lnTo>
                  <a:lnTo>
                    <a:pt x="1274533" y="820318"/>
                  </a:lnTo>
                  <a:lnTo>
                    <a:pt x="1275295" y="819162"/>
                  </a:lnTo>
                  <a:lnTo>
                    <a:pt x="1275295" y="816851"/>
                  </a:lnTo>
                  <a:close/>
                </a:path>
                <a:path w="2756534" h="1014095">
                  <a:moveTo>
                    <a:pt x="1278001" y="740244"/>
                  </a:moveTo>
                  <a:lnTo>
                    <a:pt x="1274051" y="740244"/>
                  </a:lnTo>
                  <a:lnTo>
                    <a:pt x="1274533" y="740638"/>
                  </a:lnTo>
                  <a:lnTo>
                    <a:pt x="1275689" y="741400"/>
                  </a:lnTo>
                  <a:lnTo>
                    <a:pt x="1278001" y="740244"/>
                  </a:lnTo>
                  <a:close/>
                </a:path>
                <a:path w="2756534" h="1014095">
                  <a:moveTo>
                    <a:pt x="1279931" y="649782"/>
                  </a:moveTo>
                  <a:lnTo>
                    <a:pt x="1279156" y="649020"/>
                  </a:lnTo>
                  <a:lnTo>
                    <a:pt x="1278775" y="648246"/>
                  </a:lnTo>
                  <a:lnTo>
                    <a:pt x="1277620" y="648246"/>
                  </a:lnTo>
                  <a:lnTo>
                    <a:pt x="1277620" y="651319"/>
                  </a:lnTo>
                  <a:lnTo>
                    <a:pt x="1278382" y="650938"/>
                  </a:lnTo>
                  <a:lnTo>
                    <a:pt x="1279156" y="650938"/>
                  </a:lnTo>
                  <a:lnTo>
                    <a:pt x="1279550" y="650176"/>
                  </a:lnTo>
                  <a:lnTo>
                    <a:pt x="1279931" y="649782"/>
                  </a:lnTo>
                  <a:close/>
                </a:path>
                <a:path w="2756534" h="1014095">
                  <a:moveTo>
                    <a:pt x="1280210" y="739863"/>
                  </a:moveTo>
                  <a:lnTo>
                    <a:pt x="1279550" y="737552"/>
                  </a:lnTo>
                  <a:lnTo>
                    <a:pt x="1279156" y="734479"/>
                  </a:lnTo>
                  <a:lnTo>
                    <a:pt x="1276464" y="731774"/>
                  </a:lnTo>
                  <a:lnTo>
                    <a:pt x="1273378" y="732548"/>
                  </a:lnTo>
                  <a:lnTo>
                    <a:pt x="1269136" y="732167"/>
                  </a:lnTo>
                  <a:lnTo>
                    <a:pt x="1269403" y="732548"/>
                  </a:lnTo>
                  <a:lnTo>
                    <a:pt x="1271828" y="736015"/>
                  </a:lnTo>
                  <a:lnTo>
                    <a:pt x="1272603" y="739089"/>
                  </a:lnTo>
                  <a:lnTo>
                    <a:pt x="1273568" y="739863"/>
                  </a:lnTo>
                  <a:lnTo>
                    <a:pt x="1278775" y="739863"/>
                  </a:lnTo>
                  <a:lnTo>
                    <a:pt x="1280210" y="739863"/>
                  </a:lnTo>
                  <a:close/>
                </a:path>
                <a:path w="2756534" h="1014095">
                  <a:moveTo>
                    <a:pt x="1286103" y="705599"/>
                  </a:moveTo>
                  <a:lnTo>
                    <a:pt x="1285709" y="704443"/>
                  </a:lnTo>
                  <a:lnTo>
                    <a:pt x="1284947" y="703287"/>
                  </a:lnTo>
                  <a:lnTo>
                    <a:pt x="1284554" y="702132"/>
                  </a:lnTo>
                  <a:lnTo>
                    <a:pt x="1282242" y="703287"/>
                  </a:lnTo>
                  <a:lnTo>
                    <a:pt x="1283017" y="704443"/>
                  </a:lnTo>
                  <a:lnTo>
                    <a:pt x="1283398" y="705599"/>
                  </a:lnTo>
                  <a:lnTo>
                    <a:pt x="1284173" y="706755"/>
                  </a:lnTo>
                  <a:lnTo>
                    <a:pt x="1284554" y="706374"/>
                  </a:lnTo>
                  <a:lnTo>
                    <a:pt x="1286103" y="705993"/>
                  </a:lnTo>
                  <a:lnTo>
                    <a:pt x="1286103" y="705599"/>
                  </a:lnTo>
                  <a:close/>
                </a:path>
                <a:path w="2756534" h="1014095">
                  <a:moveTo>
                    <a:pt x="1287259" y="848410"/>
                  </a:moveTo>
                  <a:lnTo>
                    <a:pt x="1286865" y="846493"/>
                  </a:lnTo>
                  <a:lnTo>
                    <a:pt x="1285328" y="843407"/>
                  </a:lnTo>
                  <a:lnTo>
                    <a:pt x="1284173" y="843800"/>
                  </a:lnTo>
                  <a:lnTo>
                    <a:pt x="1282623" y="844562"/>
                  </a:lnTo>
                  <a:lnTo>
                    <a:pt x="1282242" y="845337"/>
                  </a:lnTo>
                  <a:lnTo>
                    <a:pt x="1281861" y="846874"/>
                  </a:lnTo>
                  <a:lnTo>
                    <a:pt x="1282242" y="848804"/>
                  </a:lnTo>
                  <a:lnTo>
                    <a:pt x="1282623" y="851496"/>
                  </a:lnTo>
                  <a:lnTo>
                    <a:pt x="1285328" y="849960"/>
                  </a:lnTo>
                  <a:lnTo>
                    <a:pt x="1287259" y="849185"/>
                  </a:lnTo>
                  <a:lnTo>
                    <a:pt x="1287259" y="848410"/>
                  </a:lnTo>
                  <a:close/>
                </a:path>
                <a:path w="2756534" h="1014095">
                  <a:moveTo>
                    <a:pt x="1296123" y="655180"/>
                  </a:moveTo>
                  <a:lnTo>
                    <a:pt x="1295742" y="653630"/>
                  </a:lnTo>
                  <a:lnTo>
                    <a:pt x="1294587" y="651713"/>
                  </a:lnTo>
                  <a:lnTo>
                    <a:pt x="1293812" y="650176"/>
                  </a:lnTo>
                  <a:lnTo>
                    <a:pt x="1292656" y="650938"/>
                  </a:lnTo>
                  <a:lnTo>
                    <a:pt x="1290726" y="651713"/>
                  </a:lnTo>
                  <a:lnTo>
                    <a:pt x="1290726" y="654024"/>
                  </a:lnTo>
                  <a:lnTo>
                    <a:pt x="1291501" y="655942"/>
                  </a:lnTo>
                  <a:lnTo>
                    <a:pt x="1291882" y="658253"/>
                  </a:lnTo>
                  <a:lnTo>
                    <a:pt x="1294193" y="656717"/>
                  </a:lnTo>
                  <a:lnTo>
                    <a:pt x="1296123" y="655942"/>
                  </a:lnTo>
                  <a:lnTo>
                    <a:pt x="1296123" y="655180"/>
                  </a:lnTo>
                  <a:close/>
                </a:path>
                <a:path w="2756534" h="1014095">
                  <a:moveTo>
                    <a:pt x="1303845" y="754875"/>
                  </a:moveTo>
                  <a:lnTo>
                    <a:pt x="1303451" y="753338"/>
                  </a:lnTo>
                  <a:lnTo>
                    <a:pt x="1303451" y="752563"/>
                  </a:lnTo>
                  <a:lnTo>
                    <a:pt x="1302296" y="752563"/>
                  </a:lnTo>
                  <a:lnTo>
                    <a:pt x="1300759" y="752944"/>
                  </a:lnTo>
                  <a:lnTo>
                    <a:pt x="1299591" y="752944"/>
                  </a:lnTo>
                  <a:lnTo>
                    <a:pt x="1299591" y="754875"/>
                  </a:lnTo>
                  <a:lnTo>
                    <a:pt x="1299984" y="756031"/>
                  </a:lnTo>
                  <a:lnTo>
                    <a:pt x="1301140" y="755650"/>
                  </a:lnTo>
                  <a:lnTo>
                    <a:pt x="1302296" y="755650"/>
                  </a:lnTo>
                  <a:lnTo>
                    <a:pt x="1303451" y="755256"/>
                  </a:lnTo>
                  <a:lnTo>
                    <a:pt x="1303845" y="754875"/>
                  </a:lnTo>
                  <a:close/>
                </a:path>
                <a:path w="2756534" h="1014095">
                  <a:moveTo>
                    <a:pt x="1304709" y="815644"/>
                  </a:moveTo>
                  <a:lnTo>
                    <a:pt x="1304010" y="811263"/>
                  </a:lnTo>
                  <a:lnTo>
                    <a:pt x="1302296" y="806843"/>
                  </a:lnTo>
                  <a:lnTo>
                    <a:pt x="1297673" y="805688"/>
                  </a:lnTo>
                  <a:lnTo>
                    <a:pt x="1295349" y="815695"/>
                  </a:lnTo>
                  <a:lnTo>
                    <a:pt x="1293812" y="823010"/>
                  </a:lnTo>
                  <a:lnTo>
                    <a:pt x="1302080" y="819670"/>
                  </a:lnTo>
                  <a:lnTo>
                    <a:pt x="1304709" y="815644"/>
                  </a:lnTo>
                  <a:close/>
                </a:path>
                <a:path w="2756534" h="1014095">
                  <a:moveTo>
                    <a:pt x="1305763" y="804151"/>
                  </a:moveTo>
                  <a:lnTo>
                    <a:pt x="1305001" y="803376"/>
                  </a:lnTo>
                  <a:lnTo>
                    <a:pt x="1305001" y="802995"/>
                  </a:lnTo>
                  <a:lnTo>
                    <a:pt x="1304226" y="803376"/>
                  </a:lnTo>
                  <a:lnTo>
                    <a:pt x="1303845" y="804151"/>
                  </a:lnTo>
                  <a:lnTo>
                    <a:pt x="1303070" y="804532"/>
                  </a:lnTo>
                  <a:lnTo>
                    <a:pt x="1303451" y="804913"/>
                  </a:lnTo>
                  <a:lnTo>
                    <a:pt x="1303845" y="805688"/>
                  </a:lnTo>
                  <a:lnTo>
                    <a:pt x="1304226" y="806069"/>
                  </a:lnTo>
                  <a:lnTo>
                    <a:pt x="1304607" y="805307"/>
                  </a:lnTo>
                  <a:lnTo>
                    <a:pt x="1305001" y="804913"/>
                  </a:lnTo>
                  <a:lnTo>
                    <a:pt x="1305382" y="804151"/>
                  </a:lnTo>
                  <a:lnTo>
                    <a:pt x="1305763" y="804151"/>
                  </a:lnTo>
                  <a:close/>
                </a:path>
                <a:path w="2756534" h="1014095">
                  <a:moveTo>
                    <a:pt x="1313091" y="394563"/>
                  </a:moveTo>
                  <a:lnTo>
                    <a:pt x="1312710" y="393801"/>
                  </a:lnTo>
                  <a:lnTo>
                    <a:pt x="1312329" y="393407"/>
                  </a:lnTo>
                  <a:lnTo>
                    <a:pt x="1311554" y="393801"/>
                  </a:lnTo>
                  <a:lnTo>
                    <a:pt x="1310779" y="394563"/>
                  </a:lnTo>
                  <a:lnTo>
                    <a:pt x="1310398" y="395338"/>
                  </a:lnTo>
                  <a:lnTo>
                    <a:pt x="1310398" y="395719"/>
                  </a:lnTo>
                  <a:lnTo>
                    <a:pt x="1310779" y="396113"/>
                  </a:lnTo>
                  <a:lnTo>
                    <a:pt x="1310779" y="396494"/>
                  </a:lnTo>
                  <a:lnTo>
                    <a:pt x="1311554" y="396113"/>
                  </a:lnTo>
                  <a:lnTo>
                    <a:pt x="1312329" y="395338"/>
                  </a:lnTo>
                  <a:lnTo>
                    <a:pt x="1312710" y="394563"/>
                  </a:lnTo>
                  <a:lnTo>
                    <a:pt x="1313091" y="394563"/>
                  </a:lnTo>
                  <a:close/>
                </a:path>
                <a:path w="2756534" h="1014095">
                  <a:moveTo>
                    <a:pt x="1313865" y="775271"/>
                  </a:moveTo>
                  <a:lnTo>
                    <a:pt x="1313091" y="775665"/>
                  </a:lnTo>
                  <a:lnTo>
                    <a:pt x="1311935" y="775665"/>
                  </a:lnTo>
                  <a:lnTo>
                    <a:pt x="1310779" y="776820"/>
                  </a:lnTo>
                  <a:lnTo>
                    <a:pt x="1310779" y="778357"/>
                  </a:lnTo>
                  <a:lnTo>
                    <a:pt x="1310398" y="779894"/>
                  </a:lnTo>
                  <a:lnTo>
                    <a:pt x="1311554" y="779513"/>
                  </a:lnTo>
                  <a:lnTo>
                    <a:pt x="1313091" y="779513"/>
                  </a:lnTo>
                  <a:lnTo>
                    <a:pt x="1313091" y="779132"/>
                  </a:lnTo>
                  <a:lnTo>
                    <a:pt x="1313865" y="777976"/>
                  </a:lnTo>
                  <a:lnTo>
                    <a:pt x="1313865" y="775271"/>
                  </a:lnTo>
                  <a:close/>
                </a:path>
                <a:path w="2756534" h="1014095">
                  <a:moveTo>
                    <a:pt x="1314640" y="410349"/>
                  </a:moveTo>
                  <a:lnTo>
                    <a:pt x="1314246" y="410349"/>
                  </a:lnTo>
                  <a:lnTo>
                    <a:pt x="1313484" y="407657"/>
                  </a:lnTo>
                  <a:lnTo>
                    <a:pt x="1312710" y="405345"/>
                  </a:lnTo>
                  <a:lnTo>
                    <a:pt x="1311935" y="402653"/>
                  </a:lnTo>
                  <a:lnTo>
                    <a:pt x="1310779" y="403415"/>
                  </a:lnTo>
                  <a:lnTo>
                    <a:pt x="1309624" y="403809"/>
                  </a:lnTo>
                  <a:lnTo>
                    <a:pt x="1308468" y="404571"/>
                  </a:lnTo>
                  <a:lnTo>
                    <a:pt x="1310779" y="409194"/>
                  </a:lnTo>
                  <a:lnTo>
                    <a:pt x="1311478" y="410349"/>
                  </a:lnTo>
                  <a:lnTo>
                    <a:pt x="1311935" y="411124"/>
                  </a:lnTo>
                  <a:lnTo>
                    <a:pt x="1314640" y="410349"/>
                  </a:lnTo>
                  <a:close/>
                </a:path>
                <a:path w="2756534" h="1014095">
                  <a:moveTo>
                    <a:pt x="1318488" y="943495"/>
                  </a:moveTo>
                  <a:lnTo>
                    <a:pt x="1317726" y="941578"/>
                  </a:lnTo>
                  <a:lnTo>
                    <a:pt x="1316951" y="939266"/>
                  </a:lnTo>
                  <a:lnTo>
                    <a:pt x="1316177" y="937336"/>
                  </a:lnTo>
                  <a:lnTo>
                    <a:pt x="1313865" y="938110"/>
                  </a:lnTo>
                  <a:lnTo>
                    <a:pt x="1311160" y="939266"/>
                  </a:lnTo>
                  <a:lnTo>
                    <a:pt x="1308849" y="940028"/>
                  </a:lnTo>
                  <a:lnTo>
                    <a:pt x="1309624" y="943114"/>
                  </a:lnTo>
                  <a:lnTo>
                    <a:pt x="1310005" y="945032"/>
                  </a:lnTo>
                  <a:lnTo>
                    <a:pt x="1313091" y="944651"/>
                  </a:lnTo>
                  <a:lnTo>
                    <a:pt x="1315796" y="943889"/>
                  </a:lnTo>
                  <a:lnTo>
                    <a:pt x="1318488" y="943495"/>
                  </a:lnTo>
                  <a:close/>
                </a:path>
                <a:path w="2756534" h="1014095">
                  <a:moveTo>
                    <a:pt x="1319263" y="721385"/>
                  </a:moveTo>
                  <a:lnTo>
                    <a:pt x="1318488" y="719848"/>
                  </a:lnTo>
                  <a:lnTo>
                    <a:pt x="1317332" y="719848"/>
                  </a:lnTo>
                  <a:lnTo>
                    <a:pt x="1317332" y="722922"/>
                  </a:lnTo>
                  <a:lnTo>
                    <a:pt x="1318882" y="722160"/>
                  </a:lnTo>
                  <a:lnTo>
                    <a:pt x="1319263" y="721766"/>
                  </a:lnTo>
                  <a:lnTo>
                    <a:pt x="1319263" y="721385"/>
                  </a:lnTo>
                  <a:close/>
                </a:path>
                <a:path w="2756534" h="1014095">
                  <a:moveTo>
                    <a:pt x="1319644" y="627849"/>
                  </a:moveTo>
                  <a:lnTo>
                    <a:pt x="1319263" y="626694"/>
                  </a:lnTo>
                  <a:lnTo>
                    <a:pt x="1318882" y="624763"/>
                  </a:lnTo>
                  <a:lnTo>
                    <a:pt x="1317332" y="623989"/>
                  </a:lnTo>
                  <a:lnTo>
                    <a:pt x="1315796" y="624763"/>
                  </a:lnTo>
                  <a:lnTo>
                    <a:pt x="1313865" y="625144"/>
                  </a:lnTo>
                  <a:lnTo>
                    <a:pt x="1314640" y="627075"/>
                  </a:lnTo>
                  <a:lnTo>
                    <a:pt x="1315021" y="628230"/>
                  </a:lnTo>
                  <a:lnTo>
                    <a:pt x="1315021" y="629386"/>
                  </a:lnTo>
                  <a:lnTo>
                    <a:pt x="1316570" y="628992"/>
                  </a:lnTo>
                  <a:lnTo>
                    <a:pt x="1318107" y="628230"/>
                  </a:lnTo>
                  <a:lnTo>
                    <a:pt x="1319644" y="627849"/>
                  </a:lnTo>
                  <a:close/>
                </a:path>
                <a:path w="2756534" h="1014095">
                  <a:moveTo>
                    <a:pt x="1326972" y="684809"/>
                  </a:moveTo>
                  <a:lnTo>
                    <a:pt x="1326210" y="684809"/>
                  </a:lnTo>
                  <a:lnTo>
                    <a:pt x="1325054" y="685203"/>
                  </a:lnTo>
                  <a:lnTo>
                    <a:pt x="1325054" y="685965"/>
                  </a:lnTo>
                  <a:lnTo>
                    <a:pt x="1325435" y="686739"/>
                  </a:lnTo>
                  <a:lnTo>
                    <a:pt x="1325435" y="687895"/>
                  </a:lnTo>
                  <a:lnTo>
                    <a:pt x="1326591" y="687895"/>
                  </a:lnTo>
                  <a:lnTo>
                    <a:pt x="1326591" y="687514"/>
                  </a:lnTo>
                  <a:lnTo>
                    <a:pt x="1326972" y="686739"/>
                  </a:lnTo>
                  <a:lnTo>
                    <a:pt x="1326972" y="684809"/>
                  </a:lnTo>
                  <a:close/>
                </a:path>
                <a:path w="2756534" h="1014095">
                  <a:moveTo>
                    <a:pt x="1333538" y="828789"/>
                  </a:moveTo>
                  <a:lnTo>
                    <a:pt x="1333144" y="828395"/>
                  </a:lnTo>
                  <a:lnTo>
                    <a:pt x="1332382" y="828395"/>
                  </a:lnTo>
                  <a:lnTo>
                    <a:pt x="1331988" y="828014"/>
                  </a:lnTo>
                  <a:lnTo>
                    <a:pt x="1331214" y="829551"/>
                  </a:lnTo>
                  <a:lnTo>
                    <a:pt x="1330452" y="831481"/>
                  </a:lnTo>
                  <a:lnTo>
                    <a:pt x="1329677" y="833018"/>
                  </a:lnTo>
                  <a:lnTo>
                    <a:pt x="1330058" y="833018"/>
                  </a:lnTo>
                  <a:lnTo>
                    <a:pt x="1330452" y="833399"/>
                  </a:lnTo>
                  <a:lnTo>
                    <a:pt x="1331214" y="833793"/>
                  </a:lnTo>
                  <a:lnTo>
                    <a:pt x="1331988" y="832243"/>
                  </a:lnTo>
                  <a:lnTo>
                    <a:pt x="1332763" y="830326"/>
                  </a:lnTo>
                  <a:lnTo>
                    <a:pt x="1333538" y="828789"/>
                  </a:lnTo>
                  <a:close/>
                </a:path>
                <a:path w="2756534" h="1014095">
                  <a:moveTo>
                    <a:pt x="1338160" y="872286"/>
                  </a:moveTo>
                  <a:lnTo>
                    <a:pt x="1330058" y="877290"/>
                  </a:lnTo>
                  <a:lnTo>
                    <a:pt x="1318882" y="884986"/>
                  </a:lnTo>
                  <a:lnTo>
                    <a:pt x="1321193" y="888834"/>
                  </a:lnTo>
                  <a:lnTo>
                    <a:pt x="1323124" y="891921"/>
                  </a:lnTo>
                  <a:lnTo>
                    <a:pt x="1325435" y="895769"/>
                  </a:lnTo>
                  <a:lnTo>
                    <a:pt x="1328458" y="890422"/>
                  </a:lnTo>
                  <a:lnTo>
                    <a:pt x="1331391" y="884986"/>
                  </a:lnTo>
                  <a:lnTo>
                    <a:pt x="1338160" y="872286"/>
                  </a:lnTo>
                  <a:close/>
                </a:path>
                <a:path w="2756534" h="1014095">
                  <a:moveTo>
                    <a:pt x="1342402" y="852271"/>
                  </a:moveTo>
                  <a:lnTo>
                    <a:pt x="1341247" y="851496"/>
                  </a:lnTo>
                  <a:lnTo>
                    <a:pt x="1339697" y="851115"/>
                  </a:lnTo>
                  <a:lnTo>
                    <a:pt x="1338541" y="850341"/>
                  </a:lnTo>
                  <a:lnTo>
                    <a:pt x="1337005" y="853033"/>
                  </a:lnTo>
                  <a:lnTo>
                    <a:pt x="1335074" y="856119"/>
                  </a:lnTo>
                  <a:lnTo>
                    <a:pt x="1333538" y="859193"/>
                  </a:lnTo>
                  <a:lnTo>
                    <a:pt x="1336624" y="860729"/>
                  </a:lnTo>
                  <a:lnTo>
                    <a:pt x="1338541" y="861885"/>
                  </a:lnTo>
                  <a:lnTo>
                    <a:pt x="1339697" y="858431"/>
                  </a:lnTo>
                  <a:lnTo>
                    <a:pt x="1341247" y="855345"/>
                  </a:lnTo>
                  <a:lnTo>
                    <a:pt x="1342402" y="852271"/>
                  </a:lnTo>
                  <a:close/>
                </a:path>
                <a:path w="2756534" h="1014095">
                  <a:moveTo>
                    <a:pt x="1342783" y="867283"/>
                  </a:moveTo>
                  <a:lnTo>
                    <a:pt x="1342021" y="866508"/>
                  </a:lnTo>
                  <a:lnTo>
                    <a:pt x="1342021" y="866127"/>
                  </a:lnTo>
                  <a:lnTo>
                    <a:pt x="1340091" y="868045"/>
                  </a:lnTo>
                  <a:lnTo>
                    <a:pt x="1340091" y="868438"/>
                  </a:lnTo>
                  <a:lnTo>
                    <a:pt x="1340472" y="868819"/>
                  </a:lnTo>
                  <a:lnTo>
                    <a:pt x="1340472" y="869200"/>
                  </a:lnTo>
                  <a:lnTo>
                    <a:pt x="1341247" y="868438"/>
                  </a:lnTo>
                  <a:lnTo>
                    <a:pt x="1342021" y="868045"/>
                  </a:lnTo>
                  <a:lnTo>
                    <a:pt x="1342402" y="867283"/>
                  </a:lnTo>
                  <a:lnTo>
                    <a:pt x="1342783" y="867283"/>
                  </a:lnTo>
                  <a:close/>
                </a:path>
                <a:path w="2756534" h="1014095">
                  <a:moveTo>
                    <a:pt x="1347800" y="710603"/>
                  </a:moveTo>
                  <a:lnTo>
                    <a:pt x="1347025" y="709447"/>
                  </a:lnTo>
                  <a:lnTo>
                    <a:pt x="1345869" y="708291"/>
                  </a:lnTo>
                  <a:lnTo>
                    <a:pt x="1345107" y="707148"/>
                  </a:lnTo>
                  <a:lnTo>
                    <a:pt x="1342021" y="709447"/>
                  </a:lnTo>
                  <a:lnTo>
                    <a:pt x="1336624" y="714070"/>
                  </a:lnTo>
                  <a:lnTo>
                    <a:pt x="1337779" y="715225"/>
                  </a:lnTo>
                  <a:lnTo>
                    <a:pt x="1339316" y="717537"/>
                  </a:lnTo>
                  <a:lnTo>
                    <a:pt x="1342402" y="715225"/>
                  </a:lnTo>
                  <a:lnTo>
                    <a:pt x="1347800" y="710603"/>
                  </a:lnTo>
                  <a:close/>
                </a:path>
                <a:path w="2756534" h="1014095">
                  <a:moveTo>
                    <a:pt x="1349641" y="886193"/>
                  </a:moveTo>
                  <a:lnTo>
                    <a:pt x="1349349" y="884986"/>
                  </a:lnTo>
                  <a:lnTo>
                    <a:pt x="1348574" y="883831"/>
                  </a:lnTo>
                  <a:lnTo>
                    <a:pt x="1348181" y="882675"/>
                  </a:lnTo>
                  <a:lnTo>
                    <a:pt x="1347800" y="883056"/>
                  </a:lnTo>
                  <a:lnTo>
                    <a:pt x="1346263" y="883450"/>
                  </a:lnTo>
                  <a:lnTo>
                    <a:pt x="1346263" y="884986"/>
                  </a:lnTo>
                  <a:lnTo>
                    <a:pt x="1347025" y="887298"/>
                  </a:lnTo>
                  <a:lnTo>
                    <a:pt x="1348574" y="886917"/>
                  </a:lnTo>
                  <a:lnTo>
                    <a:pt x="1349641" y="886193"/>
                  </a:lnTo>
                  <a:close/>
                </a:path>
                <a:path w="2756534" h="1014095">
                  <a:moveTo>
                    <a:pt x="1350505" y="791451"/>
                  </a:moveTo>
                  <a:lnTo>
                    <a:pt x="1349349" y="790676"/>
                  </a:lnTo>
                  <a:lnTo>
                    <a:pt x="1347800" y="790295"/>
                  </a:lnTo>
                  <a:lnTo>
                    <a:pt x="1346644" y="789520"/>
                  </a:lnTo>
                  <a:lnTo>
                    <a:pt x="1343558" y="795680"/>
                  </a:lnTo>
                  <a:lnTo>
                    <a:pt x="1341628" y="799147"/>
                  </a:lnTo>
                  <a:lnTo>
                    <a:pt x="1343177" y="799909"/>
                  </a:lnTo>
                  <a:lnTo>
                    <a:pt x="1345107" y="800684"/>
                  </a:lnTo>
                  <a:lnTo>
                    <a:pt x="1346644" y="801458"/>
                  </a:lnTo>
                  <a:lnTo>
                    <a:pt x="1347800" y="797991"/>
                  </a:lnTo>
                  <a:lnTo>
                    <a:pt x="1349349" y="794905"/>
                  </a:lnTo>
                  <a:lnTo>
                    <a:pt x="1350505" y="791451"/>
                  </a:lnTo>
                  <a:close/>
                </a:path>
                <a:path w="2756534" h="1014095">
                  <a:moveTo>
                    <a:pt x="1353591" y="838403"/>
                  </a:moveTo>
                  <a:lnTo>
                    <a:pt x="1352816" y="837247"/>
                  </a:lnTo>
                  <a:lnTo>
                    <a:pt x="1351661" y="835710"/>
                  </a:lnTo>
                  <a:lnTo>
                    <a:pt x="1350886" y="834555"/>
                  </a:lnTo>
                  <a:lnTo>
                    <a:pt x="1348574" y="836866"/>
                  </a:lnTo>
                  <a:lnTo>
                    <a:pt x="1343177" y="840714"/>
                  </a:lnTo>
                  <a:lnTo>
                    <a:pt x="1343558" y="841489"/>
                  </a:lnTo>
                  <a:lnTo>
                    <a:pt x="1344333" y="842645"/>
                  </a:lnTo>
                  <a:lnTo>
                    <a:pt x="1345107" y="843407"/>
                  </a:lnTo>
                  <a:lnTo>
                    <a:pt x="1347800" y="841870"/>
                  </a:lnTo>
                  <a:lnTo>
                    <a:pt x="1350886" y="839952"/>
                  </a:lnTo>
                  <a:lnTo>
                    <a:pt x="1353591" y="838403"/>
                  </a:lnTo>
                  <a:close/>
                </a:path>
                <a:path w="2756534" h="1014095">
                  <a:moveTo>
                    <a:pt x="1365161" y="762571"/>
                  </a:moveTo>
                  <a:lnTo>
                    <a:pt x="1363992" y="760653"/>
                  </a:lnTo>
                  <a:lnTo>
                    <a:pt x="1363230" y="757961"/>
                  </a:lnTo>
                  <a:lnTo>
                    <a:pt x="1360919" y="759879"/>
                  </a:lnTo>
                  <a:lnTo>
                    <a:pt x="1359369" y="761034"/>
                  </a:lnTo>
                  <a:lnTo>
                    <a:pt x="1358595" y="762190"/>
                  </a:lnTo>
                  <a:lnTo>
                    <a:pt x="1358214" y="762965"/>
                  </a:lnTo>
                  <a:lnTo>
                    <a:pt x="1359750" y="764501"/>
                  </a:lnTo>
                  <a:lnTo>
                    <a:pt x="1360144" y="765657"/>
                  </a:lnTo>
                  <a:lnTo>
                    <a:pt x="1361681" y="764882"/>
                  </a:lnTo>
                  <a:lnTo>
                    <a:pt x="1363611" y="764108"/>
                  </a:lnTo>
                  <a:lnTo>
                    <a:pt x="1365161" y="762571"/>
                  </a:lnTo>
                  <a:close/>
                </a:path>
                <a:path w="2756534" h="1014095">
                  <a:moveTo>
                    <a:pt x="1368234" y="843026"/>
                  </a:moveTo>
                  <a:lnTo>
                    <a:pt x="1366316" y="840333"/>
                  </a:lnTo>
                  <a:lnTo>
                    <a:pt x="1365923" y="840714"/>
                  </a:lnTo>
                  <a:lnTo>
                    <a:pt x="1363992" y="841108"/>
                  </a:lnTo>
                  <a:lnTo>
                    <a:pt x="1362456" y="842264"/>
                  </a:lnTo>
                  <a:lnTo>
                    <a:pt x="1360144" y="843407"/>
                  </a:lnTo>
                  <a:lnTo>
                    <a:pt x="1361681" y="844956"/>
                  </a:lnTo>
                  <a:lnTo>
                    <a:pt x="1363230" y="846874"/>
                  </a:lnTo>
                  <a:lnTo>
                    <a:pt x="1363611" y="846874"/>
                  </a:lnTo>
                  <a:lnTo>
                    <a:pt x="1365542" y="846112"/>
                  </a:lnTo>
                  <a:lnTo>
                    <a:pt x="1366697" y="844956"/>
                  </a:lnTo>
                  <a:lnTo>
                    <a:pt x="1367853" y="843407"/>
                  </a:lnTo>
                  <a:lnTo>
                    <a:pt x="1368234" y="843026"/>
                  </a:lnTo>
                  <a:close/>
                </a:path>
                <a:path w="2756534" h="1014095">
                  <a:moveTo>
                    <a:pt x="1369402" y="700214"/>
                  </a:moveTo>
                  <a:lnTo>
                    <a:pt x="1369009" y="698677"/>
                  </a:lnTo>
                  <a:lnTo>
                    <a:pt x="1368628" y="697903"/>
                  </a:lnTo>
                  <a:lnTo>
                    <a:pt x="1368628" y="697522"/>
                  </a:lnTo>
                  <a:lnTo>
                    <a:pt x="1366316" y="698284"/>
                  </a:lnTo>
                  <a:lnTo>
                    <a:pt x="1366316" y="700595"/>
                  </a:lnTo>
                  <a:lnTo>
                    <a:pt x="1366697" y="702132"/>
                  </a:lnTo>
                  <a:lnTo>
                    <a:pt x="1367853" y="701751"/>
                  </a:lnTo>
                  <a:lnTo>
                    <a:pt x="1369402" y="701370"/>
                  </a:lnTo>
                  <a:lnTo>
                    <a:pt x="1369402" y="700214"/>
                  </a:lnTo>
                  <a:close/>
                </a:path>
                <a:path w="2756534" h="1014095">
                  <a:moveTo>
                    <a:pt x="1369783" y="633615"/>
                  </a:moveTo>
                  <a:lnTo>
                    <a:pt x="1365161" y="632853"/>
                  </a:lnTo>
                  <a:lnTo>
                    <a:pt x="1360144" y="632079"/>
                  </a:lnTo>
                  <a:lnTo>
                    <a:pt x="1355509" y="631304"/>
                  </a:lnTo>
                  <a:lnTo>
                    <a:pt x="1355509" y="632853"/>
                  </a:lnTo>
                  <a:lnTo>
                    <a:pt x="1354747" y="636701"/>
                  </a:lnTo>
                  <a:lnTo>
                    <a:pt x="1359369" y="637082"/>
                  </a:lnTo>
                  <a:lnTo>
                    <a:pt x="1364386" y="637857"/>
                  </a:lnTo>
                  <a:lnTo>
                    <a:pt x="1369009" y="638238"/>
                  </a:lnTo>
                  <a:lnTo>
                    <a:pt x="1369301" y="637082"/>
                  </a:lnTo>
                  <a:lnTo>
                    <a:pt x="1369402" y="635152"/>
                  </a:lnTo>
                  <a:lnTo>
                    <a:pt x="1369783" y="633615"/>
                  </a:lnTo>
                  <a:close/>
                </a:path>
                <a:path w="2756534" h="1014095">
                  <a:moveTo>
                    <a:pt x="1372476" y="778357"/>
                  </a:moveTo>
                  <a:lnTo>
                    <a:pt x="1365516" y="790651"/>
                  </a:lnTo>
                  <a:lnTo>
                    <a:pt x="1358112" y="802754"/>
                  </a:lnTo>
                  <a:lnTo>
                    <a:pt x="1353172" y="815657"/>
                  </a:lnTo>
                  <a:lnTo>
                    <a:pt x="1353591" y="830326"/>
                  </a:lnTo>
                  <a:lnTo>
                    <a:pt x="1357896" y="817118"/>
                  </a:lnTo>
                  <a:lnTo>
                    <a:pt x="1364919" y="804913"/>
                  </a:lnTo>
                  <a:lnTo>
                    <a:pt x="1370990" y="792429"/>
                  </a:lnTo>
                  <a:lnTo>
                    <a:pt x="1372476" y="778357"/>
                  </a:lnTo>
                  <a:close/>
                </a:path>
                <a:path w="2756534" h="1014095">
                  <a:moveTo>
                    <a:pt x="1373644" y="562406"/>
                  </a:moveTo>
                  <a:lnTo>
                    <a:pt x="1373251" y="561632"/>
                  </a:lnTo>
                  <a:lnTo>
                    <a:pt x="1373251" y="561251"/>
                  </a:lnTo>
                  <a:lnTo>
                    <a:pt x="1371714" y="562013"/>
                  </a:lnTo>
                  <a:lnTo>
                    <a:pt x="1371320" y="562406"/>
                  </a:lnTo>
                  <a:lnTo>
                    <a:pt x="1371714" y="563168"/>
                  </a:lnTo>
                  <a:lnTo>
                    <a:pt x="1371714" y="563562"/>
                  </a:lnTo>
                  <a:lnTo>
                    <a:pt x="1372095" y="564324"/>
                  </a:lnTo>
                  <a:lnTo>
                    <a:pt x="1372476" y="563562"/>
                  </a:lnTo>
                  <a:lnTo>
                    <a:pt x="1373251" y="563168"/>
                  </a:lnTo>
                  <a:lnTo>
                    <a:pt x="1373644" y="562406"/>
                  </a:lnTo>
                  <a:close/>
                </a:path>
                <a:path w="2756534" h="1014095">
                  <a:moveTo>
                    <a:pt x="1374406" y="752563"/>
                  </a:moveTo>
                  <a:lnTo>
                    <a:pt x="1373644" y="751027"/>
                  </a:lnTo>
                  <a:lnTo>
                    <a:pt x="1373251" y="749871"/>
                  </a:lnTo>
                  <a:lnTo>
                    <a:pt x="1372095" y="750646"/>
                  </a:lnTo>
                  <a:lnTo>
                    <a:pt x="1370939" y="751027"/>
                  </a:lnTo>
                  <a:lnTo>
                    <a:pt x="1369783" y="751801"/>
                  </a:lnTo>
                  <a:lnTo>
                    <a:pt x="1370164" y="752182"/>
                  </a:lnTo>
                  <a:lnTo>
                    <a:pt x="1370939" y="753719"/>
                  </a:lnTo>
                  <a:lnTo>
                    <a:pt x="1372095" y="753719"/>
                  </a:lnTo>
                  <a:lnTo>
                    <a:pt x="1373251" y="752944"/>
                  </a:lnTo>
                  <a:lnTo>
                    <a:pt x="1374406" y="752563"/>
                  </a:lnTo>
                  <a:close/>
                </a:path>
                <a:path w="2756534" h="1014095">
                  <a:moveTo>
                    <a:pt x="1379042" y="813003"/>
                  </a:moveTo>
                  <a:lnTo>
                    <a:pt x="1377886" y="813003"/>
                  </a:lnTo>
                  <a:lnTo>
                    <a:pt x="1376337" y="812622"/>
                  </a:lnTo>
                  <a:lnTo>
                    <a:pt x="1375181" y="812228"/>
                  </a:lnTo>
                  <a:lnTo>
                    <a:pt x="1374800" y="815314"/>
                  </a:lnTo>
                  <a:lnTo>
                    <a:pt x="1374025" y="818388"/>
                  </a:lnTo>
                  <a:lnTo>
                    <a:pt x="1373644" y="821474"/>
                  </a:lnTo>
                  <a:lnTo>
                    <a:pt x="1374800" y="821855"/>
                  </a:lnTo>
                  <a:lnTo>
                    <a:pt x="1376337" y="822236"/>
                  </a:lnTo>
                  <a:lnTo>
                    <a:pt x="1377492" y="822236"/>
                  </a:lnTo>
                  <a:lnTo>
                    <a:pt x="1377886" y="819162"/>
                  </a:lnTo>
                  <a:lnTo>
                    <a:pt x="1378648" y="816076"/>
                  </a:lnTo>
                  <a:lnTo>
                    <a:pt x="1379042" y="813003"/>
                  </a:lnTo>
                  <a:close/>
                </a:path>
                <a:path w="2756534" h="1014095">
                  <a:moveTo>
                    <a:pt x="1381734" y="726008"/>
                  </a:moveTo>
                  <a:lnTo>
                    <a:pt x="1380972" y="725233"/>
                  </a:lnTo>
                  <a:lnTo>
                    <a:pt x="1379804" y="724458"/>
                  </a:lnTo>
                  <a:lnTo>
                    <a:pt x="1379042" y="723696"/>
                  </a:lnTo>
                  <a:lnTo>
                    <a:pt x="1367472" y="731393"/>
                  </a:lnTo>
                  <a:lnTo>
                    <a:pt x="1371320" y="739863"/>
                  </a:lnTo>
                  <a:lnTo>
                    <a:pt x="1375181" y="734860"/>
                  </a:lnTo>
                  <a:lnTo>
                    <a:pt x="1378648" y="730237"/>
                  </a:lnTo>
                  <a:lnTo>
                    <a:pt x="1381734" y="726008"/>
                  </a:lnTo>
                  <a:close/>
                </a:path>
                <a:path w="2756534" h="1014095">
                  <a:moveTo>
                    <a:pt x="1383665" y="644017"/>
                  </a:moveTo>
                  <a:lnTo>
                    <a:pt x="1382128" y="641705"/>
                  </a:lnTo>
                  <a:lnTo>
                    <a:pt x="1380578" y="639013"/>
                  </a:lnTo>
                  <a:lnTo>
                    <a:pt x="1378648" y="636308"/>
                  </a:lnTo>
                  <a:lnTo>
                    <a:pt x="1377492" y="637082"/>
                  </a:lnTo>
                  <a:lnTo>
                    <a:pt x="1375956" y="638238"/>
                  </a:lnTo>
                  <a:lnTo>
                    <a:pt x="1374800" y="639013"/>
                  </a:lnTo>
                  <a:lnTo>
                    <a:pt x="1376718" y="641705"/>
                  </a:lnTo>
                  <a:lnTo>
                    <a:pt x="1378648" y="644017"/>
                  </a:lnTo>
                  <a:lnTo>
                    <a:pt x="1380578" y="646709"/>
                  </a:lnTo>
                  <a:lnTo>
                    <a:pt x="1381734" y="645934"/>
                  </a:lnTo>
                  <a:lnTo>
                    <a:pt x="1383665" y="644398"/>
                  </a:lnTo>
                  <a:lnTo>
                    <a:pt x="1383665" y="644017"/>
                  </a:lnTo>
                  <a:close/>
                </a:path>
                <a:path w="2756534" h="1014095">
                  <a:moveTo>
                    <a:pt x="1386751" y="364921"/>
                  </a:moveTo>
                  <a:lnTo>
                    <a:pt x="1385214" y="361848"/>
                  </a:lnTo>
                  <a:lnTo>
                    <a:pt x="1382890" y="361073"/>
                  </a:lnTo>
                  <a:lnTo>
                    <a:pt x="1380972" y="362229"/>
                  </a:lnTo>
                  <a:lnTo>
                    <a:pt x="1377886" y="363004"/>
                  </a:lnTo>
                  <a:lnTo>
                    <a:pt x="1379804" y="365696"/>
                  </a:lnTo>
                  <a:lnTo>
                    <a:pt x="1380578" y="368388"/>
                  </a:lnTo>
                  <a:lnTo>
                    <a:pt x="1382509" y="368388"/>
                  </a:lnTo>
                  <a:lnTo>
                    <a:pt x="1382890" y="368007"/>
                  </a:lnTo>
                  <a:lnTo>
                    <a:pt x="1385595" y="366077"/>
                  </a:lnTo>
                  <a:lnTo>
                    <a:pt x="1386370" y="366077"/>
                  </a:lnTo>
                  <a:lnTo>
                    <a:pt x="1386370" y="365696"/>
                  </a:lnTo>
                  <a:lnTo>
                    <a:pt x="1386751" y="364921"/>
                  </a:lnTo>
                  <a:close/>
                </a:path>
                <a:path w="2756534" h="1014095">
                  <a:moveTo>
                    <a:pt x="1387525" y="663638"/>
                  </a:moveTo>
                  <a:lnTo>
                    <a:pt x="1386370" y="662101"/>
                  </a:lnTo>
                  <a:lnTo>
                    <a:pt x="1385214" y="660946"/>
                  </a:lnTo>
                  <a:lnTo>
                    <a:pt x="1383665" y="659790"/>
                  </a:lnTo>
                  <a:lnTo>
                    <a:pt x="1377022" y="664870"/>
                  </a:lnTo>
                  <a:lnTo>
                    <a:pt x="1370406" y="669848"/>
                  </a:lnTo>
                  <a:lnTo>
                    <a:pt x="1363865" y="674903"/>
                  </a:lnTo>
                  <a:lnTo>
                    <a:pt x="1357439" y="680199"/>
                  </a:lnTo>
                  <a:lnTo>
                    <a:pt x="1356283" y="681355"/>
                  </a:lnTo>
                  <a:lnTo>
                    <a:pt x="1357833" y="685584"/>
                  </a:lnTo>
                  <a:lnTo>
                    <a:pt x="1358595" y="692124"/>
                  </a:lnTo>
                  <a:lnTo>
                    <a:pt x="1366431" y="684212"/>
                  </a:lnTo>
                  <a:lnTo>
                    <a:pt x="1374940" y="678180"/>
                  </a:lnTo>
                  <a:lnTo>
                    <a:pt x="1382509" y="671995"/>
                  </a:lnTo>
                  <a:lnTo>
                    <a:pt x="1387525" y="663638"/>
                  </a:lnTo>
                  <a:close/>
                </a:path>
                <a:path w="2756534" h="1014095">
                  <a:moveTo>
                    <a:pt x="1389062" y="751027"/>
                  </a:moveTo>
                  <a:lnTo>
                    <a:pt x="1386370" y="751027"/>
                  </a:lnTo>
                  <a:lnTo>
                    <a:pt x="1383284" y="750646"/>
                  </a:lnTo>
                  <a:lnTo>
                    <a:pt x="1380197" y="750646"/>
                  </a:lnTo>
                  <a:lnTo>
                    <a:pt x="1380197" y="751801"/>
                  </a:lnTo>
                  <a:lnTo>
                    <a:pt x="1379804" y="752944"/>
                  </a:lnTo>
                  <a:lnTo>
                    <a:pt x="1379804" y="754100"/>
                  </a:lnTo>
                  <a:lnTo>
                    <a:pt x="1385976" y="754875"/>
                  </a:lnTo>
                  <a:lnTo>
                    <a:pt x="1388681" y="754875"/>
                  </a:lnTo>
                  <a:lnTo>
                    <a:pt x="1388681" y="753719"/>
                  </a:lnTo>
                  <a:lnTo>
                    <a:pt x="1389062" y="752182"/>
                  </a:lnTo>
                  <a:lnTo>
                    <a:pt x="1389062" y="751027"/>
                  </a:lnTo>
                  <a:close/>
                </a:path>
                <a:path w="2756534" h="1014095">
                  <a:moveTo>
                    <a:pt x="1389456" y="528523"/>
                  </a:moveTo>
                  <a:lnTo>
                    <a:pt x="1388681" y="528142"/>
                  </a:lnTo>
                  <a:lnTo>
                    <a:pt x="1388681" y="527761"/>
                  </a:lnTo>
                  <a:lnTo>
                    <a:pt x="1387906" y="528142"/>
                  </a:lnTo>
                  <a:lnTo>
                    <a:pt x="1387525" y="528916"/>
                  </a:lnTo>
                  <a:lnTo>
                    <a:pt x="1386751" y="529297"/>
                  </a:lnTo>
                  <a:lnTo>
                    <a:pt x="1387132" y="529678"/>
                  </a:lnTo>
                  <a:lnTo>
                    <a:pt x="1387525" y="530453"/>
                  </a:lnTo>
                  <a:lnTo>
                    <a:pt x="1387906" y="530834"/>
                  </a:lnTo>
                  <a:lnTo>
                    <a:pt x="1388287" y="530453"/>
                  </a:lnTo>
                  <a:lnTo>
                    <a:pt x="1389062" y="528916"/>
                  </a:lnTo>
                  <a:lnTo>
                    <a:pt x="1389456" y="528523"/>
                  </a:lnTo>
                  <a:close/>
                </a:path>
                <a:path w="2756534" h="1014095">
                  <a:moveTo>
                    <a:pt x="1389837" y="647090"/>
                  </a:moveTo>
                  <a:lnTo>
                    <a:pt x="1389456" y="646709"/>
                  </a:lnTo>
                  <a:lnTo>
                    <a:pt x="1388681" y="646709"/>
                  </a:lnTo>
                  <a:lnTo>
                    <a:pt x="1388681" y="647865"/>
                  </a:lnTo>
                  <a:lnTo>
                    <a:pt x="1389062" y="648246"/>
                  </a:lnTo>
                  <a:lnTo>
                    <a:pt x="1389837" y="648246"/>
                  </a:lnTo>
                  <a:lnTo>
                    <a:pt x="1389837" y="647090"/>
                  </a:lnTo>
                  <a:close/>
                </a:path>
                <a:path w="2756534" h="1014095">
                  <a:moveTo>
                    <a:pt x="1394929" y="610501"/>
                  </a:moveTo>
                  <a:lnTo>
                    <a:pt x="1392148" y="603211"/>
                  </a:lnTo>
                  <a:lnTo>
                    <a:pt x="1388681" y="610133"/>
                  </a:lnTo>
                  <a:lnTo>
                    <a:pt x="1386370" y="615530"/>
                  </a:lnTo>
                  <a:lnTo>
                    <a:pt x="1382890" y="622833"/>
                  </a:lnTo>
                  <a:lnTo>
                    <a:pt x="1390954" y="620318"/>
                  </a:lnTo>
                  <a:lnTo>
                    <a:pt x="1394752" y="616204"/>
                  </a:lnTo>
                  <a:lnTo>
                    <a:pt x="1394929" y="610501"/>
                  </a:lnTo>
                  <a:close/>
                </a:path>
                <a:path w="2756534" h="1014095">
                  <a:moveTo>
                    <a:pt x="1395615" y="698677"/>
                  </a:moveTo>
                  <a:lnTo>
                    <a:pt x="1395539" y="696366"/>
                  </a:lnTo>
                  <a:lnTo>
                    <a:pt x="1395234" y="694829"/>
                  </a:lnTo>
                  <a:lnTo>
                    <a:pt x="1394460" y="693280"/>
                  </a:lnTo>
                  <a:lnTo>
                    <a:pt x="1394460" y="692899"/>
                  </a:lnTo>
                  <a:lnTo>
                    <a:pt x="1392148" y="693674"/>
                  </a:lnTo>
                  <a:lnTo>
                    <a:pt x="1389837" y="694055"/>
                  </a:lnTo>
                  <a:lnTo>
                    <a:pt x="1390992" y="696366"/>
                  </a:lnTo>
                  <a:lnTo>
                    <a:pt x="1391373" y="697903"/>
                  </a:lnTo>
                  <a:lnTo>
                    <a:pt x="1392529" y="699833"/>
                  </a:lnTo>
                  <a:lnTo>
                    <a:pt x="1395615" y="698677"/>
                  </a:lnTo>
                  <a:close/>
                </a:path>
                <a:path w="2756534" h="1014095">
                  <a:moveTo>
                    <a:pt x="1397165" y="773353"/>
                  </a:moveTo>
                  <a:lnTo>
                    <a:pt x="1396771" y="772579"/>
                  </a:lnTo>
                  <a:lnTo>
                    <a:pt x="1396390" y="772198"/>
                  </a:lnTo>
                  <a:lnTo>
                    <a:pt x="1395615" y="772579"/>
                  </a:lnTo>
                  <a:lnTo>
                    <a:pt x="1394853" y="773353"/>
                  </a:lnTo>
                  <a:lnTo>
                    <a:pt x="1394460" y="774128"/>
                  </a:lnTo>
                  <a:lnTo>
                    <a:pt x="1394079" y="774509"/>
                  </a:lnTo>
                  <a:lnTo>
                    <a:pt x="1394460" y="775271"/>
                  </a:lnTo>
                  <a:lnTo>
                    <a:pt x="1394853" y="775665"/>
                  </a:lnTo>
                  <a:lnTo>
                    <a:pt x="1395615" y="775271"/>
                  </a:lnTo>
                  <a:lnTo>
                    <a:pt x="1396390" y="774509"/>
                  </a:lnTo>
                  <a:lnTo>
                    <a:pt x="1396771" y="773734"/>
                  </a:lnTo>
                  <a:lnTo>
                    <a:pt x="1397165" y="773353"/>
                  </a:lnTo>
                  <a:close/>
                </a:path>
                <a:path w="2756534" h="1014095">
                  <a:moveTo>
                    <a:pt x="1402562" y="634390"/>
                  </a:moveTo>
                  <a:lnTo>
                    <a:pt x="1401013" y="632460"/>
                  </a:lnTo>
                  <a:lnTo>
                    <a:pt x="1400251" y="631304"/>
                  </a:lnTo>
                  <a:lnTo>
                    <a:pt x="1393304" y="637082"/>
                  </a:lnTo>
                  <a:lnTo>
                    <a:pt x="1394079" y="637857"/>
                  </a:lnTo>
                  <a:lnTo>
                    <a:pt x="1394853" y="639013"/>
                  </a:lnTo>
                  <a:lnTo>
                    <a:pt x="1395615" y="639775"/>
                  </a:lnTo>
                  <a:lnTo>
                    <a:pt x="1397939" y="638238"/>
                  </a:lnTo>
                  <a:lnTo>
                    <a:pt x="1402562" y="634390"/>
                  </a:lnTo>
                  <a:close/>
                </a:path>
                <a:path w="2756534" h="1014095">
                  <a:moveTo>
                    <a:pt x="1404099" y="332587"/>
                  </a:moveTo>
                  <a:lnTo>
                    <a:pt x="1402943" y="330669"/>
                  </a:lnTo>
                  <a:lnTo>
                    <a:pt x="1402181" y="327977"/>
                  </a:lnTo>
                  <a:lnTo>
                    <a:pt x="1399857" y="329895"/>
                  </a:lnTo>
                  <a:lnTo>
                    <a:pt x="1398320" y="331050"/>
                  </a:lnTo>
                  <a:lnTo>
                    <a:pt x="1397939" y="332206"/>
                  </a:lnTo>
                  <a:lnTo>
                    <a:pt x="1397546" y="332981"/>
                  </a:lnTo>
                  <a:lnTo>
                    <a:pt x="1398701" y="334518"/>
                  </a:lnTo>
                  <a:lnTo>
                    <a:pt x="1399095" y="335673"/>
                  </a:lnTo>
                  <a:lnTo>
                    <a:pt x="1400632" y="334899"/>
                  </a:lnTo>
                  <a:lnTo>
                    <a:pt x="1402562" y="334137"/>
                  </a:lnTo>
                  <a:lnTo>
                    <a:pt x="1404099" y="332587"/>
                  </a:lnTo>
                  <a:close/>
                </a:path>
                <a:path w="2756534" h="1014095">
                  <a:moveTo>
                    <a:pt x="1404874" y="722541"/>
                  </a:moveTo>
                  <a:lnTo>
                    <a:pt x="1404493" y="722160"/>
                  </a:lnTo>
                  <a:lnTo>
                    <a:pt x="1403718" y="719074"/>
                  </a:lnTo>
                  <a:lnTo>
                    <a:pt x="1402562" y="716381"/>
                  </a:lnTo>
                  <a:lnTo>
                    <a:pt x="1401406" y="713295"/>
                  </a:lnTo>
                  <a:lnTo>
                    <a:pt x="1400251" y="713689"/>
                  </a:lnTo>
                  <a:lnTo>
                    <a:pt x="1398701" y="714451"/>
                  </a:lnTo>
                  <a:lnTo>
                    <a:pt x="1397546" y="714844"/>
                  </a:lnTo>
                  <a:lnTo>
                    <a:pt x="1398701" y="718312"/>
                  </a:lnTo>
                  <a:lnTo>
                    <a:pt x="1399476" y="721385"/>
                  </a:lnTo>
                  <a:lnTo>
                    <a:pt x="1400632" y="725614"/>
                  </a:lnTo>
                  <a:lnTo>
                    <a:pt x="1402943" y="723696"/>
                  </a:lnTo>
                  <a:lnTo>
                    <a:pt x="1404874" y="722541"/>
                  </a:lnTo>
                  <a:close/>
                </a:path>
                <a:path w="2756534" h="1014095">
                  <a:moveTo>
                    <a:pt x="1410271" y="666343"/>
                  </a:moveTo>
                  <a:lnTo>
                    <a:pt x="1410182" y="660565"/>
                  </a:lnTo>
                  <a:lnTo>
                    <a:pt x="1409890" y="657872"/>
                  </a:lnTo>
                  <a:lnTo>
                    <a:pt x="1407185" y="659028"/>
                  </a:lnTo>
                  <a:lnTo>
                    <a:pt x="1404099" y="660184"/>
                  </a:lnTo>
                  <a:lnTo>
                    <a:pt x="1404099" y="660565"/>
                  </a:lnTo>
                  <a:lnTo>
                    <a:pt x="1404493" y="662876"/>
                  </a:lnTo>
                  <a:lnTo>
                    <a:pt x="1406804" y="666724"/>
                  </a:lnTo>
                  <a:lnTo>
                    <a:pt x="1406804" y="667105"/>
                  </a:lnTo>
                  <a:lnTo>
                    <a:pt x="1410271" y="666343"/>
                  </a:lnTo>
                  <a:close/>
                </a:path>
                <a:path w="2756534" h="1014095">
                  <a:moveTo>
                    <a:pt x="1415288" y="572795"/>
                  </a:moveTo>
                  <a:lnTo>
                    <a:pt x="1407223" y="573646"/>
                  </a:lnTo>
                  <a:lnTo>
                    <a:pt x="1403375" y="575881"/>
                  </a:lnTo>
                  <a:lnTo>
                    <a:pt x="1403083" y="580694"/>
                  </a:lnTo>
                  <a:lnTo>
                    <a:pt x="1405648" y="589343"/>
                  </a:lnTo>
                  <a:lnTo>
                    <a:pt x="1409115" y="583577"/>
                  </a:lnTo>
                  <a:lnTo>
                    <a:pt x="1411820" y="578573"/>
                  </a:lnTo>
                  <a:lnTo>
                    <a:pt x="1415288" y="572795"/>
                  </a:lnTo>
                  <a:close/>
                </a:path>
                <a:path w="2756534" h="1014095">
                  <a:moveTo>
                    <a:pt x="1416062" y="602437"/>
                  </a:moveTo>
                  <a:lnTo>
                    <a:pt x="1415669" y="601662"/>
                  </a:lnTo>
                  <a:lnTo>
                    <a:pt x="1415288" y="601281"/>
                  </a:lnTo>
                  <a:lnTo>
                    <a:pt x="1414513" y="602056"/>
                  </a:lnTo>
                  <a:lnTo>
                    <a:pt x="1413751" y="602437"/>
                  </a:lnTo>
                  <a:lnTo>
                    <a:pt x="1413357" y="603211"/>
                  </a:lnTo>
                  <a:lnTo>
                    <a:pt x="1412976" y="603592"/>
                  </a:lnTo>
                  <a:lnTo>
                    <a:pt x="1413751" y="604367"/>
                  </a:lnTo>
                  <a:lnTo>
                    <a:pt x="1414132" y="604367"/>
                  </a:lnTo>
                  <a:lnTo>
                    <a:pt x="1414907" y="603592"/>
                  </a:lnTo>
                  <a:lnTo>
                    <a:pt x="1415669" y="603211"/>
                  </a:lnTo>
                  <a:lnTo>
                    <a:pt x="1416062" y="602437"/>
                  </a:lnTo>
                  <a:close/>
                </a:path>
                <a:path w="2756534" h="1014095">
                  <a:moveTo>
                    <a:pt x="1416824" y="637082"/>
                  </a:moveTo>
                  <a:lnTo>
                    <a:pt x="1416443" y="636308"/>
                  </a:lnTo>
                  <a:lnTo>
                    <a:pt x="1416062" y="635927"/>
                  </a:lnTo>
                  <a:lnTo>
                    <a:pt x="1415288" y="636701"/>
                  </a:lnTo>
                  <a:lnTo>
                    <a:pt x="1414513" y="637082"/>
                  </a:lnTo>
                  <a:lnTo>
                    <a:pt x="1414132" y="637857"/>
                  </a:lnTo>
                  <a:lnTo>
                    <a:pt x="1413751" y="637857"/>
                  </a:lnTo>
                  <a:lnTo>
                    <a:pt x="1414513" y="638619"/>
                  </a:lnTo>
                  <a:lnTo>
                    <a:pt x="1414513" y="639013"/>
                  </a:lnTo>
                  <a:lnTo>
                    <a:pt x="1415288" y="638238"/>
                  </a:lnTo>
                  <a:lnTo>
                    <a:pt x="1416062" y="637857"/>
                  </a:lnTo>
                  <a:lnTo>
                    <a:pt x="1416443" y="637082"/>
                  </a:lnTo>
                  <a:lnTo>
                    <a:pt x="1416824" y="637082"/>
                  </a:lnTo>
                  <a:close/>
                </a:path>
                <a:path w="2756534" h="1014095">
                  <a:moveTo>
                    <a:pt x="1420685" y="690587"/>
                  </a:moveTo>
                  <a:lnTo>
                    <a:pt x="1419910" y="685965"/>
                  </a:lnTo>
                  <a:lnTo>
                    <a:pt x="1418755" y="680961"/>
                  </a:lnTo>
                  <a:lnTo>
                    <a:pt x="1417993" y="676351"/>
                  </a:lnTo>
                  <a:lnTo>
                    <a:pt x="1416062" y="676732"/>
                  </a:lnTo>
                  <a:lnTo>
                    <a:pt x="1413751" y="677506"/>
                  </a:lnTo>
                  <a:lnTo>
                    <a:pt x="1411820" y="677887"/>
                  </a:lnTo>
                  <a:lnTo>
                    <a:pt x="1413357" y="682510"/>
                  </a:lnTo>
                  <a:lnTo>
                    <a:pt x="1414513" y="686739"/>
                  </a:lnTo>
                  <a:lnTo>
                    <a:pt x="1416062" y="691743"/>
                  </a:lnTo>
                  <a:lnTo>
                    <a:pt x="1420685" y="690587"/>
                  </a:lnTo>
                  <a:close/>
                </a:path>
                <a:path w="2756534" h="1014095">
                  <a:moveTo>
                    <a:pt x="1422234" y="296405"/>
                  </a:moveTo>
                  <a:lnTo>
                    <a:pt x="1421460" y="296024"/>
                  </a:lnTo>
                  <a:lnTo>
                    <a:pt x="1420304" y="295249"/>
                  </a:lnTo>
                  <a:lnTo>
                    <a:pt x="1419529" y="294868"/>
                  </a:lnTo>
                  <a:lnTo>
                    <a:pt x="1417993" y="297180"/>
                  </a:lnTo>
                  <a:lnTo>
                    <a:pt x="1416443" y="299872"/>
                  </a:lnTo>
                  <a:lnTo>
                    <a:pt x="1414907" y="302183"/>
                  </a:lnTo>
                  <a:lnTo>
                    <a:pt x="1416062" y="302564"/>
                  </a:lnTo>
                  <a:lnTo>
                    <a:pt x="1417218" y="303339"/>
                  </a:lnTo>
                  <a:lnTo>
                    <a:pt x="1418374" y="304495"/>
                  </a:lnTo>
                  <a:lnTo>
                    <a:pt x="1419529" y="301790"/>
                  </a:lnTo>
                  <a:lnTo>
                    <a:pt x="1421066" y="299097"/>
                  </a:lnTo>
                  <a:lnTo>
                    <a:pt x="1422234" y="296405"/>
                  </a:lnTo>
                  <a:close/>
                </a:path>
                <a:path w="2756534" h="1014095">
                  <a:moveTo>
                    <a:pt x="1424546" y="626694"/>
                  </a:moveTo>
                  <a:lnTo>
                    <a:pt x="1423390" y="625538"/>
                  </a:lnTo>
                  <a:lnTo>
                    <a:pt x="1422996" y="624382"/>
                  </a:lnTo>
                  <a:lnTo>
                    <a:pt x="1421841" y="625144"/>
                  </a:lnTo>
                  <a:lnTo>
                    <a:pt x="1420304" y="625538"/>
                  </a:lnTo>
                  <a:lnTo>
                    <a:pt x="1419910" y="626300"/>
                  </a:lnTo>
                  <a:lnTo>
                    <a:pt x="1419148" y="627456"/>
                  </a:lnTo>
                  <a:lnTo>
                    <a:pt x="1419529" y="628992"/>
                  </a:lnTo>
                  <a:lnTo>
                    <a:pt x="1418755" y="632460"/>
                  </a:lnTo>
                  <a:lnTo>
                    <a:pt x="1422615" y="628992"/>
                  </a:lnTo>
                  <a:lnTo>
                    <a:pt x="1424152" y="628611"/>
                  </a:lnTo>
                  <a:lnTo>
                    <a:pt x="1424546" y="627456"/>
                  </a:lnTo>
                  <a:lnTo>
                    <a:pt x="1424546" y="626694"/>
                  </a:lnTo>
                  <a:close/>
                </a:path>
                <a:path w="2756534" h="1014095">
                  <a:moveTo>
                    <a:pt x="1426857" y="543547"/>
                  </a:moveTo>
                  <a:lnTo>
                    <a:pt x="1424927" y="541997"/>
                  </a:lnTo>
                  <a:lnTo>
                    <a:pt x="1424152" y="540461"/>
                  </a:lnTo>
                  <a:lnTo>
                    <a:pt x="1422996" y="541616"/>
                  </a:lnTo>
                  <a:lnTo>
                    <a:pt x="1421066" y="541997"/>
                  </a:lnTo>
                  <a:lnTo>
                    <a:pt x="1420685" y="543153"/>
                  </a:lnTo>
                  <a:lnTo>
                    <a:pt x="1420304" y="544690"/>
                  </a:lnTo>
                  <a:lnTo>
                    <a:pt x="1421066" y="546620"/>
                  </a:lnTo>
                  <a:lnTo>
                    <a:pt x="1421460" y="550468"/>
                  </a:lnTo>
                  <a:lnTo>
                    <a:pt x="1424152" y="547395"/>
                  </a:lnTo>
                  <a:lnTo>
                    <a:pt x="1426476" y="546620"/>
                  </a:lnTo>
                  <a:lnTo>
                    <a:pt x="1426565" y="544690"/>
                  </a:lnTo>
                  <a:lnTo>
                    <a:pt x="1426857" y="543547"/>
                  </a:lnTo>
                  <a:close/>
                </a:path>
                <a:path w="2756534" h="1014095">
                  <a:moveTo>
                    <a:pt x="1428394" y="567791"/>
                  </a:moveTo>
                  <a:lnTo>
                    <a:pt x="1428013" y="567791"/>
                  </a:lnTo>
                  <a:lnTo>
                    <a:pt x="1427632" y="568172"/>
                  </a:lnTo>
                  <a:lnTo>
                    <a:pt x="1426857" y="567791"/>
                  </a:lnTo>
                  <a:lnTo>
                    <a:pt x="1427111" y="568172"/>
                  </a:lnTo>
                  <a:lnTo>
                    <a:pt x="1427632" y="568947"/>
                  </a:lnTo>
                  <a:lnTo>
                    <a:pt x="1428394" y="570484"/>
                  </a:lnTo>
                  <a:lnTo>
                    <a:pt x="1428394" y="567791"/>
                  </a:lnTo>
                  <a:close/>
                </a:path>
                <a:path w="2756534" h="1014095">
                  <a:moveTo>
                    <a:pt x="1428394" y="317969"/>
                  </a:moveTo>
                  <a:lnTo>
                    <a:pt x="1426857" y="316420"/>
                  </a:lnTo>
                  <a:lnTo>
                    <a:pt x="1426083" y="315264"/>
                  </a:lnTo>
                  <a:lnTo>
                    <a:pt x="1424152" y="317576"/>
                  </a:lnTo>
                  <a:lnTo>
                    <a:pt x="1422234" y="319506"/>
                  </a:lnTo>
                  <a:lnTo>
                    <a:pt x="1420304" y="321818"/>
                  </a:lnTo>
                  <a:lnTo>
                    <a:pt x="1422615" y="324116"/>
                  </a:lnTo>
                  <a:lnTo>
                    <a:pt x="1424546" y="322199"/>
                  </a:lnTo>
                  <a:lnTo>
                    <a:pt x="1426476" y="319887"/>
                  </a:lnTo>
                  <a:lnTo>
                    <a:pt x="1428394" y="317969"/>
                  </a:lnTo>
                  <a:close/>
                </a:path>
                <a:path w="2756534" h="1014095">
                  <a:moveTo>
                    <a:pt x="1438427" y="270611"/>
                  </a:moveTo>
                  <a:lnTo>
                    <a:pt x="1438046" y="269849"/>
                  </a:lnTo>
                  <a:lnTo>
                    <a:pt x="1438046" y="268300"/>
                  </a:lnTo>
                  <a:lnTo>
                    <a:pt x="1437652" y="268300"/>
                  </a:lnTo>
                  <a:lnTo>
                    <a:pt x="1436497" y="267919"/>
                  </a:lnTo>
                  <a:lnTo>
                    <a:pt x="1435341" y="268300"/>
                  </a:lnTo>
                  <a:lnTo>
                    <a:pt x="1433804" y="268693"/>
                  </a:lnTo>
                  <a:lnTo>
                    <a:pt x="1434185" y="270230"/>
                  </a:lnTo>
                  <a:lnTo>
                    <a:pt x="1434566" y="271005"/>
                  </a:lnTo>
                  <a:lnTo>
                    <a:pt x="1434566" y="271767"/>
                  </a:lnTo>
                  <a:lnTo>
                    <a:pt x="1436116" y="271386"/>
                  </a:lnTo>
                  <a:lnTo>
                    <a:pt x="1438427" y="270611"/>
                  </a:lnTo>
                  <a:close/>
                </a:path>
                <a:path w="2756534" h="1014095">
                  <a:moveTo>
                    <a:pt x="1456169" y="776820"/>
                  </a:moveTo>
                  <a:lnTo>
                    <a:pt x="1454619" y="770661"/>
                  </a:lnTo>
                  <a:lnTo>
                    <a:pt x="1447685" y="778738"/>
                  </a:lnTo>
                  <a:lnTo>
                    <a:pt x="1445755" y="784136"/>
                  </a:lnTo>
                  <a:lnTo>
                    <a:pt x="1444205" y="789139"/>
                  </a:lnTo>
                  <a:lnTo>
                    <a:pt x="1442288" y="794524"/>
                  </a:lnTo>
                  <a:lnTo>
                    <a:pt x="1453845" y="788365"/>
                  </a:lnTo>
                  <a:lnTo>
                    <a:pt x="1455394" y="782980"/>
                  </a:lnTo>
                  <a:lnTo>
                    <a:pt x="1456169" y="776820"/>
                  </a:lnTo>
                  <a:close/>
                </a:path>
                <a:path w="2756534" h="1014095">
                  <a:moveTo>
                    <a:pt x="1456931" y="254444"/>
                  </a:moveTo>
                  <a:lnTo>
                    <a:pt x="1456169" y="253682"/>
                  </a:lnTo>
                  <a:lnTo>
                    <a:pt x="1455394" y="254063"/>
                  </a:lnTo>
                  <a:lnTo>
                    <a:pt x="1455013" y="254838"/>
                  </a:lnTo>
                  <a:lnTo>
                    <a:pt x="1454238" y="255219"/>
                  </a:lnTo>
                  <a:lnTo>
                    <a:pt x="1454619" y="255600"/>
                  </a:lnTo>
                  <a:lnTo>
                    <a:pt x="1455013" y="256374"/>
                  </a:lnTo>
                  <a:lnTo>
                    <a:pt x="1455394" y="256755"/>
                  </a:lnTo>
                  <a:lnTo>
                    <a:pt x="1456550" y="255600"/>
                  </a:lnTo>
                  <a:lnTo>
                    <a:pt x="1456550" y="254838"/>
                  </a:lnTo>
                  <a:lnTo>
                    <a:pt x="1456931" y="254444"/>
                  </a:lnTo>
                  <a:close/>
                </a:path>
                <a:path w="2756534" h="1014095">
                  <a:moveTo>
                    <a:pt x="1456931" y="232117"/>
                  </a:moveTo>
                  <a:lnTo>
                    <a:pt x="1456550" y="230962"/>
                  </a:lnTo>
                  <a:lnTo>
                    <a:pt x="1453083" y="232117"/>
                  </a:lnTo>
                  <a:lnTo>
                    <a:pt x="1452689" y="232511"/>
                  </a:lnTo>
                  <a:lnTo>
                    <a:pt x="1452689" y="236740"/>
                  </a:lnTo>
                  <a:lnTo>
                    <a:pt x="1455013" y="235585"/>
                  </a:lnTo>
                  <a:lnTo>
                    <a:pt x="1456931" y="235204"/>
                  </a:lnTo>
                  <a:lnTo>
                    <a:pt x="1456931" y="232117"/>
                  </a:lnTo>
                  <a:close/>
                </a:path>
                <a:path w="2756534" h="1014095">
                  <a:moveTo>
                    <a:pt x="1459636" y="282549"/>
                  </a:moveTo>
                  <a:lnTo>
                    <a:pt x="1459255" y="282930"/>
                  </a:lnTo>
                  <a:lnTo>
                    <a:pt x="1458861" y="282930"/>
                  </a:lnTo>
                  <a:lnTo>
                    <a:pt x="1458480" y="283324"/>
                  </a:lnTo>
                  <a:lnTo>
                    <a:pt x="1458480" y="286016"/>
                  </a:lnTo>
                  <a:lnTo>
                    <a:pt x="1458861" y="285623"/>
                  </a:lnTo>
                  <a:lnTo>
                    <a:pt x="1459636" y="285623"/>
                  </a:lnTo>
                  <a:lnTo>
                    <a:pt x="1459636" y="282549"/>
                  </a:lnTo>
                  <a:close/>
                </a:path>
                <a:path w="2756534" h="1014095">
                  <a:moveTo>
                    <a:pt x="1473898" y="763346"/>
                  </a:moveTo>
                  <a:lnTo>
                    <a:pt x="1472742" y="762571"/>
                  </a:lnTo>
                  <a:lnTo>
                    <a:pt x="1471206" y="761034"/>
                  </a:lnTo>
                  <a:lnTo>
                    <a:pt x="1463103" y="769124"/>
                  </a:lnTo>
                  <a:lnTo>
                    <a:pt x="1464652" y="770267"/>
                  </a:lnTo>
                  <a:lnTo>
                    <a:pt x="1466189" y="771042"/>
                  </a:lnTo>
                  <a:lnTo>
                    <a:pt x="1467345" y="772198"/>
                  </a:lnTo>
                  <a:lnTo>
                    <a:pt x="1469656" y="769124"/>
                  </a:lnTo>
                  <a:lnTo>
                    <a:pt x="1471587" y="766419"/>
                  </a:lnTo>
                  <a:lnTo>
                    <a:pt x="1473898" y="763346"/>
                  </a:lnTo>
                  <a:close/>
                </a:path>
                <a:path w="2756534" h="1014095">
                  <a:moveTo>
                    <a:pt x="1480845" y="245211"/>
                  </a:moveTo>
                  <a:lnTo>
                    <a:pt x="1480070" y="244830"/>
                  </a:lnTo>
                  <a:lnTo>
                    <a:pt x="1479689" y="244055"/>
                  </a:lnTo>
                  <a:lnTo>
                    <a:pt x="1478915" y="243674"/>
                  </a:lnTo>
                  <a:lnTo>
                    <a:pt x="1478915" y="243281"/>
                  </a:lnTo>
                  <a:lnTo>
                    <a:pt x="1478140" y="244055"/>
                  </a:lnTo>
                  <a:lnTo>
                    <a:pt x="1477759" y="244055"/>
                  </a:lnTo>
                  <a:lnTo>
                    <a:pt x="1478534" y="244436"/>
                  </a:lnTo>
                  <a:lnTo>
                    <a:pt x="1478915" y="245211"/>
                  </a:lnTo>
                  <a:lnTo>
                    <a:pt x="1479689" y="245592"/>
                  </a:lnTo>
                  <a:lnTo>
                    <a:pt x="1480070" y="245592"/>
                  </a:lnTo>
                  <a:lnTo>
                    <a:pt x="1480464" y="245211"/>
                  </a:lnTo>
                  <a:lnTo>
                    <a:pt x="1480845" y="245211"/>
                  </a:lnTo>
                  <a:close/>
                </a:path>
                <a:path w="2756534" h="1014095">
                  <a:moveTo>
                    <a:pt x="1482001" y="773353"/>
                  </a:moveTo>
                  <a:lnTo>
                    <a:pt x="1481620" y="772579"/>
                  </a:lnTo>
                  <a:lnTo>
                    <a:pt x="1481620" y="771817"/>
                  </a:lnTo>
                  <a:lnTo>
                    <a:pt x="1481226" y="770661"/>
                  </a:lnTo>
                  <a:lnTo>
                    <a:pt x="1479308" y="771817"/>
                  </a:lnTo>
                  <a:lnTo>
                    <a:pt x="1476984" y="772579"/>
                  </a:lnTo>
                  <a:lnTo>
                    <a:pt x="1476984" y="773734"/>
                  </a:lnTo>
                  <a:lnTo>
                    <a:pt x="1477378" y="774890"/>
                  </a:lnTo>
                  <a:lnTo>
                    <a:pt x="1478140" y="775665"/>
                  </a:lnTo>
                  <a:lnTo>
                    <a:pt x="1482001" y="773353"/>
                  </a:lnTo>
                  <a:close/>
                </a:path>
                <a:path w="2756534" h="1014095">
                  <a:moveTo>
                    <a:pt x="1492415" y="269849"/>
                  </a:moveTo>
                  <a:lnTo>
                    <a:pt x="1492034" y="269849"/>
                  </a:lnTo>
                  <a:lnTo>
                    <a:pt x="1490878" y="269455"/>
                  </a:lnTo>
                  <a:lnTo>
                    <a:pt x="1489329" y="269455"/>
                  </a:lnTo>
                  <a:lnTo>
                    <a:pt x="1488173" y="269074"/>
                  </a:lnTo>
                  <a:lnTo>
                    <a:pt x="1487792" y="270611"/>
                  </a:lnTo>
                  <a:lnTo>
                    <a:pt x="1487792" y="272542"/>
                  </a:lnTo>
                  <a:lnTo>
                    <a:pt x="1490484" y="272542"/>
                  </a:lnTo>
                  <a:lnTo>
                    <a:pt x="1492034" y="272161"/>
                  </a:lnTo>
                  <a:lnTo>
                    <a:pt x="1492415" y="269849"/>
                  </a:lnTo>
                  <a:close/>
                </a:path>
                <a:path w="2756534" h="1014095">
                  <a:moveTo>
                    <a:pt x="1503603" y="739089"/>
                  </a:moveTo>
                  <a:lnTo>
                    <a:pt x="1490484" y="736777"/>
                  </a:lnTo>
                  <a:lnTo>
                    <a:pt x="1489710" y="741400"/>
                  </a:lnTo>
                  <a:lnTo>
                    <a:pt x="1492415" y="751408"/>
                  </a:lnTo>
                  <a:lnTo>
                    <a:pt x="1496275" y="747179"/>
                  </a:lnTo>
                  <a:lnTo>
                    <a:pt x="1499362" y="744093"/>
                  </a:lnTo>
                  <a:lnTo>
                    <a:pt x="1503603" y="739089"/>
                  </a:lnTo>
                  <a:close/>
                </a:path>
                <a:path w="2756534" h="1014095">
                  <a:moveTo>
                    <a:pt x="1511693" y="707148"/>
                  </a:moveTo>
                  <a:lnTo>
                    <a:pt x="1510157" y="706374"/>
                  </a:lnTo>
                  <a:lnTo>
                    <a:pt x="1508226" y="706374"/>
                  </a:lnTo>
                  <a:lnTo>
                    <a:pt x="1505521" y="709447"/>
                  </a:lnTo>
                  <a:lnTo>
                    <a:pt x="1505915" y="710222"/>
                  </a:lnTo>
                  <a:lnTo>
                    <a:pt x="1505915" y="710603"/>
                  </a:lnTo>
                  <a:lnTo>
                    <a:pt x="1506296" y="710603"/>
                  </a:lnTo>
                  <a:lnTo>
                    <a:pt x="1508226" y="710996"/>
                  </a:lnTo>
                  <a:lnTo>
                    <a:pt x="1509763" y="710222"/>
                  </a:lnTo>
                  <a:lnTo>
                    <a:pt x="1511693" y="710603"/>
                  </a:lnTo>
                  <a:lnTo>
                    <a:pt x="1511312" y="709066"/>
                  </a:lnTo>
                  <a:lnTo>
                    <a:pt x="1511693" y="707148"/>
                  </a:lnTo>
                  <a:close/>
                </a:path>
                <a:path w="2756534" h="1014095">
                  <a:moveTo>
                    <a:pt x="1521333" y="692518"/>
                  </a:moveTo>
                  <a:lnTo>
                    <a:pt x="1520952" y="692124"/>
                  </a:lnTo>
                  <a:lnTo>
                    <a:pt x="1520177" y="692124"/>
                  </a:lnTo>
                  <a:lnTo>
                    <a:pt x="1517091" y="695972"/>
                  </a:lnTo>
                  <a:lnTo>
                    <a:pt x="1516710" y="697522"/>
                  </a:lnTo>
                  <a:lnTo>
                    <a:pt x="1516710" y="699439"/>
                  </a:lnTo>
                  <a:lnTo>
                    <a:pt x="1516329" y="700989"/>
                  </a:lnTo>
                  <a:lnTo>
                    <a:pt x="1517484" y="700989"/>
                  </a:lnTo>
                  <a:lnTo>
                    <a:pt x="1519021" y="701370"/>
                  </a:lnTo>
                  <a:lnTo>
                    <a:pt x="1520177" y="701370"/>
                  </a:lnTo>
                  <a:lnTo>
                    <a:pt x="1520571" y="697903"/>
                  </a:lnTo>
                  <a:lnTo>
                    <a:pt x="1521333" y="694829"/>
                  </a:lnTo>
                  <a:lnTo>
                    <a:pt x="1521333" y="692518"/>
                  </a:lnTo>
                  <a:close/>
                </a:path>
                <a:path w="2756534" h="1014095">
                  <a:moveTo>
                    <a:pt x="1558747" y="689432"/>
                  </a:moveTo>
                  <a:lnTo>
                    <a:pt x="1557591" y="687514"/>
                  </a:lnTo>
                  <a:lnTo>
                    <a:pt x="1556816" y="687120"/>
                  </a:lnTo>
                  <a:lnTo>
                    <a:pt x="1555661" y="686739"/>
                  </a:lnTo>
                  <a:lnTo>
                    <a:pt x="1550644" y="686739"/>
                  </a:lnTo>
                  <a:lnTo>
                    <a:pt x="1553730" y="690206"/>
                  </a:lnTo>
                  <a:lnTo>
                    <a:pt x="1555661" y="692124"/>
                  </a:lnTo>
                  <a:lnTo>
                    <a:pt x="1556435" y="691362"/>
                  </a:lnTo>
                  <a:lnTo>
                    <a:pt x="1557591" y="690587"/>
                  </a:lnTo>
                  <a:lnTo>
                    <a:pt x="1558353" y="689432"/>
                  </a:lnTo>
                  <a:lnTo>
                    <a:pt x="1558747" y="689432"/>
                  </a:lnTo>
                  <a:close/>
                </a:path>
                <a:path w="2756534" h="1014095">
                  <a:moveTo>
                    <a:pt x="1567611" y="714070"/>
                  </a:moveTo>
                  <a:lnTo>
                    <a:pt x="1567230" y="713295"/>
                  </a:lnTo>
                  <a:lnTo>
                    <a:pt x="1566837" y="712914"/>
                  </a:lnTo>
                  <a:lnTo>
                    <a:pt x="1564919" y="714844"/>
                  </a:lnTo>
                  <a:lnTo>
                    <a:pt x="1565300" y="715606"/>
                  </a:lnTo>
                  <a:lnTo>
                    <a:pt x="1565300" y="716000"/>
                  </a:lnTo>
                  <a:lnTo>
                    <a:pt x="1565681" y="716381"/>
                  </a:lnTo>
                  <a:lnTo>
                    <a:pt x="1566837" y="715225"/>
                  </a:lnTo>
                  <a:lnTo>
                    <a:pt x="1567611" y="714070"/>
                  </a:lnTo>
                  <a:close/>
                </a:path>
                <a:path w="2756534" h="1014095">
                  <a:moveTo>
                    <a:pt x="1570316" y="644017"/>
                  </a:moveTo>
                  <a:lnTo>
                    <a:pt x="1569542" y="641705"/>
                  </a:lnTo>
                  <a:lnTo>
                    <a:pt x="1569542" y="639775"/>
                  </a:lnTo>
                  <a:lnTo>
                    <a:pt x="1568386" y="639013"/>
                  </a:lnTo>
                  <a:lnTo>
                    <a:pt x="1567230" y="638619"/>
                  </a:lnTo>
                  <a:lnTo>
                    <a:pt x="1566075" y="637857"/>
                  </a:lnTo>
                  <a:lnTo>
                    <a:pt x="1564919" y="639013"/>
                  </a:lnTo>
                  <a:lnTo>
                    <a:pt x="1562595" y="640156"/>
                  </a:lnTo>
                  <a:lnTo>
                    <a:pt x="1562214" y="641705"/>
                  </a:lnTo>
                  <a:lnTo>
                    <a:pt x="1561833" y="643623"/>
                  </a:lnTo>
                  <a:lnTo>
                    <a:pt x="1562989" y="645553"/>
                  </a:lnTo>
                  <a:lnTo>
                    <a:pt x="1563763" y="648246"/>
                  </a:lnTo>
                  <a:lnTo>
                    <a:pt x="1565681" y="647090"/>
                  </a:lnTo>
                  <a:lnTo>
                    <a:pt x="1568386" y="646709"/>
                  </a:lnTo>
                  <a:lnTo>
                    <a:pt x="1569542" y="645172"/>
                  </a:lnTo>
                  <a:lnTo>
                    <a:pt x="1570316" y="644017"/>
                  </a:lnTo>
                  <a:close/>
                </a:path>
                <a:path w="2756534" h="1014095">
                  <a:moveTo>
                    <a:pt x="1591906" y="670191"/>
                  </a:moveTo>
                  <a:lnTo>
                    <a:pt x="1591132" y="667499"/>
                  </a:lnTo>
                  <a:lnTo>
                    <a:pt x="1590370" y="667105"/>
                  </a:lnTo>
                  <a:lnTo>
                    <a:pt x="1588820" y="666724"/>
                  </a:lnTo>
                  <a:lnTo>
                    <a:pt x="1587284" y="667105"/>
                  </a:lnTo>
                  <a:lnTo>
                    <a:pt x="1583817" y="667880"/>
                  </a:lnTo>
                  <a:lnTo>
                    <a:pt x="1585353" y="670191"/>
                  </a:lnTo>
                  <a:lnTo>
                    <a:pt x="1586128" y="672109"/>
                  </a:lnTo>
                  <a:lnTo>
                    <a:pt x="1588439" y="672109"/>
                  </a:lnTo>
                  <a:lnTo>
                    <a:pt x="1591525" y="670572"/>
                  </a:lnTo>
                  <a:lnTo>
                    <a:pt x="1591906" y="670191"/>
                  </a:lnTo>
                  <a:close/>
                </a:path>
                <a:path w="2756534" h="1014095">
                  <a:moveTo>
                    <a:pt x="1642427" y="686739"/>
                  </a:moveTo>
                  <a:lnTo>
                    <a:pt x="1642046" y="685203"/>
                  </a:lnTo>
                  <a:lnTo>
                    <a:pt x="1640890" y="683666"/>
                  </a:lnTo>
                  <a:lnTo>
                    <a:pt x="1640497" y="682117"/>
                  </a:lnTo>
                  <a:lnTo>
                    <a:pt x="1638185" y="683666"/>
                  </a:lnTo>
                  <a:lnTo>
                    <a:pt x="1636255" y="684809"/>
                  </a:lnTo>
                  <a:lnTo>
                    <a:pt x="1637030" y="686358"/>
                  </a:lnTo>
                  <a:lnTo>
                    <a:pt x="1638185" y="687514"/>
                  </a:lnTo>
                  <a:lnTo>
                    <a:pt x="1638960" y="688670"/>
                  </a:lnTo>
                  <a:lnTo>
                    <a:pt x="1642427" y="686739"/>
                  </a:lnTo>
                  <a:close/>
                </a:path>
                <a:path w="2756534" h="1014095">
                  <a:moveTo>
                    <a:pt x="1654771" y="656336"/>
                  </a:moveTo>
                  <a:lnTo>
                    <a:pt x="1654378" y="655561"/>
                  </a:lnTo>
                  <a:lnTo>
                    <a:pt x="1653616" y="655180"/>
                  </a:lnTo>
                  <a:lnTo>
                    <a:pt x="1653222" y="654405"/>
                  </a:lnTo>
                  <a:lnTo>
                    <a:pt x="1652841" y="654405"/>
                  </a:lnTo>
                  <a:lnTo>
                    <a:pt x="1652447" y="654786"/>
                  </a:lnTo>
                  <a:lnTo>
                    <a:pt x="1651685" y="654786"/>
                  </a:lnTo>
                  <a:lnTo>
                    <a:pt x="1652447" y="655561"/>
                  </a:lnTo>
                  <a:lnTo>
                    <a:pt x="1652841" y="656336"/>
                  </a:lnTo>
                  <a:lnTo>
                    <a:pt x="1653616" y="656717"/>
                  </a:lnTo>
                  <a:lnTo>
                    <a:pt x="1653616" y="657098"/>
                  </a:lnTo>
                  <a:lnTo>
                    <a:pt x="1654378" y="656336"/>
                  </a:lnTo>
                  <a:lnTo>
                    <a:pt x="1654771" y="656336"/>
                  </a:lnTo>
                  <a:close/>
                </a:path>
                <a:path w="2756534" h="1014095">
                  <a:moveTo>
                    <a:pt x="1655927" y="376478"/>
                  </a:moveTo>
                  <a:lnTo>
                    <a:pt x="1655533" y="376478"/>
                  </a:lnTo>
                  <a:lnTo>
                    <a:pt x="1655533" y="376859"/>
                  </a:lnTo>
                  <a:lnTo>
                    <a:pt x="1655927" y="376478"/>
                  </a:lnTo>
                  <a:close/>
                </a:path>
                <a:path w="2756534" h="1014095">
                  <a:moveTo>
                    <a:pt x="1656689" y="379552"/>
                  </a:moveTo>
                  <a:lnTo>
                    <a:pt x="1656308" y="378790"/>
                  </a:lnTo>
                  <a:lnTo>
                    <a:pt x="1655927" y="377634"/>
                  </a:lnTo>
                  <a:lnTo>
                    <a:pt x="1655533" y="376859"/>
                  </a:lnTo>
                  <a:lnTo>
                    <a:pt x="1655533" y="378015"/>
                  </a:lnTo>
                  <a:lnTo>
                    <a:pt x="1654771" y="380326"/>
                  </a:lnTo>
                  <a:lnTo>
                    <a:pt x="1655533" y="379945"/>
                  </a:lnTo>
                  <a:lnTo>
                    <a:pt x="1655927" y="379945"/>
                  </a:lnTo>
                  <a:lnTo>
                    <a:pt x="1656689" y="379552"/>
                  </a:lnTo>
                  <a:close/>
                </a:path>
                <a:path w="2756534" h="1014095">
                  <a:moveTo>
                    <a:pt x="1663255" y="369163"/>
                  </a:moveTo>
                  <a:lnTo>
                    <a:pt x="1656308" y="369163"/>
                  </a:lnTo>
                  <a:lnTo>
                    <a:pt x="1655533" y="374548"/>
                  </a:lnTo>
                  <a:lnTo>
                    <a:pt x="1655533" y="375323"/>
                  </a:lnTo>
                  <a:lnTo>
                    <a:pt x="1655927" y="375704"/>
                  </a:lnTo>
                  <a:lnTo>
                    <a:pt x="1655927" y="376085"/>
                  </a:lnTo>
                  <a:lnTo>
                    <a:pt x="1658239" y="374929"/>
                  </a:lnTo>
                  <a:lnTo>
                    <a:pt x="1660944" y="373392"/>
                  </a:lnTo>
                  <a:lnTo>
                    <a:pt x="1663255" y="372237"/>
                  </a:lnTo>
                  <a:lnTo>
                    <a:pt x="1663255" y="369163"/>
                  </a:lnTo>
                  <a:close/>
                </a:path>
                <a:path w="2756534" h="1014095">
                  <a:moveTo>
                    <a:pt x="1675587" y="397649"/>
                  </a:moveTo>
                  <a:lnTo>
                    <a:pt x="1674825" y="396875"/>
                  </a:lnTo>
                  <a:lnTo>
                    <a:pt x="1674050" y="397256"/>
                  </a:lnTo>
                  <a:lnTo>
                    <a:pt x="1673275" y="398030"/>
                  </a:lnTo>
                  <a:lnTo>
                    <a:pt x="1672894" y="398805"/>
                  </a:lnTo>
                  <a:lnTo>
                    <a:pt x="1673275" y="399567"/>
                  </a:lnTo>
                  <a:lnTo>
                    <a:pt x="1674050" y="399961"/>
                  </a:lnTo>
                  <a:lnTo>
                    <a:pt x="1674431" y="400342"/>
                  </a:lnTo>
                  <a:lnTo>
                    <a:pt x="1675587" y="398030"/>
                  </a:lnTo>
                  <a:lnTo>
                    <a:pt x="1675587" y="397649"/>
                  </a:lnTo>
                  <a:close/>
                </a:path>
                <a:path w="2756534" h="1014095">
                  <a:moveTo>
                    <a:pt x="1680603" y="374548"/>
                  </a:moveTo>
                  <a:lnTo>
                    <a:pt x="1680222" y="373011"/>
                  </a:lnTo>
                  <a:lnTo>
                    <a:pt x="1680222" y="371856"/>
                  </a:lnTo>
                  <a:lnTo>
                    <a:pt x="1678673" y="371856"/>
                  </a:lnTo>
                  <a:lnTo>
                    <a:pt x="1677517" y="372237"/>
                  </a:lnTo>
                  <a:lnTo>
                    <a:pt x="1675980" y="372237"/>
                  </a:lnTo>
                  <a:lnTo>
                    <a:pt x="1675980" y="374548"/>
                  </a:lnTo>
                  <a:lnTo>
                    <a:pt x="1676361" y="375323"/>
                  </a:lnTo>
                  <a:lnTo>
                    <a:pt x="1677911" y="374929"/>
                  </a:lnTo>
                  <a:lnTo>
                    <a:pt x="1679067" y="374929"/>
                  </a:lnTo>
                  <a:lnTo>
                    <a:pt x="1680222" y="374548"/>
                  </a:lnTo>
                  <a:lnTo>
                    <a:pt x="1680603" y="374548"/>
                  </a:lnTo>
                  <a:close/>
                </a:path>
                <a:path w="2756534" h="1014095">
                  <a:moveTo>
                    <a:pt x="1695640" y="560476"/>
                  </a:moveTo>
                  <a:lnTo>
                    <a:pt x="1694484" y="558939"/>
                  </a:lnTo>
                  <a:lnTo>
                    <a:pt x="1693329" y="557784"/>
                  </a:lnTo>
                  <a:lnTo>
                    <a:pt x="1692173" y="556247"/>
                  </a:lnTo>
                  <a:lnTo>
                    <a:pt x="1689087" y="558558"/>
                  </a:lnTo>
                  <a:lnTo>
                    <a:pt x="1686394" y="560857"/>
                  </a:lnTo>
                  <a:lnTo>
                    <a:pt x="1683308" y="563168"/>
                  </a:lnTo>
                  <a:lnTo>
                    <a:pt x="1684070" y="564718"/>
                  </a:lnTo>
                  <a:lnTo>
                    <a:pt x="1684845" y="565873"/>
                  </a:lnTo>
                  <a:lnTo>
                    <a:pt x="1686394" y="567016"/>
                  </a:lnTo>
                  <a:lnTo>
                    <a:pt x="1689481" y="564718"/>
                  </a:lnTo>
                  <a:lnTo>
                    <a:pt x="1692554" y="562787"/>
                  </a:lnTo>
                  <a:lnTo>
                    <a:pt x="1695640" y="560476"/>
                  </a:lnTo>
                  <a:close/>
                </a:path>
                <a:path w="2756534" h="1014095">
                  <a:moveTo>
                    <a:pt x="1704898" y="472325"/>
                  </a:moveTo>
                  <a:lnTo>
                    <a:pt x="1704124" y="471944"/>
                  </a:lnTo>
                  <a:lnTo>
                    <a:pt x="1703362" y="470408"/>
                  </a:lnTo>
                  <a:lnTo>
                    <a:pt x="1702968" y="470408"/>
                  </a:lnTo>
                  <a:lnTo>
                    <a:pt x="1701431" y="470789"/>
                  </a:lnTo>
                  <a:lnTo>
                    <a:pt x="1700657" y="471551"/>
                  </a:lnTo>
                  <a:lnTo>
                    <a:pt x="1699501" y="472325"/>
                  </a:lnTo>
                  <a:lnTo>
                    <a:pt x="1700276" y="473481"/>
                  </a:lnTo>
                  <a:lnTo>
                    <a:pt x="1701431" y="474637"/>
                  </a:lnTo>
                  <a:lnTo>
                    <a:pt x="1704898" y="472325"/>
                  </a:lnTo>
                  <a:close/>
                </a:path>
                <a:path w="2756534" h="1014095">
                  <a:moveTo>
                    <a:pt x="1707210" y="558558"/>
                  </a:moveTo>
                  <a:lnTo>
                    <a:pt x="1706448" y="555472"/>
                  </a:lnTo>
                  <a:lnTo>
                    <a:pt x="1706054" y="552005"/>
                  </a:lnTo>
                  <a:lnTo>
                    <a:pt x="1705279" y="548551"/>
                  </a:lnTo>
                  <a:lnTo>
                    <a:pt x="1704124" y="548551"/>
                  </a:lnTo>
                  <a:lnTo>
                    <a:pt x="1702968" y="548932"/>
                  </a:lnTo>
                  <a:lnTo>
                    <a:pt x="1701812" y="548932"/>
                  </a:lnTo>
                  <a:lnTo>
                    <a:pt x="1702206" y="552399"/>
                  </a:lnTo>
                  <a:lnTo>
                    <a:pt x="1702587" y="556247"/>
                  </a:lnTo>
                  <a:lnTo>
                    <a:pt x="1703362" y="559714"/>
                  </a:lnTo>
                  <a:lnTo>
                    <a:pt x="1704517" y="559320"/>
                  </a:lnTo>
                  <a:lnTo>
                    <a:pt x="1706054" y="558939"/>
                  </a:lnTo>
                  <a:lnTo>
                    <a:pt x="1707210" y="558558"/>
                  </a:lnTo>
                  <a:close/>
                </a:path>
                <a:path w="2756534" h="1014095">
                  <a:moveTo>
                    <a:pt x="1709521" y="494271"/>
                  </a:moveTo>
                  <a:lnTo>
                    <a:pt x="1709140" y="494271"/>
                  </a:lnTo>
                  <a:lnTo>
                    <a:pt x="1708759" y="493877"/>
                  </a:lnTo>
                  <a:lnTo>
                    <a:pt x="1707984" y="493877"/>
                  </a:lnTo>
                  <a:lnTo>
                    <a:pt x="1707984" y="494271"/>
                  </a:lnTo>
                  <a:lnTo>
                    <a:pt x="1707603" y="494652"/>
                  </a:lnTo>
                  <a:lnTo>
                    <a:pt x="1707984" y="495033"/>
                  </a:lnTo>
                  <a:lnTo>
                    <a:pt x="1708365" y="495033"/>
                  </a:lnTo>
                  <a:lnTo>
                    <a:pt x="1708365" y="495808"/>
                  </a:lnTo>
                  <a:lnTo>
                    <a:pt x="1708759" y="495033"/>
                  </a:lnTo>
                  <a:lnTo>
                    <a:pt x="1709521" y="494271"/>
                  </a:lnTo>
                  <a:close/>
                </a:path>
                <a:path w="2756534" h="1014095">
                  <a:moveTo>
                    <a:pt x="1710690" y="599744"/>
                  </a:moveTo>
                  <a:lnTo>
                    <a:pt x="1709140" y="599744"/>
                  </a:lnTo>
                  <a:lnTo>
                    <a:pt x="1709140" y="600506"/>
                  </a:lnTo>
                  <a:lnTo>
                    <a:pt x="1709521" y="600900"/>
                  </a:lnTo>
                  <a:lnTo>
                    <a:pt x="1709915" y="600900"/>
                  </a:lnTo>
                  <a:lnTo>
                    <a:pt x="1710296" y="601281"/>
                  </a:lnTo>
                  <a:lnTo>
                    <a:pt x="1710296" y="600506"/>
                  </a:lnTo>
                  <a:lnTo>
                    <a:pt x="1710690" y="599744"/>
                  </a:lnTo>
                  <a:close/>
                </a:path>
                <a:path w="2756534" h="1014095">
                  <a:moveTo>
                    <a:pt x="1712226" y="254063"/>
                  </a:moveTo>
                  <a:lnTo>
                    <a:pt x="1711452" y="253288"/>
                  </a:lnTo>
                  <a:lnTo>
                    <a:pt x="1711071" y="252133"/>
                  </a:lnTo>
                  <a:lnTo>
                    <a:pt x="1710296" y="251371"/>
                  </a:lnTo>
                  <a:lnTo>
                    <a:pt x="1709521" y="252133"/>
                  </a:lnTo>
                  <a:lnTo>
                    <a:pt x="1709140" y="253288"/>
                  </a:lnTo>
                  <a:lnTo>
                    <a:pt x="1708365" y="254063"/>
                  </a:lnTo>
                  <a:lnTo>
                    <a:pt x="1712226" y="254063"/>
                  </a:lnTo>
                  <a:close/>
                </a:path>
                <a:path w="2756534" h="1014095">
                  <a:moveTo>
                    <a:pt x="1718017" y="524675"/>
                  </a:moveTo>
                  <a:lnTo>
                    <a:pt x="1716849" y="521220"/>
                  </a:lnTo>
                  <a:lnTo>
                    <a:pt x="1716468" y="520827"/>
                  </a:lnTo>
                  <a:lnTo>
                    <a:pt x="1714931" y="521220"/>
                  </a:lnTo>
                  <a:lnTo>
                    <a:pt x="1713776" y="521601"/>
                  </a:lnTo>
                  <a:lnTo>
                    <a:pt x="1714538" y="523138"/>
                  </a:lnTo>
                  <a:lnTo>
                    <a:pt x="1714931" y="524294"/>
                  </a:lnTo>
                  <a:lnTo>
                    <a:pt x="1715693" y="525449"/>
                  </a:lnTo>
                  <a:lnTo>
                    <a:pt x="1716087" y="525449"/>
                  </a:lnTo>
                  <a:lnTo>
                    <a:pt x="1718017" y="525068"/>
                  </a:lnTo>
                  <a:lnTo>
                    <a:pt x="1718017" y="524675"/>
                  </a:lnTo>
                  <a:close/>
                </a:path>
                <a:path w="2756534" h="1014095">
                  <a:moveTo>
                    <a:pt x="1728812" y="379552"/>
                  </a:moveTo>
                  <a:lnTo>
                    <a:pt x="1728038" y="377240"/>
                  </a:lnTo>
                  <a:lnTo>
                    <a:pt x="1725726" y="377240"/>
                  </a:lnTo>
                  <a:lnTo>
                    <a:pt x="1724177" y="377634"/>
                  </a:lnTo>
                  <a:lnTo>
                    <a:pt x="1724952" y="380707"/>
                  </a:lnTo>
                  <a:lnTo>
                    <a:pt x="1726107" y="380707"/>
                  </a:lnTo>
                  <a:lnTo>
                    <a:pt x="1727263" y="380326"/>
                  </a:lnTo>
                  <a:lnTo>
                    <a:pt x="1728419" y="379552"/>
                  </a:lnTo>
                  <a:lnTo>
                    <a:pt x="1728812" y="379552"/>
                  </a:lnTo>
                  <a:close/>
                </a:path>
                <a:path w="2756534" h="1014095">
                  <a:moveTo>
                    <a:pt x="1729574" y="239814"/>
                  </a:moveTo>
                  <a:lnTo>
                    <a:pt x="1728812" y="239052"/>
                  </a:lnTo>
                  <a:lnTo>
                    <a:pt x="1728812" y="238671"/>
                  </a:lnTo>
                  <a:lnTo>
                    <a:pt x="1728038" y="239433"/>
                  </a:lnTo>
                  <a:lnTo>
                    <a:pt x="1727263" y="239814"/>
                  </a:lnTo>
                  <a:lnTo>
                    <a:pt x="1726882" y="240588"/>
                  </a:lnTo>
                  <a:lnTo>
                    <a:pt x="1726882" y="240969"/>
                  </a:lnTo>
                  <a:lnTo>
                    <a:pt x="1727263" y="241363"/>
                  </a:lnTo>
                  <a:lnTo>
                    <a:pt x="1727263" y="241744"/>
                  </a:lnTo>
                  <a:lnTo>
                    <a:pt x="1728038" y="240969"/>
                  </a:lnTo>
                  <a:lnTo>
                    <a:pt x="1728812" y="240588"/>
                  </a:lnTo>
                  <a:lnTo>
                    <a:pt x="1729193" y="239814"/>
                  </a:lnTo>
                  <a:lnTo>
                    <a:pt x="1729574" y="239814"/>
                  </a:lnTo>
                  <a:close/>
                </a:path>
                <a:path w="2756534" h="1014095">
                  <a:moveTo>
                    <a:pt x="1744624" y="761415"/>
                  </a:moveTo>
                  <a:lnTo>
                    <a:pt x="1623148" y="945426"/>
                  </a:lnTo>
                  <a:lnTo>
                    <a:pt x="1729968" y="864590"/>
                  </a:lnTo>
                  <a:lnTo>
                    <a:pt x="1744624" y="761415"/>
                  </a:lnTo>
                  <a:close/>
                </a:path>
                <a:path w="2756534" h="1014095">
                  <a:moveTo>
                    <a:pt x="1754644" y="286397"/>
                  </a:moveTo>
                  <a:lnTo>
                    <a:pt x="1753108" y="285242"/>
                  </a:lnTo>
                  <a:lnTo>
                    <a:pt x="1751952" y="284086"/>
                  </a:lnTo>
                  <a:lnTo>
                    <a:pt x="1750402" y="282930"/>
                  </a:lnTo>
                  <a:lnTo>
                    <a:pt x="1748472" y="285623"/>
                  </a:lnTo>
                  <a:lnTo>
                    <a:pt x="1746554" y="288709"/>
                  </a:lnTo>
                  <a:lnTo>
                    <a:pt x="1744624" y="291401"/>
                  </a:lnTo>
                  <a:lnTo>
                    <a:pt x="1745780" y="292176"/>
                  </a:lnTo>
                  <a:lnTo>
                    <a:pt x="1747710" y="294093"/>
                  </a:lnTo>
                  <a:lnTo>
                    <a:pt x="1750402" y="291401"/>
                  </a:lnTo>
                  <a:lnTo>
                    <a:pt x="1752714" y="288709"/>
                  </a:lnTo>
                  <a:lnTo>
                    <a:pt x="1754644" y="286397"/>
                  </a:lnTo>
                  <a:close/>
                </a:path>
                <a:path w="2756534" h="1014095">
                  <a:moveTo>
                    <a:pt x="1758886" y="539305"/>
                  </a:moveTo>
                  <a:lnTo>
                    <a:pt x="1758505" y="538530"/>
                  </a:lnTo>
                  <a:lnTo>
                    <a:pt x="1758505" y="538149"/>
                  </a:lnTo>
                  <a:lnTo>
                    <a:pt x="1757730" y="538924"/>
                  </a:lnTo>
                  <a:lnTo>
                    <a:pt x="1756956" y="539305"/>
                  </a:lnTo>
                  <a:lnTo>
                    <a:pt x="1756194" y="540080"/>
                  </a:lnTo>
                  <a:lnTo>
                    <a:pt x="1756194" y="540461"/>
                  </a:lnTo>
                  <a:lnTo>
                    <a:pt x="1756575" y="540842"/>
                  </a:lnTo>
                  <a:lnTo>
                    <a:pt x="1756575" y="541235"/>
                  </a:lnTo>
                  <a:lnTo>
                    <a:pt x="1757349" y="540461"/>
                  </a:lnTo>
                  <a:lnTo>
                    <a:pt x="1758886" y="539686"/>
                  </a:lnTo>
                  <a:lnTo>
                    <a:pt x="1758886" y="539305"/>
                  </a:lnTo>
                  <a:close/>
                </a:path>
                <a:path w="2756534" h="1014095">
                  <a:moveTo>
                    <a:pt x="1764284" y="143586"/>
                  </a:moveTo>
                  <a:lnTo>
                    <a:pt x="1763522" y="142811"/>
                  </a:lnTo>
                  <a:lnTo>
                    <a:pt x="1762747" y="143205"/>
                  </a:lnTo>
                  <a:lnTo>
                    <a:pt x="1762366" y="143967"/>
                  </a:lnTo>
                  <a:lnTo>
                    <a:pt x="1761591" y="144348"/>
                  </a:lnTo>
                  <a:lnTo>
                    <a:pt x="1761972" y="145122"/>
                  </a:lnTo>
                  <a:lnTo>
                    <a:pt x="1762366" y="145503"/>
                  </a:lnTo>
                  <a:lnTo>
                    <a:pt x="1762353" y="145897"/>
                  </a:lnTo>
                  <a:lnTo>
                    <a:pt x="1763128" y="145503"/>
                  </a:lnTo>
                  <a:lnTo>
                    <a:pt x="1763903" y="143967"/>
                  </a:lnTo>
                  <a:lnTo>
                    <a:pt x="1764284" y="143586"/>
                  </a:lnTo>
                  <a:close/>
                </a:path>
                <a:path w="2756534" h="1014095">
                  <a:moveTo>
                    <a:pt x="1765439" y="113169"/>
                  </a:moveTo>
                  <a:lnTo>
                    <a:pt x="1765058" y="112788"/>
                  </a:lnTo>
                  <a:lnTo>
                    <a:pt x="1764284" y="112788"/>
                  </a:lnTo>
                  <a:lnTo>
                    <a:pt x="1764284" y="113944"/>
                  </a:lnTo>
                  <a:lnTo>
                    <a:pt x="1764677" y="114325"/>
                  </a:lnTo>
                  <a:lnTo>
                    <a:pt x="1765439" y="114325"/>
                  </a:lnTo>
                  <a:lnTo>
                    <a:pt x="1765439" y="113169"/>
                  </a:lnTo>
                  <a:close/>
                </a:path>
                <a:path w="2756534" h="1014095">
                  <a:moveTo>
                    <a:pt x="1768144" y="35026"/>
                  </a:moveTo>
                  <a:lnTo>
                    <a:pt x="1765833" y="33870"/>
                  </a:lnTo>
                  <a:lnTo>
                    <a:pt x="1762366" y="33870"/>
                  </a:lnTo>
                  <a:lnTo>
                    <a:pt x="1761591" y="34645"/>
                  </a:lnTo>
                  <a:lnTo>
                    <a:pt x="1760435" y="35026"/>
                  </a:lnTo>
                  <a:lnTo>
                    <a:pt x="1759661" y="35801"/>
                  </a:lnTo>
                  <a:lnTo>
                    <a:pt x="1760816" y="36957"/>
                  </a:lnTo>
                  <a:lnTo>
                    <a:pt x="1761591" y="38493"/>
                  </a:lnTo>
                  <a:lnTo>
                    <a:pt x="1762747" y="38493"/>
                  </a:lnTo>
                  <a:lnTo>
                    <a:pt x="1764677" y="38874"/>
                  </a:lnTo>
                  <a:lnTo>
                    <a:pt x="1766214" y="38493"/>
                  </a:lnTo>
                  <a:lnTo>
                    <a:pt x="1768144" y="38112"/>
                  </a:lnTo>
                  <a:lnTo>
                    <a:pt x="1767763" y="36957"/>
                  </a:lnTo>
                  <a:lnTo>
                    <a:pt x="1768144" y="35026"/>
                  </a:lnTo>
                  <a:close/>
                </a:path>
                <a:path w="2756534" h="1014095">
                  <a:moveTo>
                    <a:pt x="1771230" y="203250"/>
                  </a:moveTo>
                  <a:lnTo>
                    <a:pt x="1769681" y="200558"/>
                  </a:lnTo>
                  <a:lnTo>
                    <a:pt x="1767763" y="200558"/>
                  </a:lnTo>
                  <a:lnTo>
                    <a:pt x="1765833" y="201714"/>
                  </a:lnTo>
                  <a:lnTo>
                    <a:pt x="1763522" y="202476"/>
                  </a:lnTo>
                  <a:lnTo>
                    <a:pt x="1765833" y="206324"/>
                  </a:lnTo>
                  <a:lnTo>
                    <a:pt x="1766214" y="206324"/>
                  </a:lnTo>
                  <a:lnTo>
                    <a:pt x="1768144" y="205943"/>
                  </a:lnTo>
                  <a:lnTo>
                    <a:pt x="1769681" y="204787"/>
                  </a:lnTo>
                  <a:lnTo>
                    <a:pt x="1771230" y="203250"/>
                  </a:lnTo>
                  <a:close/>
                </a:path>
                <a:path w="2756534" h="1014095">
                  <a:moveTo>
                    <a:pt x="1772005" y="505040"/>
                  </a:moveTo>
                  <a:lnTo>
                    <a:pt x="1770849" y="502742"/>
                  </a:lnTo>
                  <a:lnTo>
                    <a:pt x="1770849" y="499275"/>
                  </a:lnTo>
                  <a:lnTo>
                    <a:pt x="1767370" y="501192"/>
                  </a:lnTo>
                  <a:lnTo>
                    <a:pt x="1765439" y="501967"/>
                  </a:lnTo>
                  <a:lnTo>
                    <a:pt x="1763522" y="503897"/>
                  </a:lnTo>
                  <a:lnTo>
                    <a:pt x="1765058" y="507746"/>
                  </a:lnTo>
                  <a:lnTo>
                    <a:pt x="1766214" y="507746"/>
                  </a:lnTo>
                  <a:lnTo>
                    <a:pt x="1767763" y="508127"/>
                  </a:lnTo>
                  <a:lnTo>
                    <a:pt x="1770075" y="506971"/>
                  </a:lnTo>
                  <a:lnTo>
                    <a:pt x="1772005" y="505040"/>
                  </a:lnTo>
                  <a:close/>
                </a:path>
                <a:path w="2756534" h="1014095">
                  <a:moveTo>
                    <a:pt x="1773542" y="113944"/>
                  </a:moveTo>
                  <a:lnTo>
                    <a:pt x="1772386" y="113944"/>
                  </a:lnTo>
                  <a:lnTo>
                    <a:pt x="1772386" y="117017"/>
                  </a:lnTo>
                  <a:lnTo>
                    <a:pt x="1773542" y="117017"/>
                  </a:lnTo>
                  <a:lnTo>
                    <a:pt x="1773542" y="113944"/>
                  </a:lnTo>
                  <a:close/>
                </a:path>
                <a:path w="2756534" h="1014095">
                  <a:moveTo>
                    <a:pt x="1776628" y="363004"/>
                  </a:moveTo>
                  <a:lnTo>
                    <a:pt x="1775853" y="362229"/>
                  </a:lnTo>
                  <a:lnTo>
                    <a:pt x="1773923" y="364159"/>
                  </a:lnTo>
                  <a:lnTo>
                    <a:pt x="1775472" y="365696"/>
                  </a:lnTo>
                  <a:lnTo>
                    <a:pt x="1775853" y="364921"/>
                  </a:lnTo>
                  <a:lnTo>
                    <a:pt x="1776247" y="364540"/>
                  </a:lnTo>
                  <a:lnTo>
                    <a:pt x="1776628" y="363385"/>
                  </a:lnTo>
                  <a:lnTo>
                    <a:pt x="1776628" y="363004"/>
                  </a:lnTo>
                  <a:close/>
                </a:path>
                <a:path w="2756534" h="1014095">
                  <a:moveTo>
                    <a:pt x="1782406" y="2692"/>
                  </a:moveTo>
                  <a:lnTo>
                    <a:pt x="1779714" y="0"/>
                  </a:lnTo>
                  <a:lnTo>
                    <a:pt x="1778939" y="0"/>
                  </a:lnTo>
                  <a:lnTo>
                    <a:pt x="1778165" y="2311"/>
                  </a:lnTo>
                  <a:lnTo>
                    <a:pt x="1777784" y="5003"/>
                  </a:lnTo>
                  <a:lnTo>
                    <a:pt x="1777009" y="7315"/>
                  </a:lnTo>
                  <a:lnTo>
                    <a:pt x="1778165" y="7696"/>
                  </a:lnTo>
                  <a:lnTo>
                    <a:pt x="1779714" y="8089"/>
                  </a:lnTo>
                  <a:lnTo>
                    <a:pt x="1780870" y="8089"/>
                  </a:lnTo>
                  <a:lnTo>
                    <a:pt x="1781251" y="6159"/>
                  </a:lnTo>
                  <a:lnTo>
                    <a:pt x="1782025" y="4622"/>
                  </a:lnTo>
                  <a:lnTo>
                    <a:pt x="1782406" y="2692"/>
                  </a:lnTo>
                  <a:close/>
                </a:path>
                <a:path w="2756534" h="1014095">
                  <a:moveTo>
                    <a:pt x="1790903" y="87376"/>
                  </a:moveTo>
                  <a:lnTo>
                    <a:pt x="1788972" y="86614"/>
                  </a:lnTo>
                  <a:lnTo>
                    <a:pt x="1787423" y="85839"/>
                  </a:lnTo>
                  <a:lnTo>
                    <a:pt x="1785886" y="89306"/>
                  </a:lnTo>
                  <a:lnTo>
                    <a:pt x="1784731" y="93154"/>
                  </a:lnTo>
                  <a:lnTo>
                    <a:pt x="1783181" y="96621"/>
                  </a:lnTo>
                  <a:lnTo>
                    <a:pt x="1785493" y="97396"/>
                  </a:lnTo>
                  <a:lnTo>
                    <a:pt x="1787042" y="97777"/>
                  </a:lnTo>
                  <a:lnTo>
                    <a:pt x="1788198" y="94310"/>
                  </a:lnTo>
                  <a:lnTo>
                    <a:pt x="1789734" y="90843"/>
                  </a:lnTo>
                  <a:lnTo>
                    <a:pt x="1790903" y="87376"/>
                  </a:lnTo>
                  <a:close/>
                </a:path>
                <a:path w="2756534" h="1014095">
                  <a:moveTo>
                    <a:pt x="1791665" y="157441"/>
                  </a:moveTo>
                  <a:lnTo>
                    <a:pt x="1787042" y="162064"/>
                  </a:lnTo>
                  <a:lnTo>
                    <a:pt x="1786648" y="162826"/>
                  </a:lnTo>
                  <a:lnTo>
                    <a:pt x="1787042" y="164757"/>
                  </a:lnTo>
                  <a:lnTo>
                    <a:pt x="1788579" y="164757"/>
                  </a:lnTo>
                  <a:lnTo>
                    <a:pt x="1789734" y="165138"/>
                  </a:lnTo>
                  <a:lnTo>
                    <a:pt x="1790903" y="164757"/>
                  </a:lnTo>
                  <a:lnTo>
                    <a:pt x="1791284" y="164376"/>
                  </a:lnTo>
                  <a:lnTo>
                    <a:pt x="1790979" y="162826"/>
                  </a:lnTo>
                  <a:lnTo>
                    <a:pt x="1790954" y="162064"/>
                  </a:lnTo>
                  <a:lnTo>
                    <a:pt x="1791665" y="157441"/>
                  </a:lnTo>
                  <a:close/>
                </a:path>
                <a:path w="2756534" h="1014095">
                  <a:moveTo>
                    <a:pt x="1800542" y="435368"/>
                  </a:moveTo>
                  <a:lnTo>
                    <a:pt x="1799386" y="434606"/>
                  </a:lnTo>
                  <a:lnTo>
                    <a:pt x="1797837" y="433451"/>
                  </a:lnTo>
                  <a:lnTo>
                    <a:pt x="1796300" y="432676"/>
                  </a:lnTo>
                  <a:lnTo>
                    <a:pt x="1791665" y="440766"/>
                  </a:lnTo>
                  <a:lnTo>
                    <a:pt x="1792820" y="441528"/>
                  </a:lnTo>
                  <a:lnTo>
                    <a:pt x="1793595" y="442302"/>
                  </a:lnTo>
                  <a:lnTo>
                    <a:pt x="1794370" y="442683"/>
                  </a:lnTo>
                  <a:lnTo>
                    <a:pt x="1796300" y="440372"/>
                  </a:lnTo>
                  <a:lnTo>
                    <a:pt x="1798612" y="437680"/>
                  </a:lnTo>
                  <a:lnTo>
                    <a:pt x="1800542" y="435368"/>
                  </a:lnTo>
                  <a:close/>
                </a:path>
                <a:path w="2756534" h="1014095">
                  <a:moveTo>
                    <a:pt x="1806321" y="128574"/>
                  </a:moveTo>
                  <a:lnTo>
                    <a:pt x="1802460" y="127800"/>
                  </a:lnTo>
                  <a:lnTo>
                    <a:pt x="1802460" y="128181"/>
                  </a:lnTo>
                  <a:lnTo>
                    <a:pt x="1801304" y="130886"/>
                  </a:lnTo>
                  <a:lnTo>
                    <a:pt x="1800148" y="133959"/>
                  </a:lnTo>
                  <a:lnTo>
                    <a:pt x="1799767" y="137426"/>
                  </a:lnTo>
                  <a:lnTo>
                    <a:pt x="1799475" y="138582"/>
                  </a:lnTo>
                  <a:lnTo>
                    <a:pt x="1799386" y="140893"/>
                  </a:lnTo>
                  <a:lnTo>
                    <a:pt x="1798993" y="142811"/>
                  </a:lnTo>
                  <a:lnTo>
                    <a:pt x="1799767" y="143205"/>
                  </a:lnTo>
                  <a:lnTo>
                    <a:pt x="1800923" y="143586"/>
                  </a:lnTo>
                  <a:lnTo>
                    <a:pt x="1801698" y="143967"/>
                  </a:lnTo>
                  <a:lnTo>
                    <a:pt x="1803234" y="142049"/>
                  </a:lnTo>
                  <a:lnTo>
                    <a:pt x="1805165" y="140500"/>
                  </a:lnTo>
                  <a:lnTo>
                    <a:pt x="1805546" y="138582"/>
                  </a:lnTo>
                  <a:lnTo>
                    <a:pt x="1806321" y="135496"/>
                  </a:lnTo>
                  <a:lnTo>
                    <a:pt x="1806321" y="128574"/>
                  </a:lnTo>
                  <a:close/>
                </a:path>
                <a:path w="2756534" h="1014095">
                  <a:moveTo>
                    <a:pt x="1820202" y="103936"/>
                  </a:moveTo>
                  <a:lnTo>
                    <a:pt x="1819440" y="100850"/>
                  </a:lnTo>
                  <a:lnTo>
                    <a:pt x="1818271" y="98158"/>
                  </a:lnTo>
                  <a:lnTo>
                    <a:pt x="1817509" y="95465"/>
                  </a:lnTo>
                  <a:lnTo>
                    <a:pt x="1811718" y="97777"/>
                  </a:lnTo>
                  <a:lnTo>
                    <a:pt x="1812594" y="100850"/>
                  </a:lnTo>
                  <a:lnTo>
                    <a:pt x="1813369" y="103936"/>
                  </a:lnTo>
                  <a:lnTo>
                    <a:pt x="1814029" y="106248"/>
                  </a:lnTo>
                  <a:lnTo>
                    <a:pt x="1815960" y="105473"/>
                  </a:lnTo>
                  <a:lnTo>
                    <a:pt x="1818271" y="104698"/>
                  </a:lnTo>
                  <a:lnTo>
                    <a:pt x="1820202" y="103936"/>
                  </a:lnTo>
                  <a:close/>
                </a:path>
                <a:path w="2756534" h="1014095">
                  <a:moveTo>
                    <a:pt x="1828304" y="1007402"/>
                  </a:moveTo>
                  <a:lnTo>
                    <a:pt x="1827530" y="1005865"/>
                  </a:lnTo>
                  <a:lnTo>
                    <a:pt x="1827530" y="1005090"/>
                  </a:lnTo>
                  <a:lnTo>
                    <a:pt x="1826755" y="1005090"/>
                  </a:lnTo>
                  <a:lnTo>
                    <a:pt x="1825993" y="1005471"/>
                  </a:lnTo>
                  <a:lnTo>
                    <a:pt x="1825218" y="1005471"/>
                  </a:lnTo>
                  <a:lnTo>
                    <a:pt x="1823681" y="1006246"/>
                  </a:lnTo>
                  <a:lnTo>
                    <a:pt x="1824062" y="1007402"/>
                  </a:lnTo>
                  <a:lnTo>
                    <a:pt x="1824443" y="1008164"/>
                  </a:lnTo>
                  <a:lnTo>
                    <a:pt x="1825599" y="1008164"/>
                  </a:lnTo>
                  <a:lnTo>
                    <a:pt x="1827923" y="1007402"/>
                  </a:lnTo>
                  <a:lnTo>
                    <a:pt x="1828304" y="1007402"/>
                  </a:lnTo>
                  <a:close/>
                </a:path>
                <a:path w="2756534" h="1014095">
                  <a:moveTo>
                    <a:pt x="1839099" y="1002398"/>
                  </a:moveTo>
                  <a:lnTo>
                    <a:pt x="1836013" y="1002398"/>
                  </a:lnTo>
                  <a:lnTo>
                    <a:pt x="1836013" y="1003160"/>
                  </a:lnTo>
                  <a:lnTo>
                    <a:pt x="1836407" y="1003554"/>
                  </a:lnTo>
                  <a:lnTo>
                    <a:pt x="1836407" y="1003935"/>
                  </a:lnTo>
                  <a:lnTo>
                    <a:pt x="1837944" y="1003935"/>
                  </a:lnTo>
                  <a:lnTo>
                    <a:pt x="1839099" y="1003554"/>
                  </a:lnTo>
                  <a:lnTo>
                    <a:pt x="1839099" y="1002398"/>
                  </a:lnTo>
                  <a:close/>
                </a:path>
                <a:path w="2756534" h="1014095">
                  <a:moveTo>
                    <a:pt x="1846808" y="314883"/>
                  </a:moveTo>
                  <a:lnTo>
                    <a:pt x="1845652" y="313347"/>
                  </a:lnTo>
                  <a:lnTo>
                    <a:pt x="1845271" y="312953"/>
                  </a:lnTo>
                  <a:lnTo>
                    <a:pt x="1844116" y="312953"/>
                  </a:lnTo>
                  <a:lnTo>
                    <a:pt x="1842960" y="313347"/>
                  </a:lnTo>
                  <a:lnTo>
                    <a:pt x="1841030" y="314109"/>
                  </a:lnTo>
                  <a:lnTo>
                    <a:pt x="1842566" y="315658"/>
                  </a:lnTo>
                  <a:lnTo>
                    <a:pt x="1843341" y="317195"/>
                  </a:lnTo>
                  <a:lnTo>
                    <a:pt x="1844890" y="317195"/>
                  </a:lnTo>
                  <a:lnTo>
                    <a:pt x="1846046" y="316039"/>
                  </a:lnTo>
                  <a:lnTo>
                    <a:pt x="1846808" y="314883"/>
                  </a:lnTo>
                  <a:close/>
                </a:path>
                <a:path w="2756534" h="1014095">
                  <a:moveTo>
                    <a:pt x="1855292" y="195935"/>
                  </a:moveTo>
                  <a:lnTo>
                    <a:pt x="1854530" y="194398"/>
                  </a:lnTo>
                  <a:lnTo>
                    <a:pt x="1854136" y="192468"/>
                  </a:lnTo>
                  <a:lnTo>
                    <a:pt x="1852980" y="192862"/>
                  </a:lnTo>
                  <a:lnTo>
                    <a:pt x="1851050" y="192862"/>
                  </a:lnTo>
                  <a:lnTo>
                    <a:pt x="1849894" y="195160"/>
                  </a:lnTo>
                  <a:lnTo>
                    <a:pt x="1850288" y="197091"/>
                  </a:lnTo>
                  <a:lnTo>
                    <a:pt x="1850288" y="199783"/>
                  </a:lnTo>
                  <a:lnTo>
                    <a:pt x="1852599" y="198628"/>
                  </a:lnTo>
                  <a:lnTo>
                    <a:pt x="1854911" y="198247"/>
                  </a:lnTo>
                  <a:lnTo>
                    <a:pt x="1854911" y="197866"/>
                  </a:lnTo>
                  <a:lnTo>
                    <a:pt x="1855292" y="195935"/>
                  </a:lnTo>
                  <a:close/>
                </a:path>
                <a:path w="2756534" h="1014095">
                  <a:moveTo>
                    <a:pt x="1864169" y="995845"/>
                  </a:moveTo>
                  <a:lnTo>
                    <a:pt x="1863775" y="995083"/>
                  </a:lnTo>
                  <a:lnTo>
                    <a:pt x="1863394" y="994702"/>
                  </a:lnTo>
                  <a:lnTo>
                    <a:pt x="1863013" y="995083"/>
                  </a:lnTo>
                  <a:lnTo>
                    <a:pt x="1861464" y="995845"/>
                  </a:lnTo>
                  <a:lnTo>
                    <a:pt x="1861858" y="996238"/>
                  </a:lnTo>
                  <a:lnTo>
                    <a:pt x="1861858" y="997000"/>
                  </a:lnTo>
                  <a:lnTo>
                    <a:pt x="1862239" y="997775"/>
                  </a:lnTo>
                  <a:lnTo>
                    <a:pt x="1863013" y="997394"/>
                  </a:lnTo>
                  <a:lnTo>
                    <a:pt x="1863775" y="996619"/>
                  </a:lnTo>
                  <a:lnTo>
                    <a:pt x="1863775" y="995845"/>
                  </a:lnTo>
                  <a:lnTo>
                    <a:pt x="1864169" y="995845"/>
                  </a:lnTo>
                  <a:close/>
                </a:path>
                <a:path w="2756534" h="1014095">
                  <a:moveTo>
                    <a:pt x="1900809" y="176695"/>
                  </a:moveTo>
                  <a:lnTo>
                    <a:pt x="1900415" y="176301"/>
                  </a:lnTo>
                  <a:lnTo>
                    <a:pt x="1900034" y="175539"/>
                  </a:lnTo>
                  <a:lnTo>
                    <a:pt x="1899259" y="175145"/>
                  </a:lnTo>
                  <a:lnTo>
                    <a:pt x="1898484" y="175539"/>
                  </a:lnTo>
                  <a:lnTo>
                    <a:pt x="1898103" y="175539"/>
                  </a:lnTo>
                  <a:lnTo>
                    <a:pt x="1898103" y="176695"/>
                  </a:lnTo>
                  <a:lnTo>
                    <a:pt x="1900809" y="176695"/>
                  </a:lnTo>
                  <a:close/>
                </a:path>
                <a:path w="2756534" h="1014095">
                  <a:moveTo>
                    <a:pt x="1922018" y="915403"/>
                  </a:moveTo>
                  <a:lnTo>
                    <a:pt x="1921243" y="914628"/>
                  </a:lnTo>
                  <a:lnTo>
                    <a:pt x="1920862" y="913472"/>
                  </a:lnTo>
                  <a:lnTo>
                    <a:pt x="1920468" y="918095"/>
                  </a:lnTo>
                  <a:lnTo>
                    <a:pt x="1921624" y="917702"/>
                  </a:lnTo>
                  <a:lnTo>
                    <a:pt x="1922018" y="916940"/>
                  </a:lnTo>
                  <a:lnTo>
                    <a:pt x="1922018" y="915403"/>
                  </a:lnTo>
                  <a:close/>
                </a:path>
                <a:path w="2756534" h="1014095">
                  <a:moveTo>
                    <a:pt x="1942833" y="915009"/>
                  </a:moveTo>
                  <a:lnTo>
                    <a:pt x="1941677" y="913091"/>
                  </a:lnTo>
                  <a:lnTo>
                    <a:pt x="1940915" y="911542"/>
                  </a:lnTo>
                  <a:lnTo>
                    <a:pt x="1937435" y="912698"/>
                  </a:lnTo>
                  <a:lnTo>
                    <a:pt x="1937435" y="915403"/>
                  </a:lnTo>
                  <a:lnTo>
                    <a:pt x="1938210" y="917321"/>
                  </a:lnTo>
                  <a:lnTo>
                    <a:pt x="1938985" y="919632"/>
                  </a:lnTo>
                  <a:lnTo>
                    <a:pt x="1940915" y="918095"/>
                  </a:lnTo>
                  <a:lnTo>
                    <a:pt x="1942833" y="917321"/>
                  </a:lnTo>
                  <a:lnTo>
                    <a:pt x="1942833" y="915009"/>
                  </a:lnTo>
                  <a:close/>
                </a:path>
                <a:path w="2756534" h="1014095">
                  <a:moveTo>
                    <a:pt x="1943608" y="827239"/>
                  </a:moveTo>
                  <a:lnTo>
                    <a:pt x="1941677" y="827239"/>
                  </a:lnTo>
                  <a:lnTo>
                    <a:pt x="1940140" y="826858"/>
                  </a:lnTo>
                  <a:lnTo>
                    <a:pt x="1938210" y="826858"/>
                  </a:lnTo>
                  <a:lnTo>
                    <a:pt x="1937435" y="835329"/>
                  </a:lnTo>
                  <a:lnTo>
                    <a:pt x="1936661" y="839558"/>
                  </a:lnTo>
                  <a:lnTo>
                    <a:pt x="1938210" y="839952"/>
                  </a:lnTo>
                  <a:lnTo>
                    <a:pt x="1939747" y="839952"/>
                  </a:lnTo>
                  <a:lnTo>
                    <a:pt x="1941296" y="840333"/>
                  </a:lnTo>
                  <a:lnTo>
                    <a:pt x="1942071" y="836104"/>
                  </a:lnTo>
                  <a:lnTo>
                    <a:pt x="1942833" y="831481"/>
                  </a:lnTo>
                  <a:lnTo>
                    <a:pt x="1943608" y="827239"/>
                  </a:lnTo>
                  <a:close/>
                </a:path>
                <a:path w="2756534" h="1014095">
                  <a:moveTo>
                    <a:pt x="1978698" y="652475"/>
                  </a:moveTo>
                  <a:lnTo>
                    <a:pt x="1965972" y="529678"/>
                  </a:lnTo>
                  <a:lnTo>
                    <a:pt x="1816735" y="674801"/>
                  </a:lnTo>
                  <a:lnTo>
                    <a:pt x="1767763" y="834555"/>
                  </a:lnTo>
                  <a:lnTo>
                    <a:pt x="1978698" y="652475"/>
                  </a:lnTo>
                  <a:close/>
                </a:path>
                <a:path w="2756534" h="1014095">
                  <a:moveTo>
                    <a:pt x="1981009" y="870737"/>
                  </a:moveTo>
                  <a:lnTo>
                    <a:pt x="1980628" y="869975"/>
                  </a:lnTo>
                  <a:lnTo>
                    <a:pt x="1980247" y="869594"/>
                  </a:lnTo>
                  <a:lnTo>
                    <a:pt x="1979472" y="870356"/>
                  </a:lnTo>
                  <a:lnTo>
                    <a:pt x="1978698" y="870737"/>
                  </a:lnTo>
                  <a:lnTo>
                    <a:pt x="1978317" y="871512"/>
                  </a:lnTo>
                  <a:lnTo>
                    <a:pt x="1977936" y="871512"/>
                  </a:lnTo>
                  <a:lnTo>
                    <a:pt x="1978698" y="872286"/>
                  </a:lnTo>
                  <a:lnTo>
                    <a:pt x="1978698" y="872667"/>
                  </a:lnTo>
                  <a:lnTo>
                    <a:pt x="1980628" y="870737"/>
                  </a:lnTo>
                  <a:lnTo>
                    <a:pt x="1981009" y="870737"/>
                  </a:lnTo>
                  <a:close/>
                </a:path>
                <a:path w="2756534" h="1014095">
                  <a:moveTo>
                    <a:pt x="1991817" y="832243"/>
                  </a:moveTo>
                  <a:lnTo>
                    <a:pt x="1991423" y="831100"/>
                  </a:lnTo>
                  <a:lnTo>
                    <a:pt x="1990661" y="830326"/>
                  </a:lnTo>
                  <a:lnTo>
                    <a:pt x="1989886" y="829170"/>
                  </a:lnTo>
                  <a:lnTo>
                    <a:pt x="1989112" y="829551"/>
                  </a:lnTo>
                  <a:lnTo>
                    <a:pt x="1988731" y="829945"/>
                  </a:lnTo>
                  <a:lnTo>
                    <a:pt x="1987575" y="830707"/>
                  </a:lnTo>
                  <a:lnTo>
                    <a:pt x="1989112" y="833018"/>
                  </a:lnTo>
                  <a:lnTo>
                    <a:pt x="1989886" y="833793"/>
                  </a:lnTo>
                  <a:lnTo>
                    <a:pt x="1990661" y="833399"/>
                  </a:lnTo>
                  <a:lnTo>
                    <a:pt x="1991817" y="832637"/>
                  </a:lnTo>
                  <a:lnTo>
                    <a:pt x="1991817" y="832243"/>
                  </a:lnTo>
                  <a:close/>
                </a:path>
                <a:path w="2756534" h="1014095">
                  <a:moveTo>
                    <a:pt x="2000681" y="891527"/>
                  </a:moveTo>
                  <a:lnTo>
                    <a:pt x="1999907" y="889990"/>
                  </a:lnTo>
                  <a:lnTo>
                    <a:pt x="1999145" y="888060"/>
                  </a:lnTo>
                  <a:lnTo>
                    <a:pt x="1997989" y="887298"/>
                  </a:lnTo>
                  <a:lnTo>
                    <a:pt x="1996821" y="886917"/>
                  </a:lnTo>
                  <a:lnTo>
                    <a:pt x="1995284" y="887298"/>
                  </a:lnTo>
                  <a:lnTo>
                    <a:pt x="1991042" y="887298"/>
                  </a:lnTo>
                  <a:lnTo>
                    <a:pt x="1994903" y="891146"/>
                  </a:lnTo>
                  <a:lnTo>
                    <a:pt x="1995665" y="892683"/>
                  </a:lnTo>
                  <a:lnTo>
                    <a:pt x="1997214" y="893076"/>
                  </a:lnTo>
                  <a:lnTo>
                    <a:pt x="1997989" y="893457"/>
                  </a:lnTo>
                  <a:lnTo>
                    <a:pt x="1999526" y="891921"/>
                  </a:lnTo>
                  <a:lnTo>
                    <a:pt x="2000681" y="891527"/>
                  </a:lnTo>
                  <a:close/>
                </a:path>
                <a:path w="2756534" h="1014095">
                  <a:moveTo>
                    <a:pt x="2009546" y="863434"/>
                  </a:moveTo>
                  <a:lnTo>
                    <a:pt x="2009165" y="862279"/>
                  </a:lnTo>
                  <a:lnTo>
                    <a:pt x="2009165" y="861504"/>
                  </a:lnTo>
                  <a:lnTo>
                    <a:pt x="2008784" y="860729"/>
                  </a:lnTo>
                  <a:lnTo>
                    <a:pt x="2008009" y="860348"/>
                  </a:lnTo>
                  <a:lnTo>
                    <a:pt x="2006079" y="860348"/>
                  </a:lnTo>
                  <a:lnTo>
                    <a:pt x="2006079" y="861504"/>
                  </a:lnTo>
                  <a:lnTo>
                    <a:pt x="2006473" y="863041"/>
                  </a:lnTo>
                  <a:lnTo>
                    <a:pt x="2006663" y="863434"/>
                  </a:lnTo>
                  <a:lnTo>
                    <a:pt x="2006854" y="863815"/>
                  </a:lnTo>
                  <a:lnTo>
                    <a:pt x="2008390" y="863434"/>
                  </a:lnTo>
                  <a:lnTo>
                    <a:pt x="2009546" y="863434"/>
                  </a:lnTo>
                  <a:close/>
                </a:path>
                <a:path w="2756534" h="1014095">
                  <a:moveTo>
                    <a:pt x="2026526" y="828789"/>
                  </a:moveTo>
                  <a:lnTo>
                    <a:pt x="2026132" y="827633"/>
                  </a:lnTo>
                  <a:lnTo>
                    <a:pt x="2024976" y="826858"/>
                  </a:lnTo>
                  <a:lnTo>
                    <a:pt x="2024202" y="825703"/>
                  </a:lnTo>
                  <a:lnTo>
                    <a:pt x="2023440" y="826084"/>
                  </a:lnTo>
                  <a:lnTo>
                    <a:pt x="2023046" y="826858"/>
                  </a:lnTo>
                  <a:lnTo>
                    <a:pt x="2021890" y="828014"/>
                  </a:lnTo>
                  <a:lnTo>
                    <a:pt x="2023046" y="828789"/>
                  </a:lnTo>
                  <a:lnTo>
                    <a:pt x="2023821" y="829945"/>
                  </a:lnTo>
                  <a:lnTo>
                    <a:pt x="2024976" y="830326"/>
                  </a:lnTo>
                  <a:lnTo>
                    <a:pt x="2026526" y="828789"/>
                  </a:lnTo>
                  <a:close/>
                </a:path>
                <a:path w="2756534" h="1014095">
                  <a:moveTo>
                    <a:pt x="2043874" y="794905"/>
                  </a:moveTo>
                  <a:lnTo>
                    <a:pt x="2042325" y="792988"/>
                  </a:lnTo>
                  <a:lnTo>
                    <a:pt x="2041944" y="792988"/>
                  </a:lnTo>
                  <a:lnTo>
                    <a:pt x="2040788" y="793369"/>
                  </a:lnTo>
                  <a:lnTo>
                    <a:pt x="2038477" y="794905"/>
                  </a:lnTo>
                  <a:lnTo>
                    <a:pt x="2039251" y="795680"/>
                  </a:lnTo>
                  <a:lnTo>
                    <a:pt x="2039632" y="796455"/>
                  </a:lnTo>
                  <a:lnTo>
                    <a:pt x="2040788" y="797598"/>
                  </a:lnTo>
                  <a:lnTo>
                    <a:pt x="2041563" y="796836"/>
                  </a:lnTo>
                  <a:lnTo>
                    <a:pt x="2042718" y="796061"/>
                  </a:lnTo>
                  <a:lnTo>
                    <a:pt x="2043493" y="794905"/>
                  </a:lnTo>
                  <a:lnTo>
                    <a:pt x="2043874" y="794905"/>
                  </a:lnTo>
                  <a:close/>
                </a:path>
                <a:path w="2756534" h="1014095">
                  <a:moveTo>
                    <a:pt x="2051583" y="901153"/>
                  </a:moveTo>
                  <a:lnTo>
                    <a:pt x="2050821" y="900379"/>
                  </a:lnTo>
                  <a:lnTo>
                    <a:pt x="2050427" y="899617"/>
                  </a:lnTo>
                  <a:lnTo>
                    <a:pt x="2047735" y="902309"/>
                  </a:lnTo>
                  <a:lnTo>
                    <a:pt x="2048497" y="903465"/>
                  </a:lnTo>
                  <a:lnTo>
                    <a:pt x="2048891" y="903846"/>
                  </a:lnTo>
                  <a:lnTo>
                    <a:pt x="2049272" y="904621"/>
                  </a:lnTo>
                  <a:lnTo>
                    <a:pt x="2050046" y="903465"/>
                  </a:lnTo>
                  <a:lnTo>
                    <a:pt x="2050821" y="902690"/>
                  </a:lnTo>
                  <a:lnTo>
                    <a:pt x="2051583" y="901153"/>
                  </a:lnTo>
                  <a:close/>
                </a:path>
                <a:path w="2756534" h="1014095">
                  <a:moveTo>
                    <a:pt x="2062772" y="855345"/>
                  </a:moveTo>
                  <a:lnTo>
                    <a:pt x="2061997" y="855345"/>
                  </a:lnTo>
                  <a:lnTo>
                    <a:pt x="2059686" y="854570"/>
                  </a:lnTo>
                  <a:lnTo>
                    <a:pt x="2058530" y="858431"/>
                  </a:lnTo>
                  <a:lnTo>
                    <a:pt x="2056980" y="861885"/>
                  </a:lnTo>
                  <a:lnTo>
                    <a:pt x="2055825" y="865733"/>
                  </a:lnTo>
                  <a:lnTo>
                    <a:pt x="2057374" y="866127"/>
                  </a:lnTo>
                  <a:lnTo>
                    <a:pt x="2059305" y="866508"/>
                  </a:lnTo>
                  <a:lnTo>
                    <a:pt x="2060841" y="866889"/>
                  </a:lnTo>
                  <a:lnTo>
                    <a:pt x="2062378" y="859193"/>
                  </a:lnTo>
                  <a:lnTo>
                    <a:pt x="2062772" y="855345"/>
                  </a:lnTo>
                  <a:close/>
                </a:path>
                <a:path w="2756534" h="1014095">
                  <a:moveTo>
                    <a:pt x="2073948" y="807224"/>
                  </a:moveTo>
                  <a:lnTo>
                    <a:pt x="2072411" y="806843"/>
                  </a:lnTo>
                  <a:lnTo>
                    <a:pt x="2071255" y="806843"/>
                  </a:lnTo>
                  <a:lnTo>
                    <a:pt x="2069706" y="806462"/>
                  </a:lnTo>
                  <a:lnTo>
                    <a:pt x="2068550" y="815695"/>
                  </a:lnTo>
                  <a:lnTo>
                    <a:pt x="2069706" y="816076"/>
                  </a:lnTo>
                  <a:lnTo>
                    <a:pt x="2070874" y="816076"/>
                  </a:lnTo>
                  <a:lnTo>
                    <a:pt x="2072030" y="816470"/>
                  </a:lnTo>
                  <a:lnTo>
                    <a:pt x="2072792" y="813384"/>
                  </a:lnTo>
                  <a:lnTo>
                    <a:pt x="2073186" y="810310"/>
                  </a:lnTo>
                  <a:lnTo>
                    <a:pt x="2073948" y="807224"/>
                  </a:lnTo>
                  <a:close/>
                </a:path>
                <a:path w="2756534" h="1014095">
                  <a:moveTo>
                    <a:pt x="2077427" y="889215"/>
                  </a:moveTo>
                  <a:lnTo>
                    <a:pt x="2075878" y="887679"/>
                  </a:lnTo>
                  <a:lnTo>
                    <a:pt x="2075116" y="886523"/>
                  </a:lnTo>
                  <a:lnTo>
                    <a:pt x="2073948" y="887298"/>
                  </a:lnTo>
                  <a:lnTo>
                    <a:pt x="2072030" y="887679"/>
                  </a:lnTo>
                  <a:lnTo>
                    <a:pt x="2071636" y="888834"/>
                  </a:lnTo>
                  <a:lnTo>
                    <a:pt x="2070874" y="890371"/>
                  </a:lnTo>
                  <a:lnTo>
                    <a:pt x="2071636" y="892302"/>
                  </a:lnTo>
                  <a:lnTo>
                    <a:pt x="2072411" y="895769"/>
                  </a:lnTo>
                  <a:lnTo>
                    <a:pt x="2075116" y="893076"/>
                  </a:lnTo>
                  <a:lnTo>
                    <a:pt x="2077427" y="891921"/>
                  </a:lnTo>
                  <a:lnTo>
                    <a:pt x="2077427" y="889215"/>
                  </a:lnTo>
                  <a:close/>
                </a:path>
                <a:path w="2756534" h="1014095">
                  <a:moveTo>
                    <a:pt x="2086673" y="753719"/>
                  </a:moveTo>
                  <a:lnTo>
                    <a:pt x="2086292" y="752944"/>
                  </a:lnTo>
                  <a:lnTo>
                    <a:pt x="2086292" y="752563"/>
                  </a:lnTo>
                  <a:lnTo>
                    <a:pt x="2085517" y="752944"/>
                  </a:lnTo>
                  <a:lnTo>
                    <a:pt x="2084755" y="753719"/>
                  </a:lnTo>
                  <a:lnTo>
                    <a:pt x="2084362" y="754494"/>
                  </a:lnTo>
                  <a:lnTo>
                    <a:pt x="2083981" y="754494"/>
                  </a:lnTo>
                  <a:lnTo>
                    <a:pt x="2084755" y="755256"/>
                  </a:lnTo>
                  <a:lnTo>
                    <a:pt x="2084755" y="755650"/>
                  </a:lnTo>
                  <a:lnTo>
                    <a:pt x="2085517" y="755256"/>
                  </a:lnTo>
                  <a:lnTo>
                    <a:pt x="2086292" y="754494"/>
                  </a:lnTo>
                  <a:lnTo>
                    <a:pt x="2086673" y="753719"/>
                  </a:lnTo>
                  <a:close/>
                </a:path>
                <a:path w="2756534" h="1014095">
                  <a:moveTo>
                    <a:pt x="2096325" y="717918"/>
                  </a:moveTo>
                  <a:lnTo>
                    <a:pt x="2095550" y="717537"/>
                  </a:lnTo>
                  <a:lnTo>
                    <a:pt x="2094776" y="717537"/>
                  </a:lnTo>
                  <a:lnTo>
                    <a:pt x="2094001" y="717156"/>
                  </a:lnTo>
                  <a:lnTo>
                    <a:pt x="2091690" y="724077"/>
                  </a:lnTo>
                  <a:lnTo>
                    <a:pt x="2092464" y="724458"/>
                  </a:lnTo>
                  <a:lnTo>
                    <a:pt x="2092845" y="724458"/>
                  </a:lnTo>
                  <a:lnTo>
                    <a:pt x="2093239" y="724852"/>
                  </a:lnTo>
                  <a:lnTo>
                    <a:pt x="2094001" y="722541"/>
                  </a:lnTo>
                  <a:lnTo>
                    <a:pt x="2096325" y="717918"/>
                  </a:lnTo>
                  <a:close/>
                </a:path>
                <a:path w="2756534" h="1014095">
                  <a:moveTo>
                    <a:pt x="2096325" y="636308"/>
                  </a:moveTo>
                  <a:lnTo>
                    <a:pt x="2095550" y="633615"/>
                  </a:lnTo>
                  <a:lnTo>
                    <a:pt x="2093239" y="633615"/>
                  </a:lnTo>
                  <a:lnTo>
                    <a:pt x="2091690" y="633996"/>
                  </a:lnTo>
                  <a:lnTo>
                    <a:pt x="2090915" y="637082"/>
                  </a:lnTo>
                  <a:lnTo>
                    <a:pt x="2091309" y="637857"/>
                  </a:lnTo>
                  <a:lnTo>
                    <a:pt x="2091690" y="638238"/>
                  </a:lnTo>
                  <a:lnTo>
                    <a:pt x="2093239" y="638238"/>
                  </a:lnTo>
                  <a:lnTo>
                    <a:pt x="2094776" y="637463"/>
                  </a:lnTo>
                  <a:lnTo>
                    <a:pt x="2095931" y="636701"/>
                  </a:lnTo>
                  <a:lnTo>
                    <a:pt x="2096325" y="636308"/>
                  </a:lnTo>
                  <a:close/>
                </a:path>
                <a:path w="2756534" h="1014095">
                  <a:moveTo>
                    <a:pt x="2106345" y="827239"/>
                  </a:moveTo>
                  <a:lnTo>
                    <a:pt x="2105964" y="826858"/>
                  </a:lnTo>
                  <a:lnTo>
                    <a:pt x="2105571" y="826084"/>
                  </a:lnTo>
                  <a:lnTo>
                    <a:pt x="2103653" y="828014"/>
                  </a:lnTo>
                  <a:lnTo>
                    <a:pt x="2104034" y="828789"/>
                  </a:lnTo>
                  <a:lnTo>
                    <a:pt x="2104809" y="829170"/>
                  </a:lnTo>
                  <a:lnTo>
                    <a:pt x="2105190" y="829551"/>
                  </a:lnTo>
                  <a:lnTo>
                    <a:pt x="2106345" y="827239"/>
                  </a:lnTo>
                  <a:close/>
                </a:path>
                <a:path w="2756534" h="1014095">
                  <a:moveTo>
                    <a:pt x="2112518" y="605523"/>
                  </a:moveTo>
                  <a:lnTo>
                    <a:pt x="2110968" y="604367"/>
                  </a:lnTo>
                  <a:lnTo>
                    <a:pt x="2110206" y="602818"/>
                  </a:lnTo>
                  <a:lnTo>
                    <a:pt x="2109432" y="603211"/>
                  </a:lnTo>
                  <a:lnTo>
                    <a:pt x="2108657" y="603211"/>
                  </a:lnTo>
                  <a:lnTo>
                    <a:pt x="2107895" y="603592"/>
                  </a:lnTo>
                  <a:lnTo>
                    <a:pt x="2107895" y="606285"/>
                  </a:lnTo>
                  <a:lnTo>
                    <a:pt x="2108225" y="608977"/>
                  </a:lnTo>
                  <a:lnTo>
                    <a:pt x="2108276" y="612063"/>
                  </a:lnTo>
                  <a:lnTo>
                    <a:pt x="2109813" y="612063"/>
                  </a:lnTo>
                  <a:lnTo>
                    <a:pt x="2110587" y="612444"/>
                  </a:lnTo>
                  <a:lnTo>
                    <a:pt x="2111362" y="610527"/>
                  </a:lnTo>
                  <a:lnTo>
                    <a:pt x="2112518" y="608977"/>
                  </a:lnTo>
                  <a:lnTo>
                    <a:pt x="2112518" y="605523"/>
                  </a:lnTo>
                  <a:close/>
                </a:path>
                <a:path w="2756534" h="1014095">
                  <a:moveTo>
                    <a:pt x="2113292" y="910780"/>
                  </a:moveTo>
                  <a:lnTo>
                    <a:pt x="2112518" y="908850"/>
                  </a:lnTo>
                  <a:lnTo>
                    <a:pt x="2111743" y="905776"/>
                  </a:lnTo>
                  <a:lnTo>
                    <a:pt x="2109051" y="906538"/>
                  </a:lnTo>
                  <a:lnTo>
                    <a:pt x="2106726" y="907313"/>
                  </a:lnTo>
                  <a:lnTo>
                    <a:pt x="2104034" y="908469"/>
                  </a:lnTo>
                  <a:lnTo>
                    <a:pt x="2103653" y="908469"/>
                  </a:lnTo>
                  <a:lnTo>
                    <a:pt x="2104161" y="910780"/>
                  </a:lnTo>
                  <a:lnTo>
                    <a:pt x="2104415" y="911936"/>
                  </a:lnTo>
                  <a:lnTo>
                    <a:pt x="2104809" y="911936"/>
                  </a:lnTo>
                  <a:lnTo>
                    <a:pt x="2107501" y="911542"/>
                  </a:lnTo>
                  <a:lnTo>
                    <a:pt x="2110206" y="910780"/>
                  </a:lnTo>
                  <a:lnTo>
                    <a:pt x="2113292" y="910780"/>
                  </a:lnTo>
                  <a:close/>
                </a:path>
                <a:path w="2756534" h="1014095">
                  <a:moveTo>
                    <a:pt x="2113292" y="877671"/>
                  </a:moveTo>
                  <a:lnTo>
                    <a:pt x="2112137" y="875753"/>
                  </a:lnTo>
                  <a:lnTo>
                    <a:pt x="2111362" y="875360"/>
                  </a:lnTo>
                  <a:lnTo>
                    <a:pt x="2110206" y="874598"/>
                  </a:lnTo>
                  <a:lnTo>
                    <a:pt x="2108657" y="874979"/>
                  </a:lnTo>
                  <a:lnTo>
                    <a:pt x="2105571" y="874598"/>
                  </a:lnTo>
                  <a:lnTo>
                    <a:pt x="2105850" y="874979"/>
                  </a:lnTo>
                  <a:lnTo>
                    <a:pt x="2108276" y="878446"/>
                  </a:lnTo>
                  <a:lnTo>
                    <a:pt x="2109051" y="879983"/>
                  </a:lnTo>
                  <a:lnTo>
                    <a:pt x="2110587" y="880757"/>
                  </a:lnTo>
                  <a:lnTo>
                    <a:pt x="2112518" y="879602"/>
                  </a:lnTo>
                  <a:lnTo>
                    <a:pt x="2112899" y="878446"/>
                  </a:lnTo>
                  <a:lnTo>
                    <a:pt x="2113292" y="877671"/>
                  </a:lnTo>
                  <a:close/>
                </a:path>
                <a:path w="2756534" h="1014095">
                  <a:moveTo>
                    <a:pt x="2119071" y="760260"/>
                  </a:moveTo>
                  <a:lnTo>
                    <a:pt x="2115604" y="762965"/>
                  </a:lnTo>
                  <a:lnTo>
                    <a:pt x="2113673" y="763727"/>
                  </a:lnTo>
                  <a:lnTo>
                    <a:pt x="2113673" y="764501"/>
                  </a:lnTo>
                  <a:lnTo>
                    <a:pt x="2113292" y="765263"/>
                  </a:lnTo>
                  <a:lnTo>
                    <a:pt x="2114448" y="766419"/>
                  </a:lnTo>
                  <a:lnTo>
                    <a:pt x="2115604" y="767969"/>
                  </a:lnTo>
                  <a:lnTo>
                    <a:pt x="2116759" y="767194"/>
                  </a:lnTo>
                  <a:lnTo>
                    <a:pt x="2118296" y="766813"/>
                  </a:lnTo>
                  <a:lnTo>
                    <a:pt x="2118690" y="766038"/>
                  </a:lnTo>
                  <a:lnTo>
                    <a:pt x="2118944" y="765263"/>
                  </a:lnTo>
                  <a:lnTo>
                    <a:pt x="2118982" y="764501"/>
                  </a:lnTo>
                  <a:lnTo>
                    <a:pt x="2118779" y="763727"/>
                  </a:lnTo>
                  <a:lnTo>
                    <a:pt x="2118741" y="762965"/>
                  </a:lnTo>
                  <a:lnTo>
                    <a:pt x="2119071" y="760260"/>
                  </a:lnTo>
                  <a:close/>
                </a:path>
                <a:path w="2756534" h="1014095">
                  <a:moveTo>
                    <a:pt x="2119846" y="858812"/>
                  </a:moveTo>
                  <a:lnTo>
                    <a:pt x="2119452" y="858812"/>
                  </a:lnTo>
                  <a:lnTo>
                    <a:pt x="2119846" y="859193"/>
                  </a:lnTo>
                  <a:lnTo>
                    <a:pt x="2119846" y="858812"/>
                  </a:lnTo>
                  <a:close/>
                </a:path>
                <a:path w="2756534" h="1014095">
                  <a:moveTo>
                    <a:pt x="2121382" y="612825"/>
                  </a:moveTo>
                  <a:lnTo>
                    <a:pt x="2120620" y="612825"/>
                  </a:lnTo>
                  <a:lnTo>
                    <a:pt x="2119452" y="613219"/>
                  </a:lnTo>
                  <a:lnTo>
                    <a:pt x="2119452" y="614375"/>
                  </a:lnTo>
                  <a:lnTo>
                    <a:pt x="2119846" y="615137"/>
                  </a:lnTo>
                  <a:lnTo>
                    <a:pt x="2119846" y="615911"/>
                  </a:lnTo>
                  <a:lnTo>
                    <a:pt x="2121001" y="615911"/>
                  </a:lnTo>
                  <a:lnTo>
                    <a:pt x="2121001" y="615530"/>
                  </a:lnTo>
                  <a:lnTo>
                    <a:pt x="2121382" y="614756"/>
                  </a:lnTo>
                  <a:lnTo>
                    <a:pt x="2121382" y="612825"/>
                  </a:lnTo>
                  <a:close/>
                </a:path>
                <a:path w="2756534" h="1014095">
                  <a:moveTo>
                    <a:pt x="2122157" y="849185"/>
                  </a:moveTo>
                  <a:lnTo>
                    <a:pt x="2119846" y="849566"/>
                  </a:lnTo>
                  <a:lnTo>
                    <a:pt x="2117534" y="849566"/>
                  </a:lnTo>
                  <a:lnTo>
                    <a:pt x="2115210" y="849960"/>
                  </a:lnTo>
                  <a:lnTo>
                    <a:pt x="2116759" y="852652"/>
                  </a:lnTo>
                  <a:lnTo>
                    <a:pt x="2117915" y="855345"/>
                  </a:lnTo>
                  <a:lnTo>
                    <a:pt x="2119452" y="858037"/>
                  </a:lnTo>
                  <a:lnTo>
                    <a:pt x="2120620" y="854964"/>
                  </a:lnTo>
                  <a:lnTo>
                    <a:pt x="2121382" y="852271"/>
                  </a:lnTo>
                  <a:lnTo>
                    <a:pt x="2122157" y="849185"/>
                  </a:lnTo>
                  <a:close/>
                </a:path>
                <a:path w="2756534" h="1014095">
                  <a:moveTo>
                    <a:pt x="2123313" y="863815"/>
                  </a:moveTo>
                  <a:lnTo>
                    <a:pt x="2122157" y="862279"/>
                  </a:lnTo>
                  <a:lnTo>
                    <a:pt x="2120620" y="860729"/>
                  </a:lnTo>
                  <a:lnTo>
                    <a:pt x="2119452" y="859193"/>
                  </a:lnTo>
                  <a:lnTo>
                    <a:pt x="2119769" y="860729"/>
                  </a:lnTo>
                  <a:lnTo>
                    <a:pt x="2119846" y="864971"/>
                  </a:lnTo>
                  <a:lnTo>
                    <a:pt x="2121382" y="864590"/>
                  </a:lnTo>
                  <a:lnTo>
                    <a:pt x="2122538" y="864196"/>
                  </a:lnTo>
                  <a:lnTo>
                    <a:pt x="2123313" y="863815"/>
                  </a:lnTo>
                  <a:close/>
                </a:path>
                <a:path w="2756534" h="1014095">
                  <a:moveTo>
                    <a:pt x="2123706" y="845337"/>
                  </a:moveTo>
                  <a:lnTo>
                    <a:pt x="2123313" y="844562"/>
                  </a:lnTo>
                  <a:lnTo>
                    <a:pt x="2122932" y="843407"/>
                  </a:lnTo>
                  <a:lnTo>
                    <a:pt x="2121382" y="842645"/>
                  </a:lnTo>
                  <a:lnTo>
                    <a:pt x="2120620" y="843026"/>
                  </a:lnTo>
                  <a:lnTo>
                    <a:pt x="2119452" y="843026"/>
                  </a:lnTo>
                  <a:lnTo>
                    <a:pt x="2119846" y="843800"/>
                  </a:lnTo>
                  <a:lnTo>
                    <a:pt x="2119846" y="844956"/>
                  </a:lnTo>
                  <a:lnTo>
                    <a:pt x="2120227" y="844956"/>
                  </a:lnTo>
                  <a:lnTo>
                    <a:pt x="2121382" y="845337"/>
                  </a:lnTo>
                  <a:lnTo>
                    <a:pt x="2122538" y="844956"/>
                  </a:lnTo>
                  <a:lnTo>
                    <a:pt x="2123706" y="845337"/>
                  </a:lnTo>
                  <a:close/>
                </a:path>
                <a:path w="2756534" h="1014095">
                  <a:moveTo>
                    <a:pt x="2126780" y="622071"/>
                  </a:moveTo>
                  <a:lnTo>
                    <a:pt x="2114829" y="621690"/>
                  </a:lnTo>
                  <a:lnTo>
                    <a:pt x="2114448" y="641311"/>
                  </a:lnTo>
                  <a:lnTo>
                    <a:pt x="2118296" y="635152"/>
                  </a:lnTo>
                  <a:lnTo>
                    <a:pt x="2126780" y="622071"/>
                  </a:lnTo>
                  <a:close/>
                </a:path>
                <a:path w="2756534" h="1014095">
                  <a:moveTo>
                    <a:pt x="2126780" y="580491"/>
                  </a:moveTo>
                  <a:lnTo>
                    <a:pt x="2125243" y="581647"/>
                  </a:lnTo>
                  <a:lnTo>
                    <a:pt x="2125243" y="582041"/>
                  </a:lnTo>
                  <a:lnTo>
                    <a:pt x="2125624" y="582422"/>
                  </a:lnTo>
                  <a:lnTo>
                    <a:pt x="2125624" y="582803"/>
                  </a:lnTo>
                  <a:lnTo>
                    <a:pt x="2126780" y="580491"/>
                  </a:lnTo>
                  <a:close/>
                </a:path>
                <a:path w="2756534" h="1014095">
                  <a:moveTo>
                    <a:pt x="2132952" y="898080"/>
                  </a:moveTo>
                  <a:lnTo>
                    <a:pt x="2132190" y="894994"/>
                  </a:lnTo>
                  <a:lnTo>
                    <a:pt x="2131415" y="892302"/>
                  </a:lnTo>
                  <a:lnTo>
                    <a:pt x="2131022" y="889609"/>
                  </a:lnTo>
                  <a:lnTo>
                    <a:pt x="2129866" y="889609"/>
                  </a:lnTo>
                  <a:lnTo>
                    <a:pt x="2129104" y="889990"/>
                  </a:lnTo>
                  <a:lnTo>
                    <a:pt x="2127948" y="889990"/>
                  </a:lnTo>
                  <a:lnTo>
                    <a:pt x="2128228" y="892302"/>
                  </a:lnTo>
                  <a:lnTo>
                    <a:pt x="2128329" y="896150"/>
                  </a:lnTo>
                  <a:lnTo>
                    <a:pt x="2128710" y="899223"/>
                  </a:lnTo>
                  <a:lnTo>
                    <a:pt x="2130260" y="898842"/>
                  </a:lnTo>
                  <a:lnTo>
                    <a:pt x="2131415" y="898461"/>
                  </a:lnTo>
                  <a:lnTo>
                    <a:pt x="2132952" y="898080"/>
                  </a:lnTo>
                  <a:close/>
                </a:path>
                <a:path w="2756534" h="1014095">
                  <a:moveTo>
                    <a:pt x="2136038" y="811072"/>
                  </a:moveTo>
                  <a:lnTo>
                    <a:pt x="2131415" y="808761"/>
                  </a:lnTo>
                  <a:lnTo>
                    <a:pt x="2129104" y="807999"/>
                  </a:lnTo>
                  <a:lnTo>
                    <a:pt x="2126780" y="812622"/>
                  </a:lnTo>
                  <a:lnTo>
                    <a:pt x="2124862" y="817232"/>
                  </a:lnTo>
                  <a:lnTo>
                    <a:pt x="2122538" y="821855"/>
                  </a:lnTo>
                  <a:lnTo>
                    <a:pt x="2124862" y="822629"/>
                  </a:lnTo>
                  <a:lnTo>
                    <a:pt x="2126780" y="823785"/>
                  </a:lnTo>
                  <a:lnTo>
                    <a:pt x="2129104" y="824941"/>
                  </a:lnTo>
                  <a:lnTo>
                    <a:pt x="2136038" y="811072"/>
                  </a:lnTo>
                  <a:close/>
                </a:path>
                <a:path w="2756534" h="1014095">
                  <a:moveTo>
                    <a:pt x="2147608" y="768731"/>
                  </a:moveTo>
                  <a:lnTo>
                    <a:pt x="2147227" y="767969"/>
                  </a:lnTo>
                  <a:lnTo>
                    <a:pt x="2146833" y="767575"/>
                  </a:lnTo>
                  <a:lnTo>
                    <a:pt x="2144915" y="769505"/>
                  </a:lnTo>
                  <a:lnTo>
                    <a:pt x="2144522" y="769505"/>
                  </a:lnTo>
                  <a:lnTo>
                    <a:pt x="2144915" y="770267"/>
                  </a:lnTo>
                  <a:lnTo>
                    <a:pt x="2145296" y="770661"/>
                  </a:lnTo>
                  <a:lnTo>
                    <a:pt x="2146071" y="769886"/>
                  </a:lnTo>
                  <a:lnTo>
                    <a:pt x="2146833" y="769505"/>
                  </a:lnTo>
                  <a:lnTo>
                    <a:pt x="2147227" y="768731"/>
                  </a:lnTo>
                  <a:lnTo>
                    <a:pt x="2147608" y="768731"/>
                  </a:lnTo>
                  <a:close/>
                </a:path>
                <a:path w="2756534" h="1014095">
                  <a:moveTo>
                    <a:pt x="2149157" y="786053"/>
                  </a:moveTo>
                  <a:lnTo>
                    <a:pt x="2148001" y="782586"/>
                  </a:lnTo>
                  <a:lnTo>
                    <a:pt x="2146833" y="779513"/>
                  </a:lnTo>
                  <a:lnTo>
                    <a:pt x="2145677" y="776046"/>
                  </a:lnTo>
                  <a:lnTo>
                    <a:pt x="2142210" y="777201"/>
                  </a:lnTo>
                  <a:lnTo>
                    <a:pt x="2143747" y="780288"/>
                  </a:lnTo>
                  <a:lnTo>
                    <a:pt x="2144915" y="783742"/>
                  </a:lnTo>
                  <a:lnTo>
                    <a:pt x="2146452" y="786828"/>
                  </a:lnTo>
                  <a:lnTo>
                    <a:pt x="2148001" y="786053"/>
                  </a:lnTo>
                  <a:lnTo>
                    <a:pt x="2149157" y="786053"/>
                  </a:lnTo>
                  <a:close/>
                </a:path>
                <a:path w="2756534" h="1014095">
                  <a:moveTo>
                    <a:pt x="2158022" y="816076"/>
                  </a:moveTo>
                  <a:lnTo>
                    <a:pt x="2157641" y="814539"/>
                  </a:lnTo>
                  <a:lnTo>
                    <a:pt x="2157641" y="813003"/>
                  </a:lnTo>
                  <a:lnTo>
                    <a:pt x="2156485" y="811847"/>
                  </a:lnTo>
                  <a:lnTo>
                    <a:pt x="2155710" y="811466"/>
                  </a:lnTo>
                  <a:lnTo>
                    <a:pt x="2154161" y="812228"/>
                  </a:lnTo>
                  <a:lnTo>
                    <a:pt x="2152243" y="812228"/>
                  </a:lnTo>
                  <a:lnTo>
                    <a:pt x="2153399" y="814158"/>
                  </a:lnTo>
                  <a:lnTo>
                    <a:pt x="2153450" y="816114"/>
                  </a:lnTo>
                  <a:lnTo>
                    <a:pt x="2154555" y="816851"/>
                  </a:lnTo>
                  <a:lnTo>
                    <a:pt x="2154936" y="817232"/>
                  </a:lnTo>
                  <a:lnTo>
                    <a:pt x="2156866" y="816470"/>
                  </a:lnTo>
                  <a:lnTo>
                    <a:pt x="2158022" y="816076"/>
                  </a:lnTo>
                  <a:close/>
                </a:path>
                <a:path w="2756534" h="1014095">
                  <a:moveTo>
                    <a:pt x="2161108" y="726008"/>
                  </a:moveTo>
                  <a:lnTo>
                    <a:pt x="2159952" y="720229"/>
                  </a:lnTo>
                  <a:lnTo>
                    <a:pt x="2156866" y="721004"/>
                  </a:lnTo>
                  <a:lnTo>
                    <a:pt x="2153399" y="721385"/>
                  </a:lnTo>
                  <a:lnTo>
                    <a:pt x="2150313" y="722160"/>
                  </a:lnTo>
                  <a:lnTo>
                    <a:pt x="2150694" y="723696"/>
                  </a:lnTo>
                  <a:lnTo>
                    <a:pt x="2151075" y="727163"/>
                  </a:lnTo>
                  <a:lnTo>
                    <a:pt x="2154555" y="727163"/>
                  </a:lnTo>
                  <a:lnTo>
                    <a:pt x="2157641" y="726389"/>
                  </a:lnTo>
                  <a:lnTo>
                    <a:pt x="2161108" y="726008"/>
                  </a:lnTo>
                  <a:close/>
                </a:path>
                <a:path w="2756534" h="1014095">
                  <a:moveTo>
                    <a:pt x="2161883" y="886142"/>
                  </a:moveTo>
                  <a:lnTo>
                    <a:pt x="2160727" y="885761"/>
                  </a:lnTo>
                  <a:lnTo>
                    <a:pt x="2159558" y="885761"/>
                  </a:lnTo>
                  <a:lnTo>
                    <a:pt x="2158022" y="885367"/>
                  </a:lnTo>
                  <a:lnTo>
                    <a:pt x="2156866" y="888453"/>
                  </a:lnTo>
                  <a:lnTo>
                    <a:pt x="2156091" y="891527"/>
                  </a:lnTo>
                  <a:lnTo>
                    <a:pt x="2154936" y="894613"/>
                  </a:lnTo>
                  <a:lnTo>
                    <a:pt x="2156866" y="894994"/>
                  </a:lnTo>
                  <a:lnTo>
                    <a:pt x="2158403" y="895769"/>
                  </a:lnTo>
                  <a:lnTo>
                    <a:pt x="2160333" y="896150"/>
                  </a:lnTo>
                  <a:lnTo>
                    <a:pt x="2160727" y="893076"/>
                  </a:lnTo>
                  <a:lnTo>
                    <a:pt x="2161489" y="889609"/>
                  </a:lnTo>
                  <a:lnTo>
                    <a:pt x="2161883" y="886142"/>
                  </a:lnTo>
                  <a:close/>
                </a:path>
                <a:path w="2756534" h="1014095">
                  <a:moveTo>
                    <a:pt x="2166886" y="667880"/>
                  </a:moveTo>
                  <a:lnTo>
                    <a:pt x="2166505" y="666724"/>
                  </a:lnTo>
                  <a:lnTo>
                    <a:pt x="2166124" y="665187"/>
                  </a:lnTo>
                  <a:lnTo>
                    <a:pt x="2165731" y="664032"/>
                  </a:lnTo>
                  <a:lnTo>
                    <a:pt x="2164969" y="664413"/>
                  </a:lnTo>
                  <a:lnTo>
                    <a:pt x="2163419" y="664413"/>
                  </a:lnTo>
                  <a:lnTo>
                    <a:pt x="2163419" y="667499"/>
                  </a:lnTo>
                  <a:lnTo>
                    <a:pt x="2163800" y="668642"/>
                  </a:lnTo>
                  <a:lnTo>
                    <a:pt x="2165350" y="668261"/>
                  </a:lnTo>
                  <a:lnTo>
                    <a:pt x="2166124" y="667880"/>
                  </a:lnTo>
                  <a:lnTo>
                    <a:pt x="2166886" y="667880"/>
                  </a:lnTo>
                  <a:close/>
                </a:path>
                <a:path w="2756534" h="1014095">
                  <a:moveTo>
                    <a:pt x="2173059" y="775665"/>
                  </a:moveTo>
                  <a:lnTo>
                    <a:pt x="2172297" y="775665"/>
                  </a:lnTo>
                  <a:lnTo>
                    <a:pt x="2171903" y="775271"/>
                  </a:lnTo>
                  <a:lnTo>
                    <a:pt x="2171128" y="775271"/>
                  </a:lnTo>
                  <a:lnTo>
                    <a:pt x="2171128" y="775665"/>
                  </a:lnTo>
                  <a:lnTo>
                    <a:pt x="2170747" y="776046"/>
                  </a:lnTo>
                  <a:lnTo>
                    <a:pt x="2171128" y="776427"/>
                  </a:lnTo>
                  <a:lnTo>
                    <a:pt x="2171522" y="776427"/>
                  </a:lnTo>
                  <a:lnTo>
                    <a:pt x="2171903" y="777201"/>
                  </a:lnTo>
                  <a:lnTo>
                    <a:pt x="2172297" y="776427"/>
                  </a:lnTo>
                  <a:lnTo>
                    <a:pt x="2173059" y="775665"/>
                  </a:lnTo>
                  <a:close/>
                </a:path>
                <a:path w="2756534" h="1014095">
                  <a:moveTo>
                    <a:pt x="2180005" y="631698"/>
                  </a:moveTo>
                  <a:lnTo>
                    <a:pt x="2177694" y="628611"/>
                  </a:lnTo>
                  <a:lnTo>
                    <a:pt x="2176145" y="627456"/>
                  </a:lnTo>
                  <a:lnTo>
                    <a:pt x="2175764" y="627075"/>
                  </a:lnTo>
                  <a:lnTo>
                    <a:pt x="2174214" y="628230"/>
                  </a:lnTo>
                  <a:lnTo>
                    <a:pt x="2171903" y="629386"/>
                  </a:lnTo>
                  <a:lnTo>
                    <a:pt x="2173833" y="631304"/>
                  </a:lnTo>
                  <a:lnTo>
                    <a:pt x="2174608" y="633234"/>
                  </a:lnTo>
                  <a:lnTo>
                    <a:pt x="2176145" y="633615"/>
                  </a:lnTo>
                  <a:lnTo>
                    <a:pt x="2177300" y="633996"/>
                  </a:lnTo>
                  <a:lnTo>
                    <a:pt x="2178850" y="632460"/>
                  </a:lnTo>
                  <a:lnTo>
                    <a:pt x="2180005" y="631698"/>
                  </a:lnTo>
                  <a:close/>
                </a:path>
                <a:path w="2756534" h="1014095">
                  <a:moveTo>
                    <a:pt x="2184628" y="795680"/>
                  </a:moveTo>
                  <a:lnTo>
                    <a:pt x="2180780" y="796836"/>
                  </a:lnTo>
                  <a:lnTo>
                    <a:pt x="2176538" y="797217"/>
                  </a:lnTo>
                  <a:lnTo>
                    <a:pt x="2176538" y="797598"/>
                  </a:lnTo>
                  <a:lnTo>
                    <a:pt x="2175052" y="804494"/>
                  </a:lnTo>
                  <a:lnTo>
                    <a:pt x="2171039" y="810310"/>
                  </a:lnTo>
                  <a:lnTo>
                    <a:pt x="2166899" y="816076"/>
                  </a:lnTo>
                  <a:lnTo>
                    <a:pt x="2164969" y="823010"/>
                  </a:lnTo>
                  <a:lnTo>
                    <a:pt x="2164575" y="826084"/>
                  </a:lnTo>
                  <a:lnTo>
                    <a:pt x="2159558" y="829551"/>
                  </a:lnTo>
                  <a:lnTo>
                    <a:pt x="2156485" y="832637"/>
                  </a:lnTo>
                  <a:lnTo>
                    <a:pt x="2182787" y="804494"/>
                  </a:lnTo>
                  <a:lnTo>
                    <a:pt x="2184628" y="795680"/>
                  </a:lnTo>
                  <a:close/>
                </a:path>
                <a:path w="2756534" h="1014095">
                  <a:moveTo>
                    <a:pt x="2186178" y="879208"/>
                  </a:moveTo>
                  <a:lnTo>
                    <a:pt x="2185022" y="877671"/>
                  </a:lnTo>
                  <a:lnTo>
                    <a:pt x="2183473" y="876515"/>
                  </a:lnTo>
                  <a:lnTo>
                    <a:pt x="2182317" y="875360"/>
                  </a:lnTo>
                  <a:lnTo>
                    <a:pt x="2180005" y="877671"/>
                  </a:lnTo>
                  <a:lnTo>
                    <a:pt x="2178075" y="879983"/>
                  </a:lnTo>
                  <a:lnTo>
                    <a:pt x="2175764" y="882294"/>
                  </a:lnTo>
                  <a:lnTo>
                    <a:pt x="2176919" y="883056"/>
                  </a:lnTo>
                  <a:lnTo>
                    <a:pt x="2177694" y="884212"/>
                  </a:lnTo>
                  <a:lnTo>
                    <a:pt x="2178850" y="885367"/>
                  </a:lnTo>
                  <a:lnTo>
                    <a:pt x="2181542" y="883450"/>
                  </a:lnTo>
                  <a:lnTo>
                    <a:pt x="2183854" y="881138"/>
                  </a:lnTo>
                  <a:lnTo>
                    <a:pt x="2186178" y="879208"/>
                  </a:lnTo>
                  <a:close/>
                </a:path>
                <a:path w="2756534" h="1014095">
                  <a:moveTo>
                    <a:pt x="2190419" y="655942"/>
                  </a:moveTo>
                  <a:lnTo>
                    <a:pt x="2189645" y="655180"/>
                  </a:lnTo>
                  <a:lnTo>
                    <a:pt x="2188489" y="654786"/>
                  </a:lnTo>
                  <a:lnTo>
                    <a:pt x="2187333" y="654024"/>
                  </a:lnTo>
                  <a:lnTo>
                    <a:pt x="2185403" y="656717"/>
                  </a:lnTo>
                  <a:lnTo>
                    <a:pt x="2183854" y="659028"/>
                  </a:lnTo>
                  <a:lnTo>
                    <a:pt x="2182317" y="661720"/>
                  </a:lnTo>
                  <a:lnTo>
                    <a:pt x="2183854" y="662482"/>
                  </a:lnTo>
                  <a:lnTo>
                    <a:pt x="2185022" y="663257"/>
                  </a:lnTo>
                  <a:lnTo>
                    <a:pt x="2186559" y="664032"/>
                  </a:lnTo>
                  <a:lnTo>
                    <a:pt x="2187714" y="661339"/>
                  </a:lnTo>
                  <a:lnTo>
                    <a:pt x="2189264" y="658634"/>
                  </a:lnTo>
                  <a:lnTo>
                    <a:pt x="2190419" y="655942"/>
                  </a:lnTo>
                  <a:close/>
                </a:path>
                <a:path w="2756534" h="1014095">
                  <a:moveTo>
                    <a:pt x="2196579" y="818007"/>
                  </a:moveTo>
                  <a:lnTo>
                    <a:pt x="2195042" y="817232"/>
                  </a:lnTo>
                  <a:lnTo>
                    <a:pt x="2193887" y="816470"/>
                  </a:lnTo>
                  <a:lnTo>
                    <a:pt x="2191575" y="815695"/>
                  </a:lnTo>
                  <a:lnTo>
                    <a:pt x="2190026" y="819543"/>
                  </a:lnTo>
                  <a:lnTo>
                    <a:pt x="2188095" y="823010"/>
                  </a:lnTo>
                  <a:lnTo>
                    <a:pt x="2186559" y="826858"/>
                  </a:lnTo>
                  <a:lnTo>
                    <a:pt x="2188095" y="827633"/>
                  </a:lnTo>
                  <a:lnTo>
                    <a:pt x="2189264" y="828014"/>
                  </a:lnTo>
                  <a:lnTo>
                    <a:pt x="2190419" y="828789"/>
                  </a:lnTo>
                  <a:lnTo>
                    <a:pt x="2192731" y="825322"/>
                  </a:lnTo>
                  <a:lnTo>
                    <a:pt x="2194661" y="821474"/>
                  </a:lnTo>
                  <a:lnTo>
                    <a:pt x="2196579" y="818007"/>
                  </a:lnTo>
                  <a:close/>
                </a:path>
                <a:path w="2756534" h="1014095">
                  <a:moveTo>
                    <a:pt x="2197354" y="682891"/>
                  </a:moveTo>
                  <a:lnTo>
                    <a:pt x="2196579" y="682117"/>
                  </a:lnTo>
                  <a:lnTo>
                    <a:pt x="2196198" y="681355"/>
                  </a:lnTo>
                  <a:lnTo>
                    <a:pt x="2195423" y="680961"/>
                  </a:lnTo>
                  <a:lnTo>
                    <a:pt x="2195042" y="680961"/>
                  </a:lnTo>
                  <a:lnTo>
                    <a:pt x="2194661" y="681355"/>
                  </a:lnTo>
                  <a:lnTo>
                    <a:pt x="2194268" y="681355"/>
                  </a:lnTo>
                  <a:lnTo>
                    <a:pt x="2195042" y="682117"/>
                  </a:lnTo>
                  <a:lnTo>
                    <a:pt x="2195423" y="682891"/>
                  </a:lnTo>
                  <a:lnTo>
                    <a:pt x="2196198" y="683272"/>
                  </a:lnTo>
                  <a:lnTo>
                    <a:pt x="2196198" y="683666"/>
                  </a:lnTo>
                  <a:lnTo>
                    <a:pt x="2196973" y="682891"/>
                  </a:lnTo>
                  <a:lnTo>
                    <a:pt x="2197354" y="682891"/>
                  </a:lnTo>
                  <a:close/>
                </a:path>
                <a:path w="2756534" h="1014095">
                  <a:moveTo>
                    <a:pt x="2200833" y="826477"/>
                  </a:moveTo>
                  <a:lnTo>
                    <a:pt x="2200440" y="826477"/>
                  </a:lnTo>
                  <a:lnTo>
                    <a:pt x="2199665" y="826084"/>
                  </a:lnTo>
                  <a:lnTo>
                    <a:pt x="2198903" y="826084"/>
                  </a:lnTo>
                  <a:lnTo>
                    <a:pt x="2199284" y="826858"/>
                  </a:lnTo>
                  <a:lnTo>
                    <a:pt x="2199665" y="827239"/>
                  </a:lnTo>
                  <a:lnTo>
                    <a:pt x="2200440" y="827239"/>
                  </a:lnTo>
                  <a:lnTo>
                    <a:pt x="2200440" y="826858"/>
                  </a:lnTo>
                  <a:lnTo>
                    <a:pt x="2200833" y="826477"/>
                  </a:lnTo>
                  <a:close/>
                </a:path>
                <a:path w="2756534" h="1014095">
                  <a:moveTo>
                    <a:pt x="2202751" y="836866"/>
                  </a:moveTo>
                  <a:lnTo>
                    <a:pt x="2201989" y="832243"/>
                  </a:lnTo>
                  <a:lnTo>
                    <a:pt x="2197747" y="835710"/>
                  </a:lnTo>
                  <a:lnTo>
                    <a:pt x="2193112" y="839558"/>
                  </a:lnTo>
                  <a:lnTo>
                    <a:pt x="2187714" y="844181"/>
                  </a:lnTo>
                  <a:lnTo>
                    <a:pt x="2188870" y="845718"/>
                  </a:lnTo>
                  <a:lnTo>
                    <a:pt x="2191956" y="850722"/>
                  </a:lnTo>
                  <a:lnTo>
                    <a:pt x="2195042" y="855345"/>
                  </a:lnTo>
                  <a:lnTo>
                    <a:pt x="2196973" y="850341"/>
                  </a:lnTo>
                  <a:lnTo>
                    <a:pt x="2198509" y="844956"/>
                  </a:lnTo>
                  <a:lnTo>
                    <a:pt x="2200440" y="839952"/>
                  </a:lnTo>
                  <a:lnTo>
                    <a:pt x="2201214" y="838403"/>
                  </a:lnTo>
                  <a:lnTo>
                    <a:pt x="2202751" y="836866"/>
                  </a:lnTo>
                  <a:close/>
                </a:path>
                <a:path w="2756534" h="1014095">
                  <a:moveTo>
                    <a:pt x="2203526" y="531609"/>
                  </a:moveTo>
                  <a:lnTo>
                    <a:pt x="2201989" y="531609"/>
                  </a:lnTo>
                  <a:lnTo>
                    <a:pt x="2200440" y="531228"/>
                  </a:lnTo>
                  <a:lnTo>
                    <a:pt x="2198509" y="531228"/>
                  </a:lnTo>
                  <a:lnTo>
                    <a:pt x="2198509" y="534301"/>
                  </a:lnTo>
                  <a:lnTo>
                    <a:pt x="2198128" y="537387"/>
                  </a:lnTo>
                  <a:lnTo>
                    <a:pt x="2198128" y="540461"/>
                  </a:lnTo>
                  <a:lnTo>
                    <a:pt x="2199284" y="540461"/>
                  </a:lnTo>
                  <a:lnTo>
                    <a:pt x="2200059" y="540842"/>
                  </a:lnTo>
                  <a:lnTo>
                    <a:pt x="2201214" y="540842"/>
                  </a:lnTo>
                  <a:lnTo>
                    <a:pt x="2203526" y="531609"/>
                  </a:lnTo>
                  <a:close/>
                </a:path>
                <a:path w="2756534" h="1014095">
                  <a:moveTo>
                    <a:pt x="2204682" y="625538"/>
                  </a:moveTo>
                  <a:lnTo>
                    <a:pt x="2203907" y="625144"/>
                  </a:lnTo>
                  <a:lnTo>
                    <a:pt x="2203526" y="624382"/>
                  </a:lnTo>
                  <a:lnTo>
                    <a:pt x="2202751" y="623608"/>
                  </a:lnTo>
                  <a:lnTo>
                    <a:pt x="2201989" y="623989"/>
                  </a:lnTo>
                  <a:lnTo>
                    <a:pt x="2200833" y="624382"/>
                  </a:lnTo>
                  <a:lnTo>
                    <a:pt x="2200833" y="625538"/>
                  </a:lnTo>
                  <a:lnTo>
                    <a:pt x="2201214" y="626300"/>
                  </a:lnTo>
                  <a:lnTo>
                    <a:pt x="2201989" y="627075"/>
                  </a:lnTo>
                  <a:lnTo>
                    <a:pt x="2202751" y="626694"/>
                  </a:lnTo>
                  <a:lnTo>
                    <a:pt x="2203907" y="625919"/>
                  </a:lnTo>
                  <a:lnTo>
                    <a:pt x="2204682" y="625538"/>
                  </a:lnTo>
                  <a:close/>
                </a:path>
                <a:path w="2756534" h="1014095">
                  <a:moveTo>
                    <a:pt x="2205075" y="594741"/>
                  </a:moveTo>
                  <a:lnTo>
                    <a:pt x="2204783" y="593585"/>
                  </a:lnTo>
                  <a:lnTo>
                    <a:pt x="2204682" y="592048"/>
                  </a:lnTo>
                  <a:lnTo>
                    <a:pt x="2204301" y="590892"/>
                  </a:lnTo>
                  <a:lnTo>
                    <a:pt x="2203145" y="590892"/>
                  </a:lnTo>
                  <a:lnTo>
                    <a:pt x="2202370" y="591273"/>
                  </a:lnTo>
                  <a:lnTo>
                    <a:pt x="2201595" y="591273"/>
                  </a:lnTo>
                  <a:lnTo>
                    <a:pt x="2201989" y="592429"/>
                  </a:lnTo>
                  <a:lnTo>
                    <a:pt x="2201989" y="593585"/>
                  </a:lnTo>
                  <a:lnTo>
                    <a:pt x="2202370" y="594741"/>
                  </a:lnTo>
                  <a:lnTo>
                    <a:pt x="2202751" y="595122"/>
                  </a:lnTo>
                  <a:lnTo>
                    <a:pt x="2204301" y="594741"/>
                  </a:lnTo>
                  <a:lnTo>
                    <a:pt x="2205075" y="594741"/>
                  </a:lnTo>
                  <a:close/>
                </a:path>
                <a:path w="2756534" h="1014095">
                  <a:moveTo>
                    <a:pt x="2207387" y="789901"/>
                  </a:moveTo>
                  <a:lnTo>
                    <a:pt x="2206993" y="789139"/>
                  </a:lnTo>
                  <a:lnTo>
                    <a:pt x="2206612" y="788746"/>
                  </a:lnTo>
                  <a:lnTo>
                    <a:pt x="2204682" y="788746"/>
                  </a:lnTo>
                  <a:lnTo>
                    <a:pt x="2204682" y="790676"/>
                  </a:lnTo>
                  <a:lnTo>
                    <a:pt x="2205075" y="791451"/>
                  </a:lnTo>
                  <a:lnTo>
                    <a:pt x="2205456" y="791832"/>
                  </a:lnTo>
                  <a:lnTo>
                    <a:pt x="2207387" y="791832"/>
                  </a:lnTo>
                  <a:lnTo>
                    <a:pt x="2207387" y="789901"/>
                  </a:lnTo>
                  <a:close/>
                </a:path>
                <a:path w="2756534" h="1014095">
                  <a:moveTo>
                    <a:pt x="2213559" y="561632"/>
                  </a:moveTo>
                  <a:lnTo>
                    <a:pt x="2212784" y="561632"/>
                  </a:lnTo>
                  <a:lnTo>
                    <a:pt x="2212009" y="562013"/>
                  </a:lnTo>
                  <a:lnTo>
                    <a:pt x="2211235" y="562787"/>
                  </a:lnTo>
                  <a:lnTo>
                    <a:pt x="2212009" y="563562"/>
                  </a:lnTo>
                  <a:lnTo>
                    <a:pt x="2212009" y="564718"/>
                  </a:lnTo>
                  <a:lnTo>
                    <a:pt x="2213165" y="564718"/>
                  </a:lnTo>
                  <a:lnTo>
                    <a:pt x="2213165" y="564324"/>
                  </a:lnTo>
                  <a:lnTo>
                    <a:pt x="2213559" y="563562"/>
                  </a:lnTo>
                  <a:lnTo>
                    <a:pt x="2213559" y="561632"/>
                  </a:lnTo>
                  <a:close/>
                </a:path>
                <a:path w="2756534" h="1014095">
                  <a:moveTo>
                    <a:pt x="2216251" y="681736"/>
                  </a:moveTo>
                  <a:lnTo>
                    <a:pt x="2215870" y="680961"/>
                  </a:lnTo>
                  <a:lnTo>
                    <a:pt x="2215477" y="680580"/>
                  </a:lnTo>
                  <a:lnTo>
                    <a:pt x="2214715" y="681355"/>
                  </a:lnTo>
                  <a:lnTo>
                    <a:pt x="2213940" y="681736"/>
                  </a:lnTo>
                  <a:lnTo>
                    <a:pt x="2213559" y="682510"/>
                  </a:lnTo>
                  <a:lnTo>
                    <a:pt x="2213165" y="682510"/>
                  </a:lnTo>
                  <a:lnTo>
                    <a:pt x="2213559" y="683272"/>
                  </a:lnTo>
                  <a:lnTo>
                    <a:pt x="2213940" y="683666"/>
                  </a:lnTo>
                  <a:lnTo>
                    <a:pt x="2215870" y="681736"/>
                  </a:lnTo>
                  <a:lnTo>
                    <a:pt x="2216251" y="681736"/>
                  </a:lnTo>
                  <a:close/>
                </a:path>
                <a:path w="2756534" h="1014095">
                  <a:moveTo>
                    <a:pt x="2221268" y="585114"/>
                  </a:moveTo>
                  <a:lnTo>
                    <a:pt x="2218182" y="583577"/>
                  </a:lnTo>
                  <a:lnTo>
                    <a:pt x="2216251" y="582803"/>
                  </a:lnTo>
                  <a:lnTo>
                    <a:pt x="2215096" y="585495"/>
                  </a:lnTo>
                  <a:lnTo>
                    <a:pt x="2213559" y="588581"/>
                  </a:lnTo>
                  <a:lnTo>
                    <a:pt x="2212390" y="591273"/>
                  </a:lnTo>
                  <a:lnTo>
                    <a:pt x="2214321" y="592048"/>
                  </a:lnTo>
                  <a:lnTo>
                    <a:pt x="2215870" y="592429"/>
                  </a:lnTo>
                  <a:lnTo>
                    <a:pt x="2217407" y="593204"/>
                  </a:lnTo>
                  <a:lnTo>
                    <a:pt x="2218563" y="590892"/>
                  </a:lnTo>
                  <a:lnTo>
                    <a:pt x="2220112" y="588200"/>
                  </a:lnTo>
                  <a:lnTo>
                    <a:pt x="2220887" y="585495"/>
                  </a:lnTo>
                  <a:lnTo>
                    <a:pt x="2221268" y="585114"/>
                  </a:lnTo>
                  <a:close/>
                </a:path>
                <a:path w="2756534" h="1014095">
                  <a:moveTo>
                    <a:pt x="2230907" y="838796"/>
                  </a:moveTo>
                  <a:lnTo>
                    <a:pt x="2230132" y="838022"/>
                  </a:lnTo>
                  <a:lnTo>
                    <a:pt x="2229751" y="837247"/>
                  </a:lnTo>
                  <a:lnTo>
                    <a:pt x="2229751" y="836866"/>
                  </a:lnTo>
                  <a:lnTo>
                    <a:pt x="2228596" y="837247"/>
                  </a:lnTo>
                  <a:lnTo>
                    <a:pt x="2228596" y="840333"/>
                  </a:lnTo>
                  <a:lnTo>
                    <a:pt x="2228977" y="839952"/>
                  </a:lnTo>
                  <a:lnTo>
                    <a:pt x="2230132" y="839952"/>
                  </a:lnTo>
                  <a:lnTo>
                    <a:pt x="2230526" y="839177"/>
                  </a:lnTo>
                  <a:lnTo>
                    <a:pt x="2230907" y="838796"/>
                  </a:lnTo>
                  <a:close/>
                </a:path>
                <a:path w="2756534" h="1014095">
                  <a:moveTo>
                    <a:pt x="2232444" y="559320"/>
                  </a:moveTo>
                  <a:lnTo>
                    <a:pt x="2232063" y="557784"/>
                  </a:lnTo>
                  <a:lnTo>
                    <a:pt x="2231682" y="556628"/>
                  </a:lnTo>
                  <a:lnTo>
                    <a:pt x="2230526" y="557009"/>
                  </a:lnTo>
                  <a:lnTo>
                    <a:pt x="2229370" y="557009"/>
                  </a:lnTo>
                  <a:lnTo>
                    <a:pt x="2228977" y="558558"/>
                  </a:lnTo>
                  <a:lnTo>
                    <a:pt x="2229370" y="559714"/>
                  </a:lnTo>
                  <a:lnTo>
                    <a:pt x="2229370" y="561251"/>
                  </a:lnTo>
                  <a:lnTo>
                    <a:pt x="2230526" y="561251"/>
                  </a:lnTo>
                  <a:lnTo>
                    <a:pt x="2232444" y="560857"/>
                  </a:lnTo>
                  <a:lnTo>
                    <a:pt x="2232444" y="559320"/>
                  </a:lnTo>
                  <a:close/>
                </a:path>
                <a:path w="2756534" h="1014095">
                  <a:moveTo>
                    <a:pt x="2232837" y="676732"/>
                  </a:moveTo>
                  <a:lnTo>
                    <a:pt x="2227821" y="674039"/>
                  </a:lnTo>
                  <a:lnTo>
                    <a:pt x="2223198" y="672109"/>
                  </a:lnTo>
                  <a:lnTo>
                    <a:pt x="2218563" y="669798"/>
                  </a:lnTo>
                  <a:lnTo>
                    <a:pt x="2219718" y="680580"/>
                  </a:lnTo>
                  <a:lnTo>
                    <a:pt x="2220112" y="680961"/>
                  </a:lnTo>
                  <a:lnTo>
                    <a:pt x="2232837" y="676732"/>
                  </a:lnTo>
                  <a:close/>
                </a:path>
                <a:path w="2756534" h="1014095">
                  <a:moveTo>
                    <a:pt x="2233218" y="698677"/>
                  </a:moveTo>
                  <a:lnTo>
                    <a:pt x="2232837" y="697128"/>
                  </a:lnTo>
                  <a:lnTo>
                    <a:pt x="2232063" y="695972"/>
                  </a:lnTo>
                  <a:lnTo>
                    <a:pt x="2231682" y="694436"/>
                  </a:lnTo>
                  <a:lnTo>
                    <a:pt x="2228596" y="695591"/>
                  </a:lnTo>
                  <a:lnTo>
                    <a:pt x="2222423" y="698677"/>
                  </a:lnTo>
                  <a:lnTo>
                    <a:pt x="2223198" y="700989"/>
                  </a:lnTo>
                  <a:lnTo>
                    <a:pt x="2223960" y="702906"/>
                  </a:lnTo>
                  <a:lnTo>
                    <a:pt x="2227046" y="701370"/>
                  </a:lnTo>
                  <a:lnTo>
                    <a:pt x="2230132" y="700214"/>
                  </a:lnTo>
                  <a:lnTo>
                    <a:pt x="2233218" y="698677"/>
                  </a:lnTo>
                  <a:close/>
                </a:path>
                <a:path w="2756534" h="1014095">
                  <a:moveTo>
                    <a:pt x="2237079" y="822629"/>
                  </a:moveTo>
                  <a:lnTo>
                    <a:pt x="2236686" y="821474"/>
                  </a:lnTo>
                  <a:lnTo>
                    <a:pt x="2235924" y="820318"/>
                  </a:lnTo>
                  <a:lnTo>
                    <a:pt x="2235530" y="819162"/>
                  </a:lnTo>
                  <a:lnTo>
                    <a:pt x="2234768" y="819543"/>
                  </a:lnTo>
                  <a:lnTo>
                    <a:pt x="2233612" y="819937"/>
                  </a:lnTo>
                  <a:lnTo>
                    <a:pt x="2233612" y="821474"/>
                  </a:lnTo>
                  <a:lnTo>
                    <a:pt x="2234374" y="823785"/>
                  </a:lnTo>
                  <a:lnTo>
                    <a:pt x="2235530" y="823391"/>
                  </a:lnTo>
                  <a:lnTo>
                    <a:pt x="2237079" y="822629"/>
                  </a:lnTo>
                  <a:close/>
                </a:path>
                <a:path w="2756534" h="1014095">
                  <a:moveTo>
                    <a:pt x="2237079" y="500430"/>
                  </a:moveTo>
                  <a:lnTo>
                    <a:pt x="2233993" y="507352"/>
                  </a:lnTo>
                  <a:lnTo>
                    <a:pt x="2232063" y="511975"/>
                  </a:lnTo>
                  <a:lnTo>
                    <a:pt x="2228977" y="518134"/>
                  </a:lnTo>
                  <a:lnTo>
                    <a:pt x="2236686" y="516978"/>
                  </a:lnTo>
                  <a:lnTo>
                    <a:pt x="2237079" y="500430"/>
                  </a:lnTo>
                  <a:close/>
                </a:path>
                <a:path w="2756534" h="1014095">
                  <a:moveTo>
                    <a:pt x="2238616" y="802614"/>
                  </a:moveTo>
                  <a:lnTo>
                    <a:pt x="2232837" y="802614"/>
                  </a:lnTo>
                  <a:lnTo>
                    <a:pt x="2233218" y="805688"/>
                  </a:lnTo>
                  <a:lnTo>
                    <a:pt x="2233218" y="808380"/>
                  </a:lnTo>
                  <a:lnTo>
                    <a:pt x="2233612" y="811466"/>
                  </a:lnTo>
                  <a:lnTo>
                    <a:pt x="2235149" y="811466"/>
                  </a:lnTo>
                  <a:lnTo>
                    <a:pt x="2236305" y="811847"/>
                  </a:lnTo>
                  <a:lnTo>
                    <a:pt x="2237460" y="811847"/>
                  </a:lnTo>
                  <a:lnTo>
                    <a:pt x="2238616" y="802614"/>
                  </a:lnTo>
                  <a:close/>
                </a:path>
                <a:path w="2756534" h="1014095">
                  <a:moveTo>
                    <a:pt x="2240165" y="643623"/>
                  </a:moveTo>
                  <a:lnTo>
                    <a:pt x="2239010" y="641311"/>
                  </a:lnTo>
                  <a:lnTo>
                    <a:pt x="2237460" y="639013"/>
                  </a:lnTo>
                  <a:lnTo>
                    <a:pt x="2236305" y="636701"/>
                  </a:lnTo>
                  <a:lnTo>
                    <a:pt x="2235149" y="637463"/>
                  </a:lnTo>
                  <a:lnTo>
                    <a:pt x="2232837" y="638619"/>
                  </a:lnTo>
                  <a:lnTo>
                    <a:pt x="2233218" y="639013"/>
                  </a:lnTo>
                  <a:lnTo>
                    <a:pt x="2233993" y="641311"/>
                  </a:lnTo>
                  <a:lnTo>
                    <a:pt x="2235530" y="643242"/>
                  </a:lnTo>
                  <a:lnTo>
                    <a:pt x="2236686" y="645553"/>
                  </a:lnTo>
                  <a:lnTo>
                    <a:pt x="2237854" y="644779"/>
                  </a:lnTo>
                  <a:lnTo>
                    <a:pt x="2239010" y="644398"/>
                  </a:lnTo>
                  <a:lnTo>
                    <a:pt x="2240165" y="643623"/>
                  </a:lnTo>
                  <a:close/>
                </a:path>
                <a:path w="2756534" h="1014095">
                  <a:moveTo>
                    <a:pt x="2240546" y="894219"/>
                  </a:moveTo>
                  <a:lnTo>
                    <a:pt x="2238616" y="884212"/>
                  </a:lnTo>
                  <a:lnTo>
                    <a:pt x="2226665" y="887679"/>
                  </a:lnTo>
                  <a:lnTo>
                    <a:pt x="2232837" y="890371"/>
                  </a:lnTo>
                  <a:lnTo>
                    <a:pt x="2236305" y="892302"/>
                  </a:lnTo>
                  <a:lnTo>
                    <a:pt x="2240546" y="894219"/>
                  </a:lnTo>
                  <a:close/>
                </a:path>
                <a:path w="2756534" h="1014095">
                  <a:moveTo>
                    <a:pt x="2243251" y="664032"/>
                  </a:moveTo>
                  <a:lnTo>
                    <a:pt x="2240165" y="663257"/>
                  </a:lnTo>
                  <a:lnTo>
                    <a:pt x="2236686" y="662101"/>
                  </a:lnTo>
                  <a:lnTo>
                    <a:pt x="2233612" y="661339"/>
                  </a:lnTo>
                  <a:lnTo>
                    <a:pt x="2233218" y="662482"/>
                  </a:lnTo>
                  <a:lnTo>
                    <a:pt x="2232837" y="664032"/>
                  </a:lnTo>
                  <a:lnTo>
                    <a:pt x="2232444" y="665187"/>
                  </a:lnTo>
                  <a:lnTo>
                    <a:pt x="2235530" y="665949"/>
                  </a:lnTo>
                  <a:lnTo>
                    <a:pt x="2238616" y="666343"/>
                  </a:lnTo>
                  <a:lnTo>
                    <a:pt x="2242096" y="666724"/>
                  </a:lnTo>
                  <a:lnTo>
                    <a:pt x="2242477" y="665949"/>
                  </a:lnTo>
                  <a:lnTo>
                    <a:pt x="2242858" y="664794"/>
                  </a:lnTo>
                  <a:lnTo>
                    <a:pt x="2243251" y="664032"/>
                  </a:lnTo>
                  <a:close/>
                </a:path>
                <a:path w="2756534" h="1014095">
                  <a:moveTo>
                    <a:pt x="2245944" y="624382"/>
                  </a:moveTo>
                  <a:lnTo>
                    <a:pt x="2245169" y="622452"/>
                  </a:lnTo>
                  <a:lnTo>
                    <a:pt x="2244407" y="622452"/>
                  </a:lnTo>
                  <a:lnTo>
                    <a:pt x="2243251" y="622071"/>
                  </a:lnTo>
                  <a:lnTo>
                    <a:pt x="2242096" y="622833"/>
                  </a:lnTo>
                  <a:lnTo>
                    <a:pt x="2239772" y="623227"/>
                  </a:lnTo>
                  <a:lnTo>
                    <a:pt x="2241321" y="624763"/>
                  </a:lnTo>
                  <a:lnTo>
                    <a:pt x="2242096" y="626694"/>
                  </a:lnTo>
                  <a:lnTo>
                    <a:pt x="2244013" y="626694"/>
                  </a:lnTo>
                  <a:lnTo>
                    <a:pt x="2245169" y="625538"/>
                  </a:lnTo>
                  <a:lnTo>
                    <a:pt x="2245944" y="624382"/>
                  </a:lnTo>
                  <a:close/>
                </a:path>
                <a:path w="2756534" h="1014095">
                  <a:moveTo>
                    <a:pt x="2255977" y="741400"/>
                  </a:moveTo>
                  <a:lnTo>
                    <a:pt x="2255202" y="740638"/>
                  </a:lnTo>
                  <a:lnTo>
                    <a:pt x="2255202" y="740244"/>
                  </a:lnTo>
                  <a:lnTo>
                    <a:pt x="2254427" y="740638"/>
                  </a:lnTo>
                  <a:lnTo>
                    <a:pt x="2253665" y="741400"/>
                  </a:lnTo>
                  <a:lnTo>
                    <a:pt x="2253272" y="742175"/>
                  </a:lnTo>
                  <a:lnTo>
                    <a:pt x="2252891" y="742175"/>
                  </a:lnTo>
                  <a:lnTo>
                    <a:pt x="2253665" y="742937"/>
                  </a:lnTo>
                  <a:lnTo>
                    <a:pt x="2253665" y="743331"/>
                  </a:lnTo>
                  <a:lnTo>
                    <a:pt x="2254427" y="742556"/>
                  </a:lnTo>
                  <a:lnTo>
                    <a:pt x="2255202" y="742175"/>
                  </a:lnTo>
                  <a:lnTo>
                    <a:pt x="2255583" y="741400"/>
                  </a:lnTo>
                  <a:lnTo>
                    <a:pt x="2255977" y="741400"/>
                  </a:lnTo>
                  <a:close/>
                </a:path>
                <a:path w="2756534" h="1014095">
                  <a:moveTo>
                    <a:pt x="2256358" y="590118"/>
                  </a:moveTo>
                  <a:lnTo>
                    <a:pt x="2255977" y="586651"/>
                  </a:lnTo>
                  <a:lnTo>
                    <a:pt x="2255583" y="586651"/>
                  </a:lnTo>
                  <a:lnTo>
                    <a:pt x="2253665" y="586270"/>
                  </a:lnTo>
                  <a:lnTo>
                    <a:pt x="2252116" y="586651"/>
                  </a:lnTo>
                  <a:lnTo>
                    <a:pt x="2249805" y="586651"/>
                  </a:lnTo>
                  <a:lnTo>
                    <a:pt x="2249805" y="589343"/>
                  </a:lnTo>
                  <a:lnTo>
                    <a:pt x="2250186" y="590499"/>
                  </a:lnTo>
                  <a:lnTo>
                    <a:pt x="2250186" y="592048"/>
                  </a:lnTo>
                  <a:lnTo>
                    <a:pt x="2254046" y="591273"/>
                  </a:lnTo>
                  <a:lnTo>
                    <a:pt x="2256358" y="590118"/>
                  </a:lnTo>
                  <a:close/>
                </a:path>
                <a:path w="2756534" h="1014095">
                  <a:moveTo>
                    <a:pt x="2257514" y="823010"/>
                  </a:moveTo>
                  <a:lnTo>
                    <a:pt x="2255583" y="822629"/>
                  </a:lnTo>
                  <a:lnTo>
                    <a:pt x="2251735" y="822629"/>
                  </a:lnTo>
                  <a:lnTo>
                    <a:pt x="2251735" y="834948"/>
                  </a:lnTo>
                  <a:lnTo>
                    <a:pt x="2254821" y="834948"/>
                  </a:lnTo>
                  <a:lnTo>
                    <a:pt x="2255977" y="835329"/>
                  </a:lnTo>
                  <a:lnTo>
                    <a:pt x="2256739" y="831100"/>
                  </a:lnTo>
                  <a:lnTo>
                    <a:pt x="2257133" y="827239"/>
                  </a:lnTo>
                  <a:lnTo>
                    <a:pt x="2257514" y="823010"/>
                  </a:lnTo>
                  <a:close/>
                </a:path>
                <a:path w="2756534" h="1014095">
                  <a:moveTo>
                    <a:pt x="2260219" y="773353"/>
                  </a:moveTo>
                  <a:lnTo>
                    <a:pt x="2259825" y="772972"/>
                  </a:lnTo>
                  <a:lnTo>
                    <a:pt x="2259825" y="772579"/>
                  </a:lnTo>
                  <a:lnTo>
                    <a:pt x="2259444" y="772198"/>
                  </a:lnTo>
                  <a:lnTo>
                    <a:pt x="2258288" y="772198"/>
                  </a:lnTo>
                  <a:lnTo>
                    <a:pt x="2258288" y="772579"/>
                  </a:lnTo>
                  <a:lnTo>
                    <a:pt x="2258669" y="773353"/>
                  </a:lnTo>
                  <a:lnTo>
                    <a:pt x="2259063" y="773734"/>
                  </a:lnTo>
                  <a:lnTo>
                    <a:pt x="2259444" y="773353"/>
                  </a:lnTo>
                  <a:lnTo>
                    <a:pt x="2259825" y="773353"/>
                  </a:lnTo>
                  <a:lnTo>
                    <a:pt x="2260219" y="773353"/>
                  </a:lnTo>
                  <a:close/>
                </a:path>
                <a:path w="2756534" h="1014095">
                  <a:moveTo>
                    <a:pt x="2260600" y="613219"/>
                  </a:moveTo>
                  <a:lnTo>
                    <a:pt x="2257514" y="606666"/>
                  </a:lnTo>
                  <a:lnTo>
                    <a:pt x="2255583" y="603592"/>
                  </a:lnTo>
                  <a:lnTo>
                    <a:pt x="2253272" y="598208"/>
                  </a:lnTo>
                  <a:lnTo>
                    <a:pt x="2249805" y="602437"/>
                  </a:lnTo>
                  <a:lnTo>
                    <a:pt x="2247874" y="604748"/>
                  </a:lnTo>
                  <a:lnTo>
                    <a:pt x="2245169" y="608596"/>
                  </a:lnTo>
                  <a:lnTo>
                    <a:pt x="2250186" y="610133"/>
                  </a:lnTo>
                  <a:lnTo>
                    <a:pt x="2253665" y="611289"/>
                  </a:lnTo>
                  <a:lnTo>
                    <a:pt x="2260600" y="613219"/>
                  </a:lnTo>
                  <a:close/>
                </a:path>
                <a:path w="2756534" h="1014095">
                  <a:moveTo>
                    <a:pt x="2264067" y="712152"/>
                  </a:moveTo>
                  <a:lnTo>
                    <a:pt x="2257133" y="712152"/>
                  </a:lnTo>
                  <a:lnTo>
                    <a:pt x="2257133" y="714451"/>
                  </a:lnTo>
                  <a:lnTo>
                    <a:pt x="2259444" y="714844"/>
                  </a:lnTo>
                  <a:lnTo>
                    <a:pt x="2264067" y="714844"/>
                  </a:lnTo>
                  <a:lnTo>
                    <a:pt x="2264067" y="712152"/>
                  </a:lnTo>
                  <a:close/>
                </a:path>
                <a:path w="2756534" h="1014095">
                  <a:moveTo>
                    <a:pt x="2267928" y="792594"/>
                  </a:moveTo>
                  <a:lnTo>
                    <a:pt x="2267153" y="791451"/>
                  </a:lnTo>
                  <a:lnTo>
                    <a:pt x="2266391" y="790676"/>
                  </a:lnTo>
                  <a:lnTo>
                    <a:pt x="2265616" y="789520"/>
                  </a:lnTo>
                  <a:lnTo>
                    <a:pt x="2263305" y="791832"/>
                  </a:lnTo>
                  <a:lnTo>
                    <a:pt x="2264460" y="792594"/>
                  </a:lnTo>
                  <a:lnTo>
                    <a:pt x="2265222" y="793750"/>
                  </a:lnTo>
                  <a:lnTo>
                    <a:pt x="2266391" y="794143"/>
                  </a:lnTo>
                  <a:lnTo>
                    <a:pt x="2266772" y="794143"/>
                  </a:lnTo>
                  <a:lnTo>
                    <a:pt x="2267928" y="792594"/>
                  </a:lnTo>
                  <a:close/>
                </a:path>
                <a:path w="2756534" h="1014095">
                  <a:moveTo>
                    <a:pt x="2273719" y="667880"/>
                  </a:moveTo>
                  <a:lnTo>
                    <a:pt x="2273325" y="666343"/>
                  </a:lnTo>
                  <a:lnTo>
                    <a:pt x="2272550" y="665187"/>
                  </a:lnTo>
                  <a:lnTo>
                    <a:pt x="2272169" y="664032"/>
                  </a:lnTo>
                  <a:lnTo>
                    <a:pt x="2271788" y="664413"/>
                  </a:lnTo>
                  <a:lnTo>
                    <a:pt x="2271014" y="664794"/>
                  </a:lnTo>
                  <a:lnTo>
                    <a:pt x="2269858" y="665187"/>
                  </a:lnTo>
                  <a:lnTo>
                    <a:pt x="2270239" y="666343"/>
                  </a:lnTo>
                  <a:lnTo>
                    <a:pt x="2270239" y="667880"/>
                  </a:lnTo>
                  <a:lnTo>
                    <a:pt x="2270633" y="669036"/>
                  </a:lnTo>
                  <a:lnTo>
                    <a:pt x="2271395" y="668642"/>
                  </a:lnTo>
                  <a:lnTo>
                    <a:pt x="2273719" y="667880"/>
                  </a:lnTo>
                  <a:close/>
                </a:path>
                <a:path w="2756534" h="1014095">
                  <a:moveTo>
                    <a:pt x="2274100" y="818781"/>
                  </a:moveTo>
                  <a:lnTo>
                    <a:pt x="2272944" y="818007"/>
                  </a:lnTo>
                  <a:lnTo>
                    <a:pt x="2272550" y="817232"/>
                  </a:lnTo>
                  <a:lnTo>
                    <a:pt x="2271788" y="818388"/>
                  </a:lnTo>
                  <a:lnTo>
                    <a:pt x="2270633" y="819162"/>
                  </a:lnTo>
                  <a:lnTo>
                    <a:pt x="2269858" y="819924"/>
                  </a:lnTo>
                  <a:lnTo>
                    <a:pt x="2270633" y="821080"/>
                  </a:lnTo>
                  <a:lnTo>
                    <a:pt x="2271395" y="821474"/>
                  </a:lnTo>
                  <a:lnTo>
                    <a:pt x="2271788" y="822236"/>
                  </a:lnTo>
                  <a:lnTo>
                    <a:pt x="2273719" y="820318"/>
                  </a:lnTo>
                  <a:lnTo>
                    <a:pt x="2274100" y="819162"/>
                  </a:lnTo>
                  <a:lnTo>
                    <a:pt x="2274100" y="818781"/>
                  </a:lnTo>
                  <a:close/>
                </a:path>
                <a:path w="2756534" h="1014095">
                  <a:moveTo>
                    <a:pt x="2276792" y="761809"/>
                  </a:moveTo>
                  <a:lnTo>
                    <a:pt x="2276030" y="760260"/>
                  </a:lnTo>
                  <a:lnTo>
                    <a:pt x="2274874" y="760260"/>
                  </a:lnTo>
                  <a:lnTo>
                    <a:pt x="2274874" y="763346"/>
                  </a:lnTo>
                  <a:lnTo>
                    <a:pt x="2276411" y="762571"/>
                  </a:lnTo>
                  <a:lnTo>
                    <a:pt x="2276792" y="762190"/>
                  </a:lnTo>
                  <a:lnTo>
                    <a:pt x="2276792" y="761809"/>
                  </a:lnTo>
                  <a:close/>
                </a:path>
                <a:path w="2756534" h="1014095">
                  <a:moveTo>
                    <a:pt x="2282202" y="854964"/>
                  </a:moveTo>
                  <a:lnTo>
                    <a:pt x="2280653" y="855345"/>
                  </a:lnTo>
                  <a:lnTo>
                    <a:pt x="2278342" y="856119"/>
                  </a:lnTo>
                  <a:lnTo>
                    <a:pt x="2279116" y="857656"/>
                  </a:lnTo>
                  <a:lnTo>
                    <a:pt x="2279497" y="858037"/>
                  </a:lnTo>
                  <a:lnTo>
                    <a:pt x="2282202" y="854964"/>
                  </a:lnTo>
                  <a:close/>
                </a:path>
                <a:path w="2756534" h="1014095">
                  <a:moveTo>
                    <a:pt x="2287206" y="628611"/>
                  </a:moveTo>
                  <a:lnTo>
                    <a:pt x="2285669" y="626694"/>
                  </a:lnTo>
                  <a:lnTo>
                    <a:pt x="2283358" y="622833"/>
                  </a:lnTo>
                  <a:lnTo>
                    <a:pt x="2281034" y="622452"/>
                  </a:lnTo>
                  <a:lnTo>
                    <a:pt x="2278723" y="621690"/>
                  </a:lnTo>
                  <a:lnTo>
                    <a:pt x="2276792" y="621296"/>
                  </a:lnTo>
                  <a:lnTo>
                    <a:pt x="2278342" y="624763"/>
                  </a:lnTo>
                  <a:lnTo>
                    <a:pt x="2282202" y="631698"/>
                  </a:lnTo>
                  <a:lnTo>
                    <a:pt x="2283739" y="630542"/>
                  </a:lnTo>
                  <a:lnTo>
                    <a:pt x="2285669" y="629767"/>
                  </a:lnTo>
                  <a:lnTo>
                    <a:pt x="2287206" y="628611"/>
                  </a:lnTo>
                  <a:close/>
                </a:path>
                <a:path w="2756534" h="1014095">
                  <a:moveTo>
                    <a:pt x="2292997" y="646315"/>
                  </a:moveTo>
                  <a:lnTo>
                    <a:pt x="2291842" y="644398"/>
                  </a:lnTo>
                  <a:lnTo>
                    <a:pt x="2290292" y="644398"/>
                  </a:lnTo>
                  <a:lnTo>
                    <a:pt x="2289137" y="644779"/>
                  </a:lnTo>
                  <a:lnTo>
                    <a:pt x="2287206" y="645553"/>
                  </a:lnTo>
                  <a:lnTo>
                    <a:pt x="2288756" y="647471"/>
                  </a:lnTo>
                  <a:lnTo>
                    <a:pt x="2289518" y="649020"/>
                  </a:lnTo>
                  <a:lnTo>
                    <a:pt x="2290292" y="649020"/>
                  </a:lnTo>
                  <a:lnTo>
                    <a:pt x="2291067" y="648627"/>
                  </a:lnTo>
                  <a:lnTo>
                    <a:pt x="2292223" y="647471"/>
                  </a:lnTo>
                  <a:lnTo>
                    <a:pt x="2292997" y="646315"/>
                  </a:lnTo>
                  <a:close/>
                </a:path>
                <a:path w="2756534" h="1014095">
                  <a:moveTo>
                    <a:pt x="2294928" y="706755"/>
                  </a:moveTo>
                  <a:lnTo>
                    <a:pt x="2285669" y="701370"/>
                  </a:lnTo>
                  <a:lnTo>
                    <a:pt x="2286025" y="706755"/>
                  </a:lnTo>
                  <a:lnTo>
                    <a:pt x="2286050" y="713295"/>
                  </a:lnTo>
                  <a:lnTo>
                    <a:pt x="2286444" y="719074"/>
                  </a:lnTo>
                  <a:lnTo>
                    <a:pt x="2293378" y="712914"/>
                  </a:lnTo>
                  <a:lnTo>
                    <a:pt x="2294928" y="706755"/>
                  </a:lnTo>
                  <a:close/>
                </a:path>
                <a:path w="2756534" h="1014095">
                  <a:moveTo>
                    <a:pt x="2299551" y="670191"/>
                  </a:moveTo>
                  <a:lnTo>
                    <a:pt x="2299170" y="669417"/>
                  </a:lnTo>
                  <a:lnTo>
                    <a:pt x="2298776" y="669036"/>
                  </a:lnTo>
                  <a:lnTo>
                    <a:pt x="2296464" y="671347"/>
                  </a:lnTo>
                  <a:lnTo>
                    <a:pt x="2296845" y="672109"/>
                  </a:lnTo>
                  <a:lnTo>
                    <a:pt x="2297239" y="672503"/>
                  </a:lnTo>
                  <a:lnTo>
                    <a:pt x="2298014" y="672109"/>
                  </a:lnTo>
                  <a:lnTo>
                    <a:pt x="2298776" y="671347"/>
                  </a:lnTo>
                  <a:lnTo>
                    <a:pt x="2299170" y="670572"/>
                  </a:lnTo>
                  <a:lnTo>
                    <a:pt x="2299551" y="670191"/>
                  </a:lnTo>
                  <a:close/>
                </a:path>
                <a:path w="2756534" h="1014095">
                  <a:moveTo>
                    <a:pt x="2314981" y="700595"/>
                  </a:moveTo>
                  <a:lnTo>
                    <a:pt x="2314206" y="699833"/>
                  </a:lnTo>
                  <a:lnTo>
                    <a:pt x="2313813" y="699058"/>
                  </a:lnTo>
                  <a:lnTo>
                    <a:pt x="2313051" y="698677"/>
                  </a:lnTo>
                  <a:lnTo>
                    <a:pt x="2313051" y="698284"/>
                  </a:lnTo>
                  <a:lnTo>
                    <a:pt x="2312276" y="698677"/>
                  </a:lnTo>
                  <a:lnTo>
                    <a:pt x="2311895" y="699058"/>
                  </a:lnTo>
                  <a:lnTo>
                    <a:pt x="2311895" y="700595"/>
                  </a:lnTo>
                  <a:lnTo>
                    <a:pt x="2314981" y="700595"/>
                  </a:lnTo>
                  <a:close/>
                </a:path>
                <a:path w="2756534" h="1014095">
                  <a:moveTo>
                    <a:pt x="2326157" y="799528"/>
                  </a:moveTo>
                  <a:lnTo>
                    <a:pt x="2325001" y="798372"/>
                  </a:lnTo>
                  <a:lnTo>
                    <a:pt x="2322690" y="799528"/>
                  </a:lnTo>
                  <a:lnTo>
                    <a:pt x="2319604" y="799909"/>
                  </a:lnTo>
                  <a:lnTo>
                    <a:pt x="2320760" y="801839"/>
                  </a:lnTo>
                  <a:lnTo>
                    <a:pt x="2321141" y="803376"/>
                  </a:lnTo>
                  <a:lnTo>
                    <a:pt x="2321915" y="804913"/>
                  </a:lnTo>
                  <a:lnTo>
                    <a:pt x="2326157" y="799528"/>
                  </a:lnTo>
                  <a:close/>
                </a:path>
                <a:path w="2756534" h="1014095">
                  <a:moveTo>
                    <a:pt x="2348522" y="768350"/>
                  </a:moveTo>
                  <a:lnTo>
                    <a:pt x="2343899" y="769124"/>
                  </a:lnTo>
                  <a:lnTo>
                    <a:pt x="2338882" y="769505"/>
                  </a:lnTo>
                  <a:lnTo>
                    <a:pt x="2338921" y="770267"/>
                  </a:lnTo>
                  <a:lnTo>
                    <a:pt x="2339276" y="774509"/>
                  </a:lnTo>
                  <a:lnTo>
                    <a:pt x="2336952" y="779894"/>
                  </a:lnTo>
                  <a:lnTo>
                    <a:pt x="2338108" y="784517"/>
                  </a:lnTo>
                  <a:lnTo>
                    <a:pt x="2346985" y="773734"/>
                  </a:lnTo>
                  <a:lnTo>
                    <a:pt x="2347366" y="772198"/>
                  </a:lnTo>
                  <a:lnTo>
                    <a:pt x="2348141" y="770267"/>
                  </a:lnTo>
                  <a:lnTo>
                    <a:pt x="2348522" y="768350"/>
                  </a:lnTo>
                  <a:close/>
                </a:path>
                <a:path w="2756534" h="1014095">
                  <a:moveTo>
                    <a:pt x="2357399" y="761034"/>
                  </a:moveTo>
                  <a:lnTo>
                    <a:pt x="2357005" y="760260"/>
                  </a:lnTo>
                  <a:lnTo>
                    <a:pt x="2357005" y="759498"/>
                  </a:lnTo>
                  <a:lnTo>
                    <a:pt x="2354694" y="759879"/>
                  </a:lnTo>
                  <a:lnTo>
                    <a:pt x="2352002" y="760260"/>
                  </a:lnTo>
                  <a:lnTo>
                    <a:pt x="2349677" y="760653"/>
                  </a:lnTo>
                  <a:lnTo>
                    <a:pt x="2351227" y="762190"/>
                  </a:lnTo>
                  <a:lnTo>
                    <a:pt x="2352383" y="763727"/>
                  </a:lnTo>
                  <a:lnTo>
                    <a:pt x="2354313" y="764882"/>
                  </a:lnTo>
                  <a:lnTo>
                    <a:pt x="2357399" y="761034"/>
                  </a:lnTo>
                  <a:close/>
                </a:path>
                <a:path w="2756534" h="1014095">
                  <a:moveTo>
                    <a:pt x="2357780" y="738708"/>
                  </a:moveTo>
                  <a:lnTo>
                    <a:pt x="2355469" y="736015"/>
                  </a:lnTo>
                  <a:lnTo>
                    <a:pt x="2354694" y="733704"/>
                  </a:lnTo>
                  <a:lnTo>
                    <a:pt x="2353538" y="733323"/>
                  </a:lnTo>
                  <a:lnTo>
                    <a:pt x="2352002" y="732929"/>
                  </a:lnTo>
                  <a:lnTo>
                    <a:pt x="2350071" y="734085"/>
                  </a:lnTo>
                  <a:lnTo>
                    <a:pt x="2348522" y="734479"/>
                  </a:lnTo>
                  <a:lnTo>
                    <a:pt x="2349296" y="736015"/>
                  </a:lnTo>
                  <a:lnTo>
                    <a:pt x="2349677" y="738327"/>
                  </a:lnTo>
                  <a:lnTo>
                    <a:pt x="2352002" y="739863"/>
                  </a:lnTo>
                  <a:lnTo>
                    <a:pt x="2354313" y="739482"/>
                  </a:lnTo>
                  <a:lnTo>
                    <a:pt x="2357780" y="738708"/>
                  </a:lnTo>
                  <a:close/>
                </a:path>
                <a:path w="2756534" h="1014095">
                  <a:moveTo>
                    <a:pt x="2371280" y="699833"/>
                  </a:moveTo>
                  <a:lnTo>
                    <a:pt x="2370505" y="699058"/>
                  </a:lnTo>
                  <a:lnTo>
                    <a:pt x="2369350" y="698284"/>
                  </a:lnTo>
                  <a:lnTo>
                    <a:pt x="2367038" y="699058"/>
                  </a:lnTo>
                  <a:lnTo>
                    <a:pt x="2363952" y="699058"/>
                  </a:lnTo>
                  <a:lnTo>
                    <a:pt x="2365489" y="702132"/>
                  </a:lnTo>
                  <a:lnTo>
                    <a:pt x="2365883" y="704062"/>
                  </a:lnTo>
                  <a:lnTo>
                    <a:pt x="2367419" y="705599"/>
                  </a:lnTo>
                  <a:lnTo>
                    <a:pt x="2370505" y="704837"/>
                  </a:lnTo>
                  <a:lnTo>
                    <a:pt x="2370886" y="704062"/>
                  </a:lnTo>
                  <a:lnTo>
                    <a:pt x="2371280" y="702525"/>
                  </a:lnTo>
                  <a:lnTo>
                    <a:pt x="2371280" y="699833"/>
                  </a:lnTo>
                  <a:close/>
                </a:path>
                <a:path w="2756534" h="1014095">
                  <a:moveTo>
                    <a:pt x="2585301" y="966597"/>
                  </a:moveTo>
                  <a:lnTo>
                    <a:pt x="2584920" y="964666"/>
                  </a:lnTo>
                  <a:lnTo>
                    <a:pt x="2584539" y="963129"/>
                  </a:lnTo>
                  <a:lnTo>
                    <a:pt x="2583764" y="960818"/>
                  </a:lnTo>
                  <a:lnTo>
                    <a:pt x="2581452" y="961593"/>
                  </a:lnTo>
                  <a:lnTo>
                    <a:pt x="2579522" y="962355"/>
                  </a:lnTo>
                  <a:lnTo>
                    <a:pt x="2579624" y="963129"/>
                  </a:lnTo>
                  <a:lnTo>
                    <a:pt x="2579903" y="964285"/>
                  </a:lnTo>
                  <a:lnTo>
                    <a:pt x="2580678" y="965822"/>
                  </a:lnTo>
                  <a:lnTo>
                    <a:pt x="2582227" y="967359"/>
                  </a:lnTo>
                  <a:lnTo>
                    <a:pt x="2584145" y="966597"/>
                  </a:lnTo>
                  <a:lnTo>
                    <a:pt x="2585301" y="966597"/>
                  </a:lnTo>
                  <a:close/>
                </a:path>
                <a:path w="2756534" h="1014095">
                  <a:moveTo>
                    <a:pt x="2591473" y="954278"/>
                  </a:moveTo>
                  <a:lnTo>
                    <a:pt x="2590711" y="951966"/>
                  </a:lnTo>
                  <a:lnTo>
                    <a:pt x="2589936" y="952741"/>
                  </a:lnTo>
                  <a:lnTo>
                    <a:pt x="2589161" y="953122"/>
                  </a:lnTo>
                  <a:lnTo>
                    <a:pt x="2588006" y="953897"/>
                  </a:lnTo>
                  <a:lnTo>
                    <a:pt x="2589161" y="957351"/>
                  </a:lnTo>
                  <a:lnTo>
                    <a:pt x="2589936" y="956970"/>
                  </a:lnTo>
                  <a:lnTo>
                    <a:pt x="2591092" y="956589"/>
                  </a:lnTo>
                  <a:lnTo>
                    <a:pt x="2591473" y="955433"/>
                  </a:lnTo>
                  <a:lnTo>
                    <a:pt x="2591473" y="954278"/>
                  </a:lnTo>
                  <a:close/>
                </a:path>
                <a:path w="2756534" h="1014095">
                  <a:moveTo>
                    <a:pt x="2615006" y="727925"/>
                  </a:moveTo>
                  <a:lnTo>
                    <a:pt x="2614612" y="727925"/>
                  </a:lnTo>
                  <a:lnTo>
                    <a:pt x="2614612" y="728319"/>
                  </a:lnTo>
                  <a:lnTo>
                    <a:pt x="2615006" y="728319"/>
                  </a:lnTo>
                  <a:lnTo>
                    <a:pt x="2615006" y="727925"/>
                  </a:lnTo>
                  <a:close/>
                </a:path>
                <a:path w="2756534" h="1014095">
                  <a:moveTo>
                    <a:pt x="2615006" y="672503"/>
                  </a:moveTo>
                  <a:lnTo>
                    <a:pt x="2614612" y="670953"/>
                  </a:lnTo>
                  <a:lnTo>
                    <a:pt x="2614231" y="669798"/>
                  </a:lnTo>
                  <a:lnTo>
                    <a:pt x="2613075" y="670572"/>
                  </a:lnTo>
                  <a:lnTo>
                    <a:pt x="2611920" y="670953"/>
                  </a:lnTo>
                  <a:lnTo>
                    <a:pt x="2610764" y="671728"/>
                  </a:lnTo>
                  <a:lnTo>
                    <a:pt x="2611145" y="673265"/>
                  </a:lnTo>
                  <a:lnTo>
                    <a:pt x="2611526" y="674039"/>
                  </a:lnTo>
                  <a:lnTo>
                    <a:pt x="2612682" y="673646"/>
                  </a:lnTo>
                  <a:lnTo>
                    <a:pt x="2613837" y="673646"/>
                  </a:lnTo>
                  <a:lnTo>
                    <a:pt x="2615006" y="672884"/>
                  </a:lnTo>
                  <a:lnTo>
                    <a:pt x="2615006" y="672503"/>
                  </a:lnTo>
                  <a:close/>
                </a:path>
                <a:path w="2756534" h="1014095">
                  <a:moveTo>
                    <a:pt x="2618079" y="672884"/>
                  </a:moveTo>
                  <a:lnTo>
                    <a:pt x="2617317" y="673265"/>
                  </a:lnTo>
                  <a:lnTo>
                    <a:pt x="2616924" y="673265"/>
                  </a:lnTo>
                  <a:lnTo>
                    <a:pt x="2616543" y="673646"/>
                  </a:lnTo>
                  <a:lnTo>
                    <a:pt x="2616543" y="675576"/>
                  </a:lnTo>
                  <a:lnTo>
                    <a:pt x="2616924" y="676351"/>
                  </a:lnTo>
                  <a:lnTo>
                    <a:pt x="2617317" y="675957"/>
                  </a:lnTo>
                  <a:lnTo>
                    <a:pt x="2618079" y="675957"/>
                  </a:lnTo>
                  <a:lnTo>
                    <a:pt x="2618079" y="672884"/>
                  </a:lnTo>
                  <a:close/>
                </a:path>
                <a:path w="2756534" h="1014095">
                  <a:moveTo>
                    <a:pt x="2619629" y="923099"/>
                  </a:moveTo>
                  <a:lnTo>
                    <a:pt x="2619248" y="921943"/>
                  </a:lnTo>
                  <a:lnTo>
                    <a:pt x="2619248" y="920788"/>
                  </a:lnTo>
                  <a:lnTo>
                    <a:pt x="2616543" y="920788"/>
                  </a:lnTo>
                  <a:lnTo>
                    <a:pt x="2614231" y="921169"/>
                  </a:lnTo>
                  <a:lnTo>
                    <a:pt x="2615387" y="923099"/>
                  </a:lnTo>
                  <a:lnTo>
                    <a:pt x="2616162" y="924255"/>
                  </a:lnTo>
                  <a:lnTo>
                    <a:pt x="2616924" y="925017"/>
                  </a:lnTo>
                  <a:lnTo>
                    <a:pt x="2617698" y="925017"/>
                  </a:lnTo>
                  <a:lnTo>
                    <a:pt x="2619629" y="924636"/>
                  </a:lnTo>
                  <a:lnTo>
                    <a:pt x="2619629" y="923099"/>
                  </a:lnTo>
                  <a:close/>
                </a:path>
                <a:path w="2756534" h="1014095">
                  <a:moveTo>
                    <a:pt x="2622715" y="757186"/>
                  </a:moveTo>
                  <a:lnTo>
                    <a:pt x="2621940" y="756412"/>
                  </a:lnTo>
                  <a:lnTo>
                    <a:pt x="2621559" y="755650"/>
                  </a:lnTo>
                  <a:lnTo>
                    <a:pt x="2620784" y="754875"/>
                  </a:lnTo>
                  <a:lnTo>
                    <a:pt x="2620010" y="755256"/>
                  </a:lnTo>
                  <a:lnTo>
                    <a:pt x="2619629" y="755256"/>
                  </a:lnTo>
                  <a:lnTo>
                    <a:pt x="2619248" y="755650"/>
                  </a:lnTo>
                  <a:lnTo>
                    <a:pt x="2620010" y="756031"/>
                  </a:lnTo>
                  <a:lnTo>
                    <a:pt x="2620403" y="757186"/>
                  </a:lnTo>
                  <a:lnTo>
                    <a:pt x="2621165" y="757567"/>
                  </a:lnTo>
                  <a:lnTo>
                    <a:pt x="2621559" y="757961"/>
                  </a:lnTo>
                  <a:lnTo>
                    <a:pt x="2622321" y="757567"/>
                  </a:lnTo>
                  <a:lnTo>
                    <a:pt x="2622715" y="757186"/>
                  </a:lnTo>
                  <a:close/>
                </a:path>
                <a:path w="2756534" h="1014095">
                  <a:moveTo>
                    <a:pt x="2623870" y="697903"/>
                  </a:moveTo>
                  <a:lnTo>
                    <a:pt x="2623489" y="696366"/>
                  </a:lnTo>
                  <a:lnTo>
                    <a:pt x="2623489" y="694436"/>
                  </a:lnTo>
                  <a:lnTo>
                    <a:pt x="2621559" y="695210"/>
                  </a:lnTo>
                  <a:lnTo>
                    <a:pt x="2619248" y="695591"/>
                  </a:lnTo>
                  <a:lnTo>
                    <a:pt x="2619248" y="697903"/>
                  </a:lnTo>
                  <a:lnTo>
                    <a:pt x="2620010" y="699439"/>
                  </a:lnTo>
                  <a:lnTo>
                    <a:pt x="2620403" y="700989"/>
                  </a:lnTo>
                  <a:lnTo>
                    <a:pt x="2621559" y="700595"/>
                  </a:lnTo>
                  <a:lnTo>
                    <a:pt x="2623096" y="700214"/>
                  </a:lnTo>
                  <a:lnTo>
                    <a:pt x="2623870" y="697903"/>
                  </a:lnTo>
                  <a:close/>
                </a:path>
                <a:path w="2756534" h="1014095">
                  <a:moveTo>
                    <a:pt x="2627731" y="722160"/>
                  </a:moveTo>
                  <a:lnTo>
                    <a:pt x="2626957" y="719455"/>
                  </a:lnTo>
                  <a:lnTo>
                    <a:pt x="2626563" y="717537"/>
                  </a:lnTo>
                  <a:lnTo>
                    <a:pt x="2624645" y="718312"/>
                  </a:lnTo>
                  <a:lnTo>
                    <a:pt x="2621559" y="718693"/>
                  </a:lnTo>
                  <a:lnTo>
                    <a:pt x="2620010" y="721766"/>
                  </a:lnTo>
                  <a:lnTo>
                    <a:pt x="2621165" y="724458"/>
                  </a:lnTo>
                  <a:lnTo>
                    <a:pt x="2621940" y="727925"/>
                  </a:lnTo>
                  <a:lnTo>
                    <a:pt x="2624645" y="726008"/>
                  </a:lnTo>
                  <a:lnTo>
                    <a:pt x="2626957" y="725233"/>
                  </a:lnTo>
                  <a:lnTo>
                    <a:pt x="2627338" y="724077"/>
                  </a:lnTo>
                  <a:lnTo>
                    <a:pt x="2627731" y="722160"/>
                  </a:lnTo>
                  <a:close/>
                </a:path>
                <a:path w="2756534" h="1014095">
                  <a:moveTo>
                    <a:pt x="2631579" y="778357"/>
                  </a:moveTo>
                  <a:lnTo>
                    <a:pt x="2630805" y="777582"/>
                  </a:lnTo>
                  <a:lnTo>
                    <a:pt x="2630424" y="776427"/>
                  </a:lnTo>
                  <a:lnTo>
                    <a:pt x="2630043" y="775665"/>
                  </a:lnTo>
                  <a:lnTo>
                    <a:pt x="2627338" y="775271"/>
                  </a:lnTo>
                  <a:lnTo>
                    <a:pt x="2621165" y="775271"/>
                  </a:lnTo>
                  <a:lnTo>
                    <a:pt x="2622321" y="784898"/>
                  </a:lnTo>
                  <a:lnTo>
                    <a:pt x="2625407" y="782586"/>
                  </a:lnTo>
                  <a:lnTo>
                    <a:pt x="2628493" y="780669"/>
                  </a:lnTo>
                  <a:lnTo>
                    <a:pt x="2631579" y="778357"/>
                  </a:lnTo>
                  <a:close/>
                </a:path>
                <a:path w="2756534" h="1014095">
                  <a:moveTo>
                    <a:pt x="2633129" y="702525"/>
                  </a:moveTo>
                  <a:lnTo>
                    <a:pt x="2630424" y="699833"/>
                  </a:lnTo>
                  <a:lnTo>
                    <a:pt x="2629649" y="698677"/>
                  </a:lnTo>
                  <a:lnTo>
                    <a:pt x="2628493" y="697903"/>
                  </a:lnTo>
                  <a:lnTo>
                    <a:pt x="2627731" y="697522"/>
                  </a:lnTo>
                  <a:lnTo>
                    <a:pt x="2626182" y="697522"/>
                  </a:lnTo>
                  <a:lnTo>
                    <a:pt x="2625801" y="697903"/>
                  </a:lnTo>
                  <a:lnTo>
                    <a:pt x="2625407" y="699058"/>
                  </a:lnTo>
                  <a:lnTo>
                    <a:pt x="2625407" y="701751"/>
                  </a:lnTo>
                  <a:lnTo>
                    <a:pt x="2626563" y="702132"/>
                  </a:lnTo>
                  <a:lnTo>
                    <a:pt x="2628112" y="702132"/>
                  </a:lnTo>
                  <a:lnTo>
                    <a:pt x="2633129" y="702525"/>
                  </a:lnTo>
                  <a:close/>
                </a:path>
                <a:path w="2756534" h="1014095">
                  <a:moveTo>
                    <a:pt x="2638526" y="675195"/>
                  </a:moveTo>
                  <a:lnTo>
                    <a:pt x="2637752" y="672884"/>
                  </a:lnTo>
                  <a:lnTo>
                    <a:pt x="2636977" y="671728"/>
                  </a:lnTo>
                  <a:lnTo>
                    <a:pt x="2636596" y="672109"/>
                  </a:lnTo>
                  <a:lnTo>
                    <a:pt x="2636215" y="672109"/>
                  </a:lnTo>
                  <a:lnTo>
                    <a:pt x="2636215" y="673646"/>
                  </a:lnTo>
                  <a:lnTo>
                    <a:pt x="2636596" y="675195"/>
                  </a:lnTo>
                  <a:lnTo>
                    <a:pt x="2636977" y="676351"/>
                  </a:lnTo>
                  <a:lnTo>
                    <a:pt x="2637752" y="676351"/>
                  </a:lnTo>
                  <a:lnTo>
                    <a:pt x="2638133" y="675957"/>
                  </a:lnTo>
                  <a:lnTo>
                    <a:pt x="2638526" y="675195"/>
                  </a:lnTo>
                  <a:close/>
                </a:path>
                <a:path w="2756534" h="1014095">
                  <a:moveTo>
                    <a:pt x="2639301" y="995083"/>
                  </a:moveTo>
                  <a:lnTo>
                    <a:pt x="2638526" y="995083"/>
                  </a:lnTo>
                  <a:lnTo>
                    <a:pt x="2637371" y="995464"/>
                  </a:lnTo>
                  <a:lnTo>
                    <a:pt x="2637371" y="995845"/>
                  </a:lnTo>
                  <a:lnTo>
                    <a:pt x="2636977" y="996619"/>
                  </a:lnTo>
                  <a:lnTo>
                    <a:pt x="2637752" y="997394"/>
                  </a:lnTo>
                  <a:lnTo>
                    <a:pt x="2637752" y="998156"/>
                  </a:lnTo>
                  <a:lnTo>
                    <a:pt x="2638133" y="997775"/>
                  </a:lnTo>
                  <a:lnTo>
                    <a:pt x="2638907" y="997775"/>
                  </a:lnTo>
                  <a:lnTo>
                    <a:pt x="2639301" y="997000"/>
                  </a:lnTo>
                  <a:lnTo>
                    <a:pt x="2639301" y="995083"/>
                  </a:lnTo>
                  <a:close/>
                </a:path>
                <a:path w="2756534" h="1014095">
                  <a:moveTo>
                    <a:pt x="2641219" y="910005"/>
                  </a:moveTo>
                  <a:lnTo>
                    <a:pt x="2640838" y="910005"/>
                  </a:lnTo>
                  <a:lnTo>
                    <a:pt x="2639682" y="909624"/>
                  </a:lnTo>
                  <a:lnTo>
                    <a:pt x="2638133" y="909243"/>
                  </a:lnTo>
                  <a:lnTo>
                    <a:pt x="2636977" y="909243"/>
                  </a:lnTo>
                  <a:lnTo>
                    <a:pt x="2636596" y="910780"/>
                  </a:lnTo>
                  <a:lnTo>
                    <a:pt x="2636596" y="911542"/>
                  </a:lnTo>
                  <a:lnTo>
                    <a:pt x="2636977" y="912698"/>
                  </a:lnTo>
                  <a:lnTo>
                    <a:pt x="2639682" y="912698"/>
                  </a:lnTo>
                  <a:lnTo>
                    <a:pt x="2640838" y="912317"/>
                  </a:lnTo>
                  <a:lnTo>
                    <a:pt x="2641219" y="910005"/>
                  </a:lnTo>
                  <a:close/>
                </a:path>
                <a:path w="2756534" h="1014095">
                  <a:moveTo>
                    <a:pt x="2643149" y="689051"/>
                  </a:moveTo>
                  <a:lnTo>
                    <a:pt x="2642374" y="685965"/>
                  </a:lnTo>
                  <a:lnTo>
                    <a:pt x="2641993" y="684809"/>
                  </a:lnTo>
                  <a:lnTo>
                    <a:pt x="2640838" y="685965"/>
                  </a:lnTo>
                  <a:lnTo>
                    <a:pt x="2639301" y="686739"/>
                  </a:lnTo>
                  <a:lnTo>
                    <a:pt x="2638133" y="687514"/>
                  </a:lnTo>
                  <a:lnTo>
                    <a:pt x="2638907" y="688670"/>
                  </a:lnTo>
                  <a:lnTo>
                    <a:pt x="2640063" y="689825"/>
                  </a:lnTo>
                  <a:lnTo>
                    <a:pt x="2640457" y="690968"/>
                  </a:lnTo>
                  <a:lnTo>
                    <a:pt x="2641612" y="690587"/>
                  </a:lnTo>
                  <a:lnTo>
                    <a:pt x="2643149" y="689051"/>
                  </a:lnTo>
                  <a:close/>
                </a:path>
                <a:path w="2756534" h="1014095">
                  <a:moveTo>
                    <a:pt x="2645079" y="966597"/>
                  </a:moveTo>
                  <a:lnTo>
                    <a:pt x="2643543" y="966597"/>
                  </a:lnTo>
                  <a:lnTo>
                    <a:pt x="2641993" y="966216"/>
                  </a:lnTo>
                  <a:lnTo>
                    <a:pt x="2640457" y="966216"/>
                  </a:lnTo>
                  <a:lnTo>
                    <a:pt x="2639682" y="971600"/>
                  </a:lnTo>
                  <a:lnTo>
                    <a:pt x="2639263" y="976985"/>
                  </a:lnTo>
                  <a:lnTo>
                    <a:pt x="2638907" y="981989"/>
                  </a:lnTo>
                  <a:lnTo>
                    <a:pt x="2643924" y="981989"/>
                  </a:lnTo>
                  <a:lnTo>
                    <a:pt x="2644330" y="976604"/>
                  </a:lnTo>
                  <a:lnTo>
                    <a:pt x="2644698" y="971600"/>
                  </a:lnTo>
                  <a:lnTo>
                    <a:pt x="2645079" y="966597"/>
                  </a:lnTo>
                  <a:close/>
                </a:path>
                <a:path w="2756534" h="1014095">
                  <a:moveTo>
                    <a:pt x="2646794" y="1013472"/>
                  </a:moveTo>
                  <a:lnTo>
                    <a:pt x="2646235" y="1012786"/>
                  </a:lnTo>
                  <a:lnTo>
                    <a:pt x="2645079" y="1010869"/>
                  </a:lnTo>
                  <a:lnTo>
                    <a:pt x="2644305" y="1011631"/>
                  </a:lnTo>
                  <a:lnTo>
                    <a:pt x="2641993" y="1012786"/>
                  </a:lnTo>
                  <a:lnTo>
                    <a:pt x="2642514" y="1013472"/>
                  </a:lnTo>
                  <a:lnTo>
                    <a:pt x="2646794" y="1013472"/>
                  </a:lnTo>
                  <a:close/>
                </a:path>
                <a:path w="2756534" h="1014095">
                  <a:moveTo>
                    <a:pt x="2647391" y="856119"/>
                  </a:moveTo>
                  <a:lnTo>
                    <a:pt x="2645854" y="856119"/>
                  </a:lnTo>
                  <a:lnTo>
                    <a:pt x="2645079" y="856500"/>
                  </a:lnTo>
                  <a:lnTo>
                    <a:pt x="2644698" y="856500"/>
                  </a:lnTo>
                  <a:lnTo>
                    <a:pt x="2644305" y="857656"/>
                  </a:lnTo>
                  <a:lnTo>
                    <a:pt x="2645079" y="858037"/>
                  </a:lnTo>
                  <a:lnTo>
                    <a:pt x="2645460" y="858431"/>
                  </a:lnTo>
                  <a:lnTo>
                    <a:pt x="2646235" y="858431"/>
                  </a:lnTo>
                  <a:lnTo>
                    <a:pt x="2647010" y="858812"/>
                  </a:lnTo>
                  <a:lnTo>
                    <a:pt x="2647010" y="858037"/>
                  </a:lnTo>
                  <a:lnTo>
                    <a:pt x="2647391" y="856881"/>
                  </a:lnTo>
                  <a:lnTo>
                    <a:pt x="2647391" y="856119"/>
                  </a:lnTo>
                  <a:close/>
                </a:path>
                <a:path w="2756534" h="1014095">
                  <a:moveTo>
                    <a:pt x="2648547" y="746023"/>
                  </a:moveTo>
                  <a:lnTo>
                    <a:pt x="2647391" y="744486"/>
                  </a:lnTo>
                  <a:lnTo>
                    <a:pt x="2646616" y="743712"/>
                  </a:lnTo>
                  <a:lnTo>
                    <a:pt x="2646616" y="743331"/>
                  </a:lnTo>
                  <a:lnTo>
                    <a:pt x="2644698" y="744093"/>
                  </a:lnTo>
                  <a:lnTo>
                    <a:pt x="2644305" y="744486"/>
                  </a:lnTo>
                  <a:lnTo>
                    <a:pt x="2643924" y="745642"/>
                  </a:lnTo>
                  <a:lnTo>
                    <a:pt x="2644305" y="746785"/>
                  </a:lnTo>
                  <a:lnTo>
                    <a:pt x="2644698" y="749096"/>
                  </a:lnTo>
                  <a:lnTo>
                    <a:pt x="2646616" y="747941"/>
                  </a:lnTo>
                  <a:lnTo>
                    <a:pt x="2648547" y="747560"/>
                  </a:lnTo>
                  <a:lnTo>
                    <a:pt x="2648547" y="746023"/>
                  </a:lnTo>
                  <a:close/>
                </a:path>
                <a:path w="2756534" h="1014095">
                  <a:moveTo>
                    <a:pt x="2649702" y="912698"/>
                  </a:moveTo>
                  <a:lnTo>
                    <a:pt x="2648940" y="911936"/>
                  </a:lnTo>
                  <a:lnTo>
                    <a:pt x="2648940" y="911542"/>
                  </a:lnTo>
                  <a:lnTo>
                    <a:pt x="2648166" y="912317"/>
                  </a:lnTo>
                  <a:lnTo>
                    <a:pt x="2647391" y="912698"/>
                  </a:lnTo>
                  <a:lnTo>
                    <a:pt x="2646616" y="913472"/>
                  </a:lnTo>
                  <a:lnTo>
                    <a:pt x="2646616" y="914247"/>
                  </a:lnTo>
                  <a:lnTo>
                    <a:pt x="2647010" y="914628"/>
                  </a:lnTo>
                  <a:lnTo>
                    <a:pt x="2647010" y="915009"/>
                  </a:lnTo>
                  <a:lnTo>
                    <a:pt x="2647785" y="914247"/>
                  </a:lnTo>
                  <a:lnTo>
                    <a:pt x="2648547" y="913853"/>
                  </a:lnTo>
                  <a:lnTo>
                    <a:pt x="2649702" y="912698"/>
                  </a:lnTo>
                  <a:close/>
                </a:path>
                <a:path w="2756534" h="1014095">
                  <a:moveTo>
                    <a:pt x="2654338" y="856500"/>
                  </a:moveTo>
                  <a:lnTo>
                    <a:pt x="2651633" y="856500"/>
                  </a:lnTo>
                  <a:lnTo>
                    <a:pt x="2650858" y="856119"/>
                  </a:lnTo>
                  <a:lnTo>
                    <a:pt x="2650477" y="857656"/>
                  </a:lnTo>
                  <a:lnTo>
                    <a:pt x="2650477" y="859193"/>
                  </a:lnTo>
                  <a:lnTo>
                    <a:pt x="2651633" y="859193"/>
                  </a:lnTo>
                  <a:lnTo>
                    <a:pt x="2652788" y="859574"/>
                  </a:lnTo>
                  <a:lnTo>
                    <a:pt x="2653944" y="859193"/>
                  </a:lnTo>
                  <a:lnTo>
                    <a:pt x="2654338" y="858812"/>
                  </a:lnTo>
                  <a:lnTo>
                    <a:pt x="2654338" y="856500"/>
                  </a:lnTo>
                  <a:close/>
                </a:path>
                <a:path w="2756534" h="1014095">
                  <a:moveTo>
                    <a:pt x="2672080" y="990460"/>
                  </a:moveTo>
                  <a:lnTo>
                    <a:pt x="2671305" y="989304"/>
                  </a:lnTo>
                  <a:lnTo>
                    <a:pt x="2670149" y="988542"/>
                  </a:lnTo>
                  <a:lnTo>
                    <a:pt x="2669756" y="988148"/>
                  </a:lnTo>
                  <a:lnTo>
                    <a:pt x="2667838" y="988923"/>
                  </a:lnTo>
                  <a:lnTo>
                    <a:pt x="2667838" y="991616"/>
                  </a:lnTo>
                  <a:lnTo>
                    <a:pt x="2668219" y="993927"/>
                  </a:lnTo>
                  <a:lnTo>
                    <a:pt x="2670149" y="992771"/>
                  </a:lnTo>
                  <a:lnTo>
                    <a:pt x="2672080" y="992390"/>
                  </a:lnTo>
                  <a:lnTo>
                    <a:pt x="2672080" y="990460"/>
                  </a:lnTo>
                  <a:close/>
                </a:path>
                <a:path w="2756534" h="1014095">
                  <a:moveTo>
                    <a:pt x="2674391" y="816851"/>
                  </a:moveTo>
                  <a:lnTo>
                    <a:pt x="2673235" y="816076"/>
                  </a:lnTo>
                  <a:lnTo>
                    <a:pt x="2672842" y="815314"/>
                  </a:lnTo>
                  <a:lnTo>
                    <a:pt x="2672080" y="816076"/>
                  </a:lnTo>
                  <a:lnTo>
                    <a:pt x="2670911" y="816851"/>
                  </a:lnTo>
                  <a:lnTo>
                    <a:pt x="2670149" y="817626"/>
                  </a:lnTo>
                  <a:lnTo>
                    <a:pt x="2670911" y="818388"/>
                  </a:lnTo>
                  <a:lnTo>
                    <a:pt x="2671686" y="819924"/>
                  </a:lnTo>
                  <a:lnTo>
                    <a:pt x="2672461" y="818781"/>
                  </a:lnTo>
                  <a:lnTo>
                    <a:pt x="2673235" y="818007"/>
                  </a:lnTo>
                  <a:lnTo>
                    <a:pt x="2673997" y="816851"/>
                  </a:lnTo>
                  <a:lnTo>
                    <a:pt x="2674391" y="816851"/>
                  </a:lnTo>
                  <a:close/>
                </a:path>
                <a:path w="2756534" h="1014095">
                  <a:moveTo>
                    <a:pt x="2676702" y="908850"/>
                  </a:moveTo>
                  <a:lnTo>
                    <a:pt x="2675153" y="906157"/>
                  </a:lnTo>
                  <a:lnTo>
                    <a:pt x="2674772" y="904621"/>
                  </a:lnTo>
                  <a:lnTo>
                    <a:pt x="2673997" y="903465"/>
                  </a:lnTo>
                  <a:lnTo>
                    <a:pt x="2672461" y="904240"/>
                  </a:lnTo>
                  <a:lnTo>
                    <a:pt x="2671305" y="905002"/>
                  </a:lnTo>
                  <a:lnTo>
                    <a:pt x="2669756" y="905776"/>
                  </a:lnTo>
                  <a:lnTo>
                    <a:pt x="2670149" y="906932"/>
                  </a:lnTo>
                  <a:lnTo>
                    <a:pt x="2670911" y="908469"/>
                  </a:lnTo>
                  <a:lnTo>
                    <a:pt x="2671686" y="908850"/>
                  </a:lnTo>
                  <a:lnTo>
                    <a:pt x="2672842" y="909243"/>
                  </a:lnTo>
                  <a:lnTo>
                    <a:pt x="2674391" y="908850"/>
                  </a:lnTo>
                  <a:lnTo>
                    <a:pt x="2676702" y="908850"/>
                  </a:lnTo>
                  <a:close/>
                </a:path>
                <a:path w="2756534" h="1014095">
                  <a:moveTo>
                    <a:pt x="2680944" y="951585"/>
                  </a:moveTo>
                  <a:lnTo>
                    <a:pt x="2680170" y="950036"/>
                  </a:lnTo>
                  <a:lnTo>
                    <a:pt x="2679014" y="950036"/>
                  </a:lnTo>
                  <a:lnTo>
                    <a:pt x="2679014" y="952741"/>
                  </a:lnTo>
                  <a:lnTo>
                    <a:pt x="2679789" y="952347"/>
                  </a:lnTo>
                  <a:lnTo>
                    <a:pt x="2680944" y="951966"/>
                  </a:lnTo>
                  <a:lnTo>
                    <a:pt x="2680944" y="951585"/>
                  </a:lnTo>
                  <a:close/>
                </a:path>
                <a:path w="2756534" h="1014095">
                  <a:moveTo>
                    <a:pt x="2684805" y="929640"/>
                  </a:moveTo>
                  <a:lnTo>
                    <a:pt x="2684030" y="927328"/>
                  </a:lnTo>
                  <a:lnTo>
                    <a:pt x="2682481" y="927328"/>
                  </a:lnTo>
                  <a:lnTo>
                    <a:pt x="2681325" y="927709"/>
                  </a:lnTo>
                  <a:lnTo>
                    <a:pt x="2680170" y="927709"/>
                  </a:lnTo>
                  <a:lnTo>
                    <a:pt x="2680170" y="929259"/>
                  </a:lnTo>
                  <a:lnTo>
                    <a:pt x="2680563" y="930021"/>
                  </a:lnTo>
                  <a:lnTo>
                    <a:pt x="2680563" y="930795"/>
                  </a:lnTo>
                  <a:lnTo>
                    <a:pt x="2682100" y="930414"/>
                  </a:lnTo>
                  <a:lnTo>
                    <a:pt x="2684411" y="929640"/>
                  </a:lnTo>
                  <a:lnTo>
                    <a:pt x="2684805" y="929640"/>
                  </a:lnTo>
                  <a:close/>
                </a:path>
                <a:path w="2756534" h="1014095">
                  <a:moveTo>
                    <a:pt x="2708325" y="949274"/>
                  </a:moveTo>
                  <a:lnTo>
                    <a:pt x="2707551" y="948893"/>
                  </a:lnTo>
                  <a:lnTo>
                    <a:pt x="2707170" y="948118"/>
                  </a:lnTo>
                  <a:lnTo>
                    <a:pt x="2706395" y="947737"/>
                  </a:lnTo>
                  <a:lnTo>
                    <a:pt x="2706395" y="947343"/>
                  </a:lnTo>
                  <a:lnTo>
                    <a:pt x="2705620" y="948118"/>
                  </a:lnTo>
                  <a:lnTo>
                    <a:pt x="2705239" y="948118"/>
                  </a:lnTo>
                  <a:lnTo>
                    <a:pt x="2706014" y="948499"/>
                  </a:lnTo>
                  <a:lnTo>
                    <a:pt x="2706395" y="949274"/>
                  </a:lnTo>
                  <a:lnTo>
                    <a:pt x="2707170" y="949655"/>
                  </a:lnTo>
                  <a:lnTo>
                    <a:pt x="2707944" y="949274"/>
                  </a:lnTo>
                  <a:lnTo>
                    <a:pt x="2708325" y="949274"/>
                  </a:lnTo>
                  <a:close/>
                </a:path>
                <a:path w="2756534" h="1014095">
                  <a:moveTo>
                    <a:pt x="2708325" y="865733"/>
                  </a:moveTo>
                  <a:lnTo>
                    <a:pt x="2707944" y="863434"/>
                  </a:lnTo>
                  <a:lnTo>
                    <a:pt x="2707551" y="862279"/>
                  </a:lnTo>
                  <a:lnTo>
                    <a:pt x="2706776" y="862279"/>
                  </a:lnTo>
                  <a:lnTo>
                    <a:pt x="2705239" y="861504"/>
                  </a:lnTo>
                  <a:lnTo>
                    <a:pt x="2704084" y="864196"/>
                  </a:lnTo>
                  <a:lnTo>
                    <a:pt x="2702928" y="866508"/>
                  </a:lnTo>
                  <a:lnTo>
                    <a:pt x="2701772" y="868438"/>
                  </a:lnTo>
                  <a:lnTo>
                    <a:pt x="2703690" y="867664"/>
                  </a:lnTo>
                  <a:lnTo>
                    <a:pt x="2706014" y="867283"/>
                  </a:lnTo>
                  <a:lnTo>
                    <a:pt x="2707944" y="866127"/>
                  </a:lnTo>
                  <a:lnTo>
                    <a:pt x="2708325" y="865733"/>
                  </a:lnTo>
                  <a:close/>
                </a:path>
                <a:path w="2756534" h="1014095">
                  <a:moveTo>
                    <a:pt x="2712567" y="809155"/>
                  </a:moveTo>
                  <a:lnTo>
                    <a:pt x="2711018" y="808380"/>
                  </a:lnTo>
                  <a:lnTo>
                    <a:pt x="2709481" y="807224"/>
                  </a:lnTo>
                  <a:lnTo>
                    <a:pt x="2707551" y="806069"/>
                  </a:lnTo>
                  <a:lnTo>
                    <a:pt x="2707170" y="806462"/>
                  </a:lnTo>
                  <a:lnTo>
                    <a:pt x="2706395" y="806462"/>
                  </a:lnTo>
                  <a:lnTo>
                    <a:pt x="2706014" y="806843"/>
                  </a:lnTo>
                  <a:lnTo>
                    <a:pt x="2706776" y="807999"/>
                  </a:lnTo>
                  <a:lnTo>
                    <a:pt x="2708325" y="811072"/>
                  </a:lnTo>
                  <a:lnTo>
                    <a:pt x="2708706" y="811072"/>
                  </a:lnTo>
                  <a:lnTo>
                    <a:pt x="2709862" y="810691"/>
                  </a:lnTo>
                  <a:lnTo>
                    <a:pt x="2711412" y="809917"/>
                  </a:lnTo>
                  <a:lnTo>
                    <a:pt x="2712567" y="809155"/>
                  </a:lnTo>
                  <a:close/>
                </a:path>
                <a:path w="2756534" h="1014095">
                  <a:moveTo>
                    <a:pt x="2719895" y="911542"/>
                  </a:moveTo>
                  <a:lnTo>
                    <a:pt x="2718739" y="910005"/>
                  </a:lnTo>
                  <a:lnTo>
                    <a:pt x="2717965" y="908088"/>
                  </a:lnTo>
                  <a:lnTo>
                    <a:pt x="2714879" y="906538"/>
                  </a:lnTo>
                  <a:lnTo>
                    <a:pt x="2712567" y="906538"/>
                  </a:lnTo>
                  <a:lnTo>
                    <a:pt x="2708706" y="906157"/>
                  </a:lnTo>
                  <a:lnTo>
                    <a:pt x="2712186" y="911936"/>
                  </a:lnTo>
                  <a:lnTo>
                    <a:pt x="2712948" y="913472"/>
                  </a:lnTo>
                  <a:lnTo>
                    <a:pt x="2714104" y="915009"/>
                  </a:lnTo>
                  <a:lnTo>
                    <a:pt x="2719895" y="911542"/>
                  </a:lnTo>
                  <a:close/>
                </a:path>
                <a:path w="2756534" h="1014095">
                  <a:moveTo>
                    <a:pt x="2723362" y="894994"/>
                  </a:moveTo>
                  <a:lnTo>
                    <a:pt x="2721826" y="891921"/>
                  </a:lnTo>
                  <a:lnTo>
                    <a:pt x="2720670" y="892683"/>
                  </a:lnTo>
                  <a:lnTo>
                    <a:pt x="2719120" y="893076"/>
                  </a:lnTo>
                  <a:lnTo>
                    <a:pt x="2718739" y="894219"/>
                  </a:lnTo>
                  <a:lnTo>
                    <a:pt x="2718346" y="894994"/>
                  </a:lnTo>
                  <a:lnTo>
                    <a:pt x="2719120" y="896531"/>
                  </a:lnTo>
                  <a:lnTo>
                    <a:pt x="2719501" y="898461"/>
                  </a:lnTo>
                  <a:lnTo>
                    <a:pt x="2721051" y="897686"/>
                  </a:lnTo>
                  <a:lnTo>
                    <a:pt x="2723362" y="897305"/>
                  </a:lnTo>
                  <a:lnTo>
                    <a:pt x="2723362" y="894994"/>
                  </a:lnTo>
                  <a:close/>
                </a:path>
                <a:path w="2756534" h="1014095">
                  <a:moveTo>
                    <a:pt x="2728379" y="914247"/>
                  </a:moveTo>
                  <a:lnTo>
                    <a:pt x="2727604" y="913853"/>
                  </a:lnTo>
                  <a:lnTo>
                    <a:pt x="2727223" y="913091"/>
                  </a:lnTo>
                  <a:lnTo>
                    <a:pt x="2726448" y="912698"/>
                  </a:lnTo>
                  <a:lnTo>
                    <a:pt x="2726448" y="912317"/>
                  </a:lnTo>
                  <a:lnTo>
                    <a:pt x="2725674" y="913091"/>
                  </a:lnTo>
                  <a:lnTo>
                    <a:pt x="2725293" y="913091"/>
                  </a:lnTo>
                  <a:lnTo>
                    <a:pt x="2726067" y="913472"/>
                  </a:lnTo>
                  <a:lnTo>
                    <a:pt x="2726448" y="914247"/>
                  </a:lnTo>
                  <a:lnTo>
                    <a:pt x="2727223" y="914628"/>
                  </a:lnTo>
                  <a:lnTo>
                    <a:pt x="2727223" y="915009"/>
                  </a:lnTo>
                  <a:lnTo>
                    <a:pt x="2727985" y="914628"/>
                  </a:lnTo>
                  <a:lnTo>
                    <a:pt x="2728379" y="914247"/>
                  </a:lnTo>
                  <a:close/>
                </a:path>
                <a:path w="2756534" h="1014095">
                  <a:moveTo>
                    <a:pt x="2729153" y="878052"/>
                  </a:moveTo>
                  <a:lnTo>
                    <a:pt x="2728760" y="877290"/>
                  </a:lnTo>
                  <a:lnTo>
                    <a:pt x="2728379" y="876896"/>
                  </a:lnTo>
                  <a:lnTo>
                    <a:pt x="2727985" y="877671"/>
                  </a:lnTo>
                  <a:lnTo>
                    <a:pt x="2727223" y="878052"/>
                  </a:lnTo>
                  <a:lnTo>
                    <a:pt x="2726448" y="878827"/>
                  </a:lnTo>
                  <a:lnTo>
                    <a:pt x="2726448" y="879602"/>
                  </a:lnTo>
                  <a:lnTo>
                    <a:pt x="2726829" y="879983"/>
                  </a:lnTo>
                  <a:lnTo>
                    <a:pt x="2726829" y="880364"/>
                  </a:lnTo>
                  <a:lnTo>
                    <a:pt x="2727604" y="879602"/>
                  </a:lnTo>
                  <a:lnTo>
                    <a:pt x="2728379" y="879208"/>
                  </a:lnTo>
                  <a:lnTo>
                    <a:pt x="2728760" y="878446"/>
                  </a:lnTo>
                  <a:lnTo>
                    <a:pt x="2729153" y="878052"/>
                  </a:lnTo>
                  <a:close/>
                </a:path>
                <a:path w="2756534" h="1014095">
                  <a:moveTo>
                    <a:pt x="2736481" y="993927"/>
                  </a:moveTo>
                  <a:lnTo>
                    <a:pt x="2736088" y="993546"/>
                  </a:lnTo>
                  <a:lnTo>
                    <a:pt x="2736088" y="993152"/>
                  </a:lnTo>
                  <a:lnTo>
                    <a:pt x="2734157" y="995083"/>
                  </a:lnTo>
                  <a:lnTo>
                    <a:pt x="2736481" y="994308"/>
                  </a:lnTo>
                  <a:lnTo>
                    <a:pt x="2736481" y="993927"/>
                  </a:lnTo>
                  <a:close/>
                </a:path>
                <a:path w="2756534" h="1014095">
                  <a:moveTo>
                    <a:pt x="2738018" y="878052"/>
                  </a:moveTo>
                  <a:lnTo>
                    <a:pt x="2736862" y="878052"/>
                  </a:lnTo>
                  <a:lnTo>
                    <a:pt x="2736862" y="878446"/>
                  </a:lnTo>
                  <a:lnTo>
                    <a:pt x="2736481" y="879602"/>
                  </a:lnTo>
                  <a:lnTo>
                    <a:pt x="2736862" y="880364"/>
                  </a:lnTo>
                  <a:lnTo>
                    <a:pt x="2736481" y="881138"/>
                  </a:lnTo>
                  <a:lnTo>
                    <a:pt x="2737637" y="881138"/>
                  </a:lnTo>
                  <a:lnTo>
                    <a:pt x="2737637" y="880757"/>
                  </a:lnTo>
                  <a:lnTo>
                    <a:pt x="2738018" y="879983"/>
                  </a:lnTo>
                  <a:lnTo>
                    <a:pt x="2738018" y="878052"/>
                  </a:lnTo>
                  <a:close/>
                </a:path>
                <a:path w="2756534" h="1014095">
                  <a:moveTo>
                    <a:pt x="2754604" y="923480"/>
                  </a:moveTo>
                  <a:lnTo>
                    <a:pt x="2753055" y="923480"/>
                  </a:lnTo>
                  <a:lnTo>
                    <a:pt x="2752280" y="924255"/>
                  </a:lnTo>
                  <a:lnTo>
                    <a:pt x="2752280" y="925017"/>
                  </a:lnTo>
                  <a:lnTo>
                    <a:pt x="2753055" y="925410"/>
                  </a:lnTo>
                  <a:lnTo>
                    <a:pt x="2753449" y="925410"/>
                  </a:lnTo>
                  <a:lnTo>
                    <a:pt x="2754211" y="925791"/>
                  </a:lnTo>
                  <a:lnTo>
                    <a:pt x="2754211" y="925017"/>
                  </a:lnTo>
                  <a:lnTo>
                    <a:pt x="2754604" y="924255"/>
                  </a:lnTo>
                  <a:lnTo>
                    <a:pt x="2754604" y="923480"/>
                  </a:lnTo>
                  <a:close/>
                </a:path>
                <a:path w="2756534" h="1014095">
                  <a:moveTo>
                    <a:pt x="2756141" y="980071"/>
                  </a:moveTo>
                  <a:lnTo>
                    <a:pt x="2755760" y="978916"/>
                  </a:lnTo>
                  <a:lnTo>
                    <a:pt x="2755760" y="977760"/>
                  </a:lnTo>
                  <a:lnTo>
                    <a:pt x="2754985" y="978522"/>
                  </a:lnTo>
                  <a:lnTo>
                    <a:pt x="2754211" y="978916"/>
                  </a:lnTo>
                  <a:lnTo>
                    <a:pt x="2753830" y="979678"/>
                  </a:lnTo>
                  <a:lnTo>
                    <a:pt x="2753449" y="980071"/>
                  </a:lnTo>
                  <a:lnTo>
                    <a:pt x="2754211" y="980833"/>
                  </a:lnTo>
                  <a:lnTo>
                    <a:pt x="2754211" y="981227"/>
                  </a:lnTo>
                  <a:lnTo>
                    <a:pt x="2755760" y="981227"/>
                  </a:lnTo>
                  <a:lnTo>
                    <a:pt x="2755760" y="980833"/>
                  </a:lnTo>
                  <a:lnTo>
                    <a:pt x="2756141" y="98007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09058" y="8047867"/>
            <a:ext cx="11001375" cy="2239645"/>
            <a:chOff x="109058" y="8047867"/>
            <a:chExt cx="11001375" cy="223964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058" y="8047867"/>
              <a:ext cx="6056459" cy="22391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80785" y="8801174"/>
              <a:ext cx="3413760" cy="1485900"/>
            </a:xfrm>
            <a:custGeom>
              <a:avLst/>
              <a:gdLst/>
              <a:ahLst/>
              <a:cxnLst/>
              <a:rect l="l" t="t" r="r" b="b"/>
              <a:pathLst>
                <a:path w="3413760" h="1485900">
                  <a:moveTo>
                    <a:pt x="2415533" y="652641"/>
                  </a:moveTo>
                  <a:lnTo>
                    <a:pt x="2101114" y="239382"/>
                  </a:lnTo>
                  <a:lnTo>
                    <a:pt x="2299796" y="318855"/>
                  </a:lnTo>
                  <a:lnTo>
                    <a:pt x="2415533" y="652641"/>
                  </a:lnTo>
                  <a:close/>
                </a:path>
                <a:path w="3413760" h="1485900">
                  <a:moveTo>
                    <a:pt x="124417" y="853009"/>
                  </a:moveTo>
                  <a:lnTo>
                    <a:pt x="0" y="722481"/>
                  </a:lnTo>
                  <a:lnTo>
                    <a:pt x="148047" y="761013"/>
                  </a:lnTo>
                  <a:lnTo>
                    <a:pt x="124417" y="853009"/>
                  </a:lnTo>
                  <a:close/>
                </a:path>
                <a:path w="3413760" h="1485900">
                  <a:moveTo>
                    <a:pt x="237261" y="1042300"/>
                  </a:moveTo>
                  <a:lnTo>
                    <a:pt x="176981" y="1011474"/>
                  </a:lnTo>
                  <a:lnTo>
                    <a:pt x="192413" y="805807"/>
                  </a:lnTo>
                  <a:lnTo>
                    <a:pt x="237261" y="1042300"/>
                  </a:lnTo>
                  <a:close/>
                </a:path>
                <a:path w="3413760" h="1485900">
                  <a:moveTo>
                    <a:pt x="3413285" y="1153080"/>
                  </a:moveTo>
                  <a:lnTo>
                    <a:pt x="3095008" y="907436"/>
                  </a:lnTo>
                  <a:lnTo>
                    <a:pt x="3343360" y="961382"/>
                  </a:lnTo>
                  <a:lnTo>
                    <a:pt x="3413285" y="1153080"/>
                  </a:lnTo>
                  <a:close/>
                </a:path>
                <a:path w="3413760" h="1485900">
                  <a:moveTo>
                    <a:pt x="3298030" y="1367898"/>
                  </a:moveTo>
                  <a:lnTo>
                    <a:pt x="3126353" y="1050488"/>
                  </a:lnTo>
                  <a:lnTo>
                    <a:pt x="3373741" y="1334182"/>
                  </a:lnTo>
                  <a:lnTo>
                    <a:pt x="3298030" y="1367898"/>
                  </a:lnTo>
                  <a:close/>
                </a:path>
                <a:path w="3413760" h="1485900">
                  <a:moveTo>
                    <a:pt x="1180038" y="381470"/>
                  </a:moveTo>
                  <a:lnTo>
                    <a:pt x="916253" y="153647"/>
                  </a:lnTo>
                  <a:lnTo>
                    <a:pt x="932167" y="0"/>
                  </a:lnTo>
                  <a:lnTo>
                    <a:pt x="1118793" y="181583"/>
                  </a:lnTo>
                  <a:lnTo>
                    <a:pt x="1180038" y="381470"/>
                  </a:lnTo>
                  <a:close/>
                </a:path>
                <a:path w="3413760" h="1485900">
                  <a:moveTo>
                    <a:pt x="1360877" y="520186"/>
                  </a:moveTo>
                  <a:lnTo>
                    <a:pt x="1227297" y="419039"/>
                  </a:lnTo>
                  <a:lnTo>
                    <a:pt x="1208972" y="289955"/>
                  </a:lnTo>
                  <a:lnTo>
                    <a:pt x="1360877" y="520186"/>
                  </a:lnTo>
                  <a:close/>
                </a:path>
                <a:path w="3413760" h="1485900">
                  <a:moveTo>
                    <a:pt x="1904449" y="1485825"/>
                  </a:moveTo>
                  <a:lnTo>
                    <a:pt x="1653210" y="1485825"/>
                  </a:lnTo>
                  <a:lnTo>
                    <a:pt x="1541717" y="1371751"/>
                  </a:lnTo>
                  <a:lnTo>
                    <a:pt x="1904449" y="148582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1615" y="8524195"/>
              <a:ext cx="5218688" cy="17628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76238" y="8647188"/>
              <a:ext cx="4677410" cy="1640205"/>
            </a:xfrm>
            <a:custGeom>
              <a:avLst/>
              <a:gdLst/>
              <a:ahLst/>
              <a:cxnLst/>
              <a:rect l="l" t="t" r="r" b="b"/>
              <a:pathLst>
                <a:path w="4677409" h="1640204">
                  <a:moveTo>
                    <a:pt x="1765" y="1639824"/>
                  </a:moveTo>
                  <a:lnTo>
                    <a:pt x="1308" y="1636204"/>
                  </a:lnTo>
                  <a:lnTo>
                    <a:pt x="0" y="1631619"/>
                  </a:lnTo>
                  <a:lnTo>
                    <a:pt x="0" y="1639824"/>
                  </a:lnTo>
                  <a:lnTo>
                    <a:pt x="1765" y="1639824"/>
                  </a:lnTo>
                  <a:close/>
                </a:path>
                <a:path w="4677409" h="1640204">
                  <a:moveTo>
                    <a:pt x="9169" y="1498155"/>
                  </a:moveTo>
                  <a:lnTo>
                    <a:pt x="5892" y="1496847"/>
                  </a:lnTo>
                  <a:lnTo>
                    <a:pt x="3276" y="1494891"/>
                  </a:lnTo>
                  <a:lnTo>
                    <a:pt x="0" y="1493583"/>
                  </a:lnTo>
                  <a:lnTo>
                    <a:pt x="0" y="1515821"/>
                  </a:lnTo>
                  <a:lnTo>
                    <a:pt x="2616" y="1509941"/>
                  </a:lnTo>
                  <a:lnTo>
                    <a:pt x="9169" y="1498155"/>
                  </a:lnTo>
                  <a:close/>
                </a:path>
                <a:path w="4677409" h="1640204">
                  <a:moveTo>
                    <a:pt x="46482" y="1506004"/>
                  </a:moveTo>
                  <a:lnTo>
                    <a:pt x="45834" y="1504048"/>
                  </a:lnTo>
                  <a:lnTo>
                    <a:pt x="45173" y="1500771"/>
                  </a:lnTo>
                  <a:lnTo>
                    <a:pt x="43865" y="1498815"/>
                  </a:lnTo>
                  <a:lnTo>
                    <a:pt x="42557" y="1498155"/>
                  </a:lnTo>
                  <a:lnTo>
                    <a:pt x="39941" y="1499463"/>
                  </a:lnTo>
                  <a:lnTo>
                    <a:pt x="36664" y="1499463"/>
                  </a:lnTo>
                  <a:lnTo>
                    <a:pt x="38633" y="1502740"/>
                  </a:lnTo>
                  <a:lnTo>
                    <a:pt x="38633" y="1506004"/>
                  </a:lnTo>
                  <a:lnTo>
                    <a:pt x="40589" y="1507312"/>
                  </a:lnTo>
                  <a:lnTo>
                    <a:pt x="41249" y="1507972"/>
                  </a:lnTo>
                  <a:lnTo>
                    <a:pt x="44526" y="1506664"/>
                  </a:lnTo>
                  <a:lnTo>
                    <a:pt x="46482" y="1506004"/>
                  </a:lnTo>
                  <a:close/>
                </a:path>
                <a:path w="4677409" h="1640204">
                  <a:moveTo>
                    <a:pt x="52374" y="1625727"/>
                  </a:moveTo>
                  <a:lnTo>
                    <a:pt x="48450" y="1624418"/>
                  </a:lnTo>
                  <a:lnTo>
                    <a:pt x="45834" y="1624418"/>
                  </a:lnTo>
                  <a:lnTo>
                    <a:pt x="43865" y="1629651"/>
                  </a:lnTo>
                  <a:lnTo>
                    <a:pt x="42557" y="1634896"/>
                  </a:lnTo>
                  <a:lnTo>
                    <a:pt x="40703" y="1639824"/>
                  </a:lnTo>
                  <a:lnTo>
                    <a:pt x="50126" y="1639824"/>
                  </a:lnTo>
                  <a:lnTo>
                    <a:pt x="50419" y="1637512"/>
                  </a:lnTo>
                  <a:lnTo>
                    <a:pt x="51727" y="1631619"/>
                  </a:lnTo>
                  <a:lnTo>
                    <a:pt x="52374" y="1625727"/>
                  </a:lnTo>
                  <a:close/>
                </a:path>
                <a:path w="4677409" h="1640204">
                  <a:moveTo>
                    <a:pt x="83146" y="1507312"/>
                  </a:moveTo>
                  <a:lnTo>
                    <a:pt x="69405" y="1495539"/>
                  </a:lnTo>
                  <a:lnTo>
                    <a:pt x="65354" y="1500505"/>
                  </a:lnTo>
                  <a:lnTo>
                    <a:pt x="61544" y="1505762"/>
                  </a:lnTo>
                  <a:lnTo>
                    <a:pt x="58724" y="1511642"/>
                  </a:lnTo>
                  <a:lnTo>
                    <a:pt x="57619" y="1518437"/>
                  </a:lnTo>
                  <a:lnTo>
                    <a:pt x="56959" y="1523669"/>
                  </a:lnTo>
                  <a:lnTo>
                    <a:pt x="48450" y="1529562"/>
                  </a:lnTo>
                  <a:lnTo>
                    <a:pt x="43218" y="1534795"/>
                  </a:lnTo>
                  <a:lnTo>
                    <a:pt x="56629" y="1536598"/>
                  </a:lnTo>
                  <a:lnTo>
                    <a:pt x="67525" y="1533080"/>
                  </a:lnTo>
                  <a:lnTo>
                    <a:pt x="76085" y="1524025"/>
                  </a:lnTo>
                  <a:lnTo>
                    <a:pt x="82499" y="1509280"/>
                  </a:lnTo>
                  <a:lnTo>
                    <a:pt x="83146" y="1508620"/>
                  </a:lnTo>
                  <a:lnTo>
                    <a:pt x="83146" y="1507312"/>
                  </a:lnTo>
                  <a:close/>
                </a:path>
                <a:path w="4677409" h="1640204">
                  <a:moveTo>
                    <a:pt x="93624" y="1613954"/>
                  </a:moveTo>
                  <a:lnTo>
                    <a:pt x="91668" y="1611337"/>
                  </a:lnTo>
                  <a:lnTo>
                    <a:pt x="89700" y="1609382"/>
                  </a:lnTo>
                  <a:lnTo>
                    <a:pt x="87731" y="1606753"/>
                  </a:lnTo>
                  <a:lnTo>
                    <a:pt x="83807" y="1610690"/>
                  </a:lnTo>
                  <a:lnTo>
                    <a:pt x="80530" y="1614614"/>
                  </a:lnTo>
                  <a:lnTo>
                    <a:pt x="76606" y="1618538"/>
                  </a:lnTo>
                  <a:lnTo>
                    <a:pt x="77914" y="1620494"/>
                  </a:lnTo>
                  <a:lnTo>
                    <a:pt x="79883" y="1622463"/>
                  </a:lnTo>
                  <a:lnTo>
                    <a:pt x="81191" y="1624418"/>
                  </a:lnTo>
                  <a:lnTo>
                    <a:pt x="85775" y="1621155"/>
                  </a:lnTo>
                  <a:lnTo>
                    <a:pt x="89700" y="1617230"/>
                  </a:lnTo>
                  <a:lnTo>
                    <a:pt x="93624" y="1613954"/>
                  </a:lnTo>
                  <a:close/>
                </a:path>
                <a:path w="4677409" h="1640204">
                  <a:moveTo>
                    <a:pt x="103454" y="1524977"/>
                  </a:moveTo>
                  <a:lnTo>
                    <a:pt x="97561" y="1519745"/>
                  </a:lnTo>
                  <a:lnTo>
                    <a:pt x="96901" y="1521053"/>
                  </a:lnTo>
                  <a:lnTo>
                    <a:pt x="96253" y="1523022"/>
                  </a:lnTo>
                  <a:lnTo>
                    <a:pt x="95592" y="1524330"/>
                  </a:lnTo>
                  <a:lnTo>
                    <a:pt x="97561" y="1525638"/>
                  </a:lnTo>
                  <a:lnTo>
                    <a:pt x="99517" y="1526286"/>
                  </a:lnTo>
                  <a:lnTo>
                    <a:pt x="101485" y="1527594"/>
                  </a:lnTo>
                  <a:lnTo>
                    <a:pt x="102146" y="1526946"/>
                  </a:lnTo>
                  <a:lnTo>
                    <a:pt x="102793" y="1525638"/>
                  </a:lnTo>
                  <a:lnTo>
                    <a:pt x="103454" y="1524977"/>
                  </a:lnTo>
                  <a:close/>
                </a:path>
                <a:path w="4677409" h="1640204">
                  <a:moveTo>
                    <a:pt x="121132" y="1540687"/>
                  </a:moveTo>
                  <a:lnTo>
                    <a:pt x="117195" y="1537411"/>
                  </a:lnTo>
                  <a:lnTo>
                    <a:pt x="112649" y="1541360"/>
                  </a:lnTo>
                  <a:lnTo>
                    <a:pt x="107784" y="1545424"/>
                  </a:lnTo>
                  <a:lnTo>
                    <a:pt x="96901" y="1554416"/>
                  </a:lnTo>
                  <a:lnTo>
                    <a:pt x="98869" y="1557032"/>
                  </a:lnTo>
                  <a:lnTo>
                    <a:pt x="104101" y="1565541"/>
                  </a:lnTo>
                  <a:lnTo>
                    <a:pt x="109347" y="1573390"/>
                  </a:lnTo>
                  <a:lnTo>
                    <a:pt x="111417" y="1566646"/>
                  </a:lnTo>
                  <a:lnTo>
                    <a:pt x="113677" y="1560144"/>
                  </a:lnTo>
                  <a:lnTo>
                    <a:pt x="116065" y="1553895"/>
                  </a:lnTo>
                  <a:lnTo>
                    <a:pt x="118516" y="1547876"/>
                  </a:lnTo>
                  <a:lnTo>
                    <a:pt x="119164" y="1545920"/>
                  </a:lnTo>
                  <a:lnTo>
                    <a:pt x="120472" y="1543951"/>
                  </a:lnTo>
                  <a:lnTo>
                    <a:pt x="121132" y="1540687"/>
                  </a:lnTo>
                  <a:close/>
                </a:path>
                <a:path w="4677409" h="1640204">
                  <a:moveTo>
                    <a:pt x="186601" y="1638820"/>
                  </a:moveTo>
                  <a:lnTo>
                    <a:pt x="184391" y="1629079"/>
                  </a:lnTo>
                  <a:lnTo>
                    <a:pt x="181203" y="1624672"/>
                  </a:lnTo>
                  <a:lnTo>
                    <a:pt x="174815" y="1624558"/>
                  </a:lnTo>
                  <a:lnTo>
                    <a:pt x="163029" y="1627695"/>
                  </a:lnTo>
                  <a:lnTo>
                    <a:pt x="170129" y="1630908"/>
                  </a:lnTo>
                  <a:lnTo>
                    <a:pt x="181356" y="1636344"/>
                  </a:lnTo>
                  <a:lnTo>
                    <a:pt x="186601" y="1638820"/>
                  </a:lnTo>
                  <a:close/>
                </a:path>
                <a:path w="4677409" h="1640204">
                  <a:moveTo>
                    <a:pt x="929119" y="1226654"/>
                  </a:moveTo>
                  <a:lnTo>
                    <a:pt x="928458" y="1223391"/>
                  </a:lnTo>
                  <a:lnTo>
                    <a:pt x="928458" y="1220774"/>
                  </a:lnTo>
                  <a:lnTo>
                    <a:pt x="927811" y="1221422"/>
                  </a:lnTo>
                  <a:lnTo>
                    <a:pt x="927150" y="1221422"/>
                  </a:lnTo>
                  <a:lnTo>
                    <a:pt x="926503" y="1224038"/>
                  </a:lnTo>
                  <a:lnTo>
                    <a:pt x="926503" y="1227315"/>
                  </a:lnTo>
                  <a:lnTo>
                    <a:pt x="925842" y="1229931"/>
                  </a:lnTo>
                  <a:lnTo>
                    <a:pt x="927150" y="1229271"/>
                  </a:lnTo>
                  <a:lnTo>
                    <a:pt x="928458" y="1229271"/>
                  </a:lnTo>
                  <a:lnTo>
                    <a:pt x="928458" y="1228623"/>
                  </a:lnTo>
                  <a:lnTo>
                    <a:pt x="929119" y="1226654"/>
                  </a:lnTo>
                  <a:close/>
                </a:path>
                <a:path w="4677409" h="1640204">
                  <a:moveTo>
                    <a:pt x="931735" y="1268526"/>
                  </a:moveTo>
                  <a:lnTo>
                    <a:pt x="930427" y="1267218"/>
                  </a:lnTo>
                  <a:lnTo>
                    <a:pt x="930427" y="1266571"/>
                  </a:lnTo>
                  <a:lnTo>
                    <a:pt x="929119" y="1267879"/>
                  </a:lnTo>
                  <a:lnTo>
                    <a:pt x="927811" y="1268526"/>
                  </a:lnTo>
                  <a:lnTo>
                    <a:pt x="927150" y="1269834"/>
                  </a:lnTo>
                  <a:lnTo>
                    <a:pt x="927150" y="1270495"/>
                  </a:lnTo>
                  <a:lnTo>
                    <a:pt x="927811" y="1271803"/>
                  </a:lnTo>
                  <a:lnTo>
                    <a:pt x="929119" y="1270495"/>
                  </a:lnTo>
                  <a:lnTo>
                    <a:pt x="930427" y="1269834"/>
                  </a:lnTo>
                  <a:lnTo>
                    <a:pt x="931075" y="1268526"/>
                  </a:lnTo>
                  <a:lnTo>
                    <a:pt x="931735" y="1268526"/>
                  </a:lnTo>
                  <a:close/>
                </a:path>
                <a:path w="4677409" h="1640204">
                  <a:moveTo>
                    <a:pt x="952690" y="1176934"/>
                  </a:moveTo>
                  <a:lnTo>
                    <a:pt x="952030" y="1173670"/>
                  </a:lnTo>
                  <a:lnTo>
                    <a:pt x="951382" y="1169085"/>
                  </a:lnTo>
                  <a:lnTo>
                    <a:pt x="946797" y="1171702"/>
                  </a:lnTo>
                  <a:lnTo>
                    <a:pt x="943521" y="1172362"/>
                  </a:lnTo>
                  <a:lnTo>
                    <a:pt x="943521" y="1176286"/>
                  </a:lnTo>
                  <a:lnTo>
                    <a:pt x="945489" y="1179550"/>
                  </a:lnTo>
                  <a:lnTo>
                    <a:pt x="946137" y="1182166"/>
                  </a:lnTo>
                  <a:lnTo>
                    <a:pt x="948105" y="1181519"/>
                  </a:lnTo>
                  <a:lnTo>
                    <a:pt x="951382" y="1180858"/>
                  </a:lnTo>
                  <a:lnTo>
                    <a:pt x="952030" y="1179550"/>
                  </a:lnTo>
                  <a:lnTo>
                    <a:pt x="952690" y="1176934"/>
                  </a:lnTo>
                  <a:close/>
                </a:path>
                <a:path w="4677409" h="1640204">
                  <a:moveTo>
                    <a:pt x="954646" y="1254137"/>
                  </a:moveTo>
                  <a:lnTo>
                    <a:pt x="952030" y="1252829"/>
                  </a:lnTo>
                  <a:lnTo>
                    <a:pt x="949413" y="1250861"/>
                  </a:lnTo>
                  <a:lnTo>
                    <a:pt x="946137" y="1249553"/>
                  </a:lnTo>
                  <a:lnTo>
                    <a:pt x="942860" y="1255445"/>
                  </a:lnTo>
                  <a:lnTo>
                    <a:pt x="938936" y="1261986"/>
                  </a:lnTo>
                  <a:lnTo>
                    <a:pt x="935659" y="1267879"/>
                  </a:lnTo>
                  <a:lnTo>
                    <a:pt x="937628" y="1269834"/>
                  </a:lnTo>
                  <a:lnTo>
                    <a:pt x="940244" y="1271143"/>
                  </a:lnTo>
                  <a:lnTo>
                    <a:pt x="942213" y="1272451"/>
                  </a:lnTo>
                  <a:lnTo>
                    <a:pt x="946797" y="1266571"/>
                  </a:lnTo>
                  <a:lnTo>
                    <a:pt x="950722" y="1260030"/>
                  </a:lnTo>
                  <a:lnTo>
                    <a:pt x="954646" y="1254137"/>
                  </a:lnTo>
                  <a:close/>
                </a:path>
                <a:path w="4677409" h="1640204">
                  <a:moveTo>
                    <a:pt x="971677" y="1207681"/>
                  </a:moveTo>
                  <a:lnTo>
                    <a:pt x="971016" y="1207033"/>
                  </a:lnTo>
                  <a:lnTo>
                    <a:pt x="969708" y="1207033"/>
                  </a:lnTo>
                  <a:lnTo>
                    <a:pt x="969708" y="1209001"/>
                  </a:lnTo>
                  <a:lnTo>
                    <a:pt x="970368" y="1209649"/>
                  </a:lnTo>
                  <a:lnTo>
                    <a:pt x="971677" y="1209649"/>
                  </a:lnTo>
                  <a:lnTo>
                    <a:pt x="971677" y="1207681"/>
                  </a:lnTo>
                  <a:close/>
                </a:path>
                <a:path w="4677409" h="1640204">
                  <a:moveTo>
                    <a:pt x="974953" y="1195908"/>
                  </a:moveTo>
                  <a:lnTo>
                    <a:pt x="974293" y="1193292"/>
                  </a:lnTo>
                  <a:lnTo>
                    <a:pt x="974293" y="1191983"/>
                  </a:lnTo>
                  <a:lnTo>
                    <a:pt x="972337" y="1191983"/>
                  </a:lnTo>
                  <a:lnTo>
                    <a:pt x="969708" y="1192644"/>
                  </a:lnTo>
                  <a:lnTo>
                    <a:pt x="967752" y="1192644"/>
                  </a:lnTo>
                  <a:lnTo>
                    <a:pt x="967752" y="1195908"/>
                  </a:lnTo>
                  <a:lnTo>
                    <a:pt x="967092" y="1197876"/>
                  </a:lnTo>
                  <a:lnTo>
                    <a:pt x="969708" y="1197216"/>
                  </a:lnTo>
                  <a:lnTo>
                    <a:pt x="971677" y="1197216"/>
                  </a:lnTo>
                  <a:lnTo>
                    <a:pt x="973645" y="1196568"/>
                  </a:lnTo>
                  <a:lnTo>
                    <a:pt x="974953" y="1195908"/>
                  </a:lnTo>
                  <a:close/>
                </a:path>
                <a:path w="4677409" h="1640204">
                  <a:moveTo>
                    <a:pt x="988695" y="1156652"/>
                  </a:moveTo>
                  <a:lnTo>
                    <a:pt x="987386" y="1154036"/>
                  </a:lnTo>
                  <a:lnTo>
                    <a:pt x="986078" y="1152080"/>
                  </a:lnTo>
                  <a:lnTo>
                    <a:pt x="984123" y="1152728"/>
                  </a:lnTo>
                  <a:lnTo>
                    <a:pt x="982154" y="1154036"/>
                  </a:lnTo>
                  <a:lnTo>
                    <a:pt x="980846" y="1156004"/>
                  </a:lnTo>
                  <a:lnTo>
                    <a:pt x="980186" y="1156004"/>
                  </a:lnTo>
                  <a:lnTo>
                    <a:pt x="982154" y="1159281"/>
                  </a:lnTo>
                  <a:lnTo>
                    <a:pt x="984770" y="1158621"/>
                  </a:lnTo>
                  <a:lnTo>
                    <a:pt x="986739" y="1157312"/>
                  </a:lnTo>
                  <a:lnTo>
                    <a:pt x="988695" y="1156652"/>
                  </a:lnTo>
                  <a:close/>
                </a:path>
                <a:path w="4677409" h="1640204">
                  <a:moveTo>
                    <a:pt x="1023404" y="1380401"/>
                  </a:moveTo>
                  <a:lnTo>
                    <a:pt x="1022096" y="1379740"/>
                  </a:lnTo>
                  <a:lnTo>
                    <a:pt x="1021435" y="1379740"/>
                  </a:lnTo>
                  <a:lnTo>
                    <a:pt x="1020787" y="1379093"/>
                  </a:lnTo>
                  <a:lnTo>
                    <a:pt x="1020127" y="1379740"/>
                  </a:lnTo>
                  <a:lnTo>
                    <a:pt x="1020127" y="1381048"/>
                  </a:lnTo>
                  <a:lnTo>
                    <a:pt x="1020787" y="1382356"/>
                  </a:lnTo>
                  <a:lnTo>
                    <a:pt x="1020787" y="1383017"/>
                  </a:lnTo>
                  <a:lnTo>
                    <a:pt x="1021435" y="1384325"/>
                  </a:lnTo>
                  <a:lnTo>
                    <a:pt x="1023404" y="1380401"/>
                  </a:lnTo>
                  <a:close/>
                </a:path>
                <a:path w="4677409" h="1640204">
                  <a:moveTo>
                    <a:pt x="1029296" y="1326095"/>
                  </a:moveTo>
                  <a:lnTo>
                    <a:pt x="1027988" y="1323479"/>
                  </a:lnTo>
                  <a:lnTo>
                    <a:pt x="1027328" y="1320863"/>
                  </a:lnTo>
                  <a:lnTo>
                    <a:pt x="1024051" y="1322171"/>
                  </a:lnTo>
                  <a:lnTo>
                    <a:pt x="1022096" y="1322832"/>
                  </a:lnTo>
                  <a:lnTo>
                    <a:pt x="1020127" y="1324140"/>
                  </a:lnTo>
                  <a:lnTo>
                    <a:pt x="1024051" y="1331988"/>
                  </a:lnTo>
                  <a:lnTo>
                    <a:pt x="1027988" y="1329372"/>
                  </a:lnTo>
                  <a:lnTo>
                    <a:pt x="1028636" y="1327404"/>
                  </a:lnTo>
                  <a:lnTo>
                    <a:pt x="1029296" y="1326095"/>
                  </a:lnTo>
                  <a:close/>
                </a:path>
                <a:path w="4677409" h="1640204">
                  <a:moveTo>
                    <a:pt x="1033221" y="1377124"/>
                  </a:moveTo>
                  <a:lnTo>
                    <a:pt x="1032573" y="1375816"/>
                  </a:lnTo>
                  <a:lnTo>
                    <a:pt x="1031913" y="1375168"/>
                  </a:lnTo>
                  <a:lnTo>
                    <a:pt x="1028636" y="1378432"/>
                  </a:lnTo>
                  <a:lnTo>
                    <a:pt x="1029296" y="1379740"/>
                  </a:lnTo>
                  <a:lnTo>
                    <a:pt x="1030605" y="1380401"/>
                  </a:lnTo>
                  <a:lnTo>
                    <a:pt x="1031265" y="1381048"/>
                  </a:lnTo>
                  <a:lnTo>
                    <a:pt x="1033221" y="1377124"/>
                  </a:lnTo>
                  <a:close/>
                </a:path>
                <a:path w="4677409" h="1640204">
                  <a:moveTo>
                    <a:pt x="1039774" y="1171054"/>
                  </a:moveTo>
                  <a:lnTo>
                    <a:pt x="1030605" y="1166469"/>
                  </a:lnTo>
                  <a:lnTo>
                    <a:pt x="1027988" y="1173010"/>
                  </a:lnTo>
                  <a:lnTo>
                    <a:pt x="1026020" y="1176934"/>
                  </a:lnTo>
                  <a:lnTo>
                    <a:pt x="1033881" y="1176286"/>
                  </a:lnTo>
                  <a:lnTo>
                    <a:pt x="1037805" y="1173670"/>
                  </a:lnTo>
                  <a:lnTo>
                    <a:pt x="1039774" y="1171054"/>
                  </a:lnTo>
                  <a:close/>
                </a:path>
                <a:path w="4677409" h="1640204">
                  <a:moveTo>
                    <a:pt x="1051560" y="1180211"/>
                  </a:moveTo>
                  <a:lnTo>
                    <a:pt x="1048943" y="1179550"/>
                  </a:lnTo>
                  <a:lnTo>
                    <a:pt x="1046975" y="1178902"/>
                  </a:lnTo>
                  <a:lnTo>
                    <a:pt x="1044359" y="1178242"/>
                  </a:lnTo>
                  <a:lnTo>
                    <a:pt x="1042390" y="1183487"/>
                  </a:lnTo>
                  <a:lnTo>
                    <a:pt x="1040422" y="1188059"/>
                  </a:lnTo>
                  <a:lnTo>
                    <a:pt x="1039114" y="1193292"/>
                  </a:lnTo>
                  <a:lnTo>
                    <a:pt x="1041082" y="1193952"/>
                  </a:lnTo>
                  <a:lnTo>
                    <a:pt x="1042390" y="1194600"/>
                  </a:lnTo>
                  <a:lnTo>
                    <a:pt x="1044359" y="1195260"/>
                  </a:lnTo>
                  <a:lnTo>
                    <a:pt x="1046975" y="1190028"/>
                  </a:lnTo>
                  <a:lnTo>
                    <a:pt x="1048943" y="1185443"/>
                  </a:lnTo>
                  <a:lnTo>
                    <a:pt x="1051560" y="1180211"/>
                  </a:lnTo>
                  <a:close/>
                </a:path>
                <a:path w="4677409" h="1640204">
                  <a:moveTo>
                    <a:pt x="1063993" y="1445818"/>
                  </a:moveTo>
                  <a:lnTo>
                    <a:pt x="1062037" y="1443202"/>
                  </a:lnTo>
                  <a:lnTo>
                    <a:pt x="1060729" y="1441246"/>
                  </a:lnTo>
                  <a:lnTo>
                    <a:pt x="1058760" y="1441894"/>
                  </a:lnTo>
                  <a:lnTo>
                    <a:pt x="1056792" y="1443202"/>
                  </a:lnTo>
                  <a:lnTo>
                    <a:pt x="1054176" y="1445171"/>
                  </a:lnTo>
                  <a:lnTo>
                    <a:pt x="1060069" y="1453019"/>
                  </a:lnTo>
                  <a:lnTo>
                    <a:pt x="1061377" y="1451051"/>
                  </a:lnTo>
                  <a:lnTo>
                    <a:pt x="1063993" y="1449743"/>
                  </a:lnTo>
                  <a:lnTo>
                    <a:pt x="1063993" y="1445818"/>
                  </a:lnTo>
                  <a:close/>
                </a:path>
                <a:path w="4677409" h="1640204">
                  <a:moveTo>
                    <a:pt x="1073823" y="1508620"/>
                  </a:moveTo>
                  <a:lnTo>
                    <a:pt x="1073162" y="1507312"/>
                  </a:lnTo>
                  <a:lnTo>
                    <a:pt x="1072515" y="1506664"/>
                  </a:lnTo>
                  <a:lnTo>
                    <a:pt x="1071854" y="1507312"/>
                  </a:lnTo>
                  <a:lnTo>
                    <a:pt x="1070546" y="1507972"/>
                  </a:lnTo>
                  <a:lnTo>
                    <a:pt x="1068578" y="1508620"/>
                  </a:lnTo>
                  <a:lnTo>
                    <a:pt x="1069238" y="1509280"/>
                  </a:lnTo>
                  <a:lnTo>
                    <a:pt x="1069238" y="1510588"/>
                  </a:lnTo>
                  <a:lnTo>
                    <a:pt x="1069886" y="1511896"/>
                  </a:lnTo>
                  <a:lnTo>
                    <a:pt x="1071206" y="1510588"/>
                  </a:lnTo>
                  <a:lnTo>
                    <a:pt x="1072515" y="1509941"/>
                  </a:lnTo>
                  <a:lnTo>
                    <a:pt x="1073162" y="1508620"/>
                  </a:lnTo>
                  <a:lnTo>
                    <a:pt x="1073823" y="1508620"/>
                  </a:lnTo>
                  <a:close/>
                </a:path>
                <a:path w="4677409" h="1640204">
                  <a:moveTo>
                    <a:pt x="1074470" y="1433385"/>
                  </a:moveTo>
                  <a:lnTo>
                    <a:pt x="1068578" y="1433385"/>
                  </a:lnTo>
                  <a:lnTo>
                    <a:pt x="1069238" y="1435354"/>
                  </a:lnTo>
                  <a:lnTo>
                    <a:pt x="1069886" y="1437970"/>
                  </a:lnTo>
                  <a:lnTo>
                    <a:pt x="1070546" y="1439938"/>
                  </a:lnTo>
                  <a:lnTo>
                    <a:pt x="1073823" y="1439938"/>
                  </a:lnTo>
                  <a:lnTo>
                    <a:pt x="1074470" y="1439278"/>
                  </a:lnTo>
                  <a:lnTo>
                    <a:pt x="1074470" y="1433385"/>
                  </a:lnTo>
                  <a:close/>
                </a:path>
                <a:path w="4677409" h="1640204">
                  <a:moveTo>
                    <a:pt x="1083640" y="1407871"/>
                  </a:moveTo>
                  <a:lnTo>
                    <a:pt x="1081024" y="1405255"/>
                  </a:lnTo>
                  <a:lnTo>
                    <a:pt x="1078407" y="1406563"/>
                  </a:lnTo>
                  <a:lnTo>
                    <a:pt x="1075131" y="1406563"/>
                  </a:lnTo>
                  <a:lnTo>
                    <a:pt x="1076439" y="1409192"/>
                  </a:lnTo>
                  <a:lnTo>
                    <a:pt x="1076439" y="1412455"/>
                  </a:lnTo>
                  <a:lnTo>
                    <a:pt x="1077747" y="1413764"/>
                  </a:lnTo>
                  <a:lnTo>
                    <a:pt x="1079055" y="1414424"/>
                  </a:lnTo>
                  <a:lnTo>
                    <a:pt x="1081671" y="1413116"/>
                  </a:lnTo>
                  <a:lnTo>
                    <a:pt x="1083640" y="1412455"/>
                  </a:lnTo>
                  <a:lnTo>
                    <a:pt x="1083640" y="1407871"/>
                  </a:lnTo>
                  <a:close/>
                </a:path>
                <a:path w="4677409" h="1640204">
                  <a:moveTo>
                    <a:pt x="1084948" y="1488351"/>
                  </a:moveTo>
                  <a:lnTo>
                    <a:pt x="1084300" y="1487690"/>
                  </a:lnTo>
                  <a:lnTo>
                    <a:pt x="1082992" y="1487690"/>
                  </a:lnTo>
                  <a:lnTo>
                    <a:pt x="1082332" y="1487043"/>
                  </a:lnTo>
                  <a:lnTo>
                    <a:pt x="1081024" y="1489659"/>
                  </a:lnTo>
                  <a:lnTo>
                    <a:pt x="1079715" y="1492923"/>
                  </a:lnTo>
                  <a:lnTo>
                    <a:pt x="1078407" y="1495539"/>
                  </a:lnTo>
                  <a:lnTo>
                    <a:pt x="1079055" y="1496199"/>
                  </a:lnTo>
                  <a:lnTo>
                    <a:pt x="1080363" y="1496199"/>
                  </a:lnTo>
                  <a:lnTo>
                    <a:pt x="1081024" y="1496847"/>
                  </a:lnTo>
                  <a:lnTo>
                    <a:pt x="1082332" y="1494231"/>
                  </a:lnTo>
                  <a:lnTo>
                    <a:pt x="1083640" y="1490967"/>
                  </a:lnTo>
                  <a:lnTo>
                    <a:pt x="1084948" y="1488351"/>
                  </a:lnTo>
                  <a:close/>
                </a:path>
                <a:path w="4677409" h="1640204">
                  <a:moveTo>
                    <a:pt x="1089533" y="1354886"/>
                  </a:moveTo>
                  <a:lnTo>
                    <a:pt x="1085608" y="1349654"/>
                  </a:lnTo>
                  <a:lnTo>
                    <a:pt x="1084300" y="1346377"/>
                  </a:lnTo>
                  <a:lnTo>
                    <a:pt x="1082992" y="1346377"/>
                  </a:lnTo>
                  <a:lnTo>
                    <a:pt x="1081671" y="1345730"/>
                  </a:lnTo>
                  <a:lnTo>
                    <a:pt x="1079055" y="1347685"/>
                  </a:lnTo>
                  <a:lnTo>
                    <a:pt x="1077099" y="1348994"/>
                  </a:lnTo>
                  <a:lnTo>
                    <a:pt x="1078407" y="1350962"/>
                  </a:lnTo>
                  <a:lnTo>
                    <a:pt x="1079055" y="1353578"/>
                  </a:lnTo>
                  <a:lnTo>
                    <a:pt x="1080363" y="1354226"/>
                  </a:lnTo>
                  <a:lnTo>
                    <a:pt x="1082332" y="1354886"/>
                  </a:lnTo>
                  <a:lnTo>
                    <a:pt x="1089533" y="1354886"/>
                  </a:lnTo>
                  <a:close/>
                </a:path>
                <a:path w="4677409" h="1640204">
                  <a:moveTo>
                    <a:pt x="1095425" y="1397406"/>
                  </a:moveTo>
                  <a:lnTo>
                    <a:pt x="1094778" y="1395450"/>
                  </a:lnTo>
                  <a:lnTo>
                    <a:pt x="1094778" y="1390218"/>
                  </a:lnTo>
                  <a:lnTo>
                    <a:pt x="1088885" y="1390865"/>
                  </a:lnTo>
                  <a:lnTo>
                    <a:pt x="1078407" y="1392174"/>
                  </a:lnTo>
                  <a:lnTo>
                    <a:pt x="1079055" y="1395450"/>
                  </a:lnTo>
                  <a:lnTo>
                    <a:pt x="1079715" y="1398066"/>
                  </a:lnTo>
                  <a:lnTo>
                    <a:pt x="1080363" y="1401330"/>
                  </a:lnTo>
                  <a:lnTo>
                    <a:pt x="1084948" y="1400022"/>
                  </a:lnTo>
                  <a:lnTo>
                    <a:pt x="1095425" y="1397406"/>
                  </a:lnTo>
                  <a:close/>
                </a:path>
                <a:path w="4677409" h="1640204">
                  <a:moveTo>
                    <a:pt x="1107871" y="1566849"/>
                  </a:moveTo>
                  <a:lnTo>
                    <a:pt x="1106563" y="1564233"/>
                  </a:lnTo>
                  <a:lnTo>
                    <a:pt x="1107211" y="1561617"/>
                  </a:lnTo>
                  <a:lnTo>
                    <a:pt x="1103934" y="1562277"/>
                  </a:lnTo>
                  <a:lnTo>
                    <a:pt x="1101318" y="1562925"/>
                  </a:lnTo>
                  <a:lnTo>
                    <a:pt x="1096733" y="1564233"/>
                  </a:lnTo>
                  <a:lnTo>
                    <a:pt x="1098702" y="1567510"/>
                  </a:lnTo>
                  <a:lnTo>
                    <a:pt x="1100010" y="1570774"/>
                  </a:lnTo>
                  <a:lnTo>
                    <a:pt x="1103287" y="1570774"/>
                  </a:lnTo>
                  <a:lnTo>
                    <a:pt x="1105903" y="1569466"/>
                  </a:lnTo>
                  <a:lnTo>
                    <a:pt x="1107211" y="1568157"/>
                  </a:lnTo>
                  <a:lnTo>
                    <a:pt x="1107871" y="1566849"/>
                  </a:lnTo>
                  <a:close/>
                </a:path>
                <a:path w="4677409" h="1640204">
                  <a:moveTo>
                    <a:pt x="1107871" y="1399374"/>
                  </a:moveTo>
                  <a:lnTo>
                    <a:pt x="1106563" y="1398066"/>
                  </a:lnTo>
                  <a:lnTo>
                    <a:pt x="1105903" y="1398066"/>
                  </a:lnTo>
                  <a:lnTo>
                    <a:pt x="1104595" y="1399374"/>
                  </a:lnTo>
                  <a:lnTo>
                    <a:pt x="1105903" y="1400683"/>
                  </a:lnTo>
                  <a:lnTo>
                    <a:pt x="1106563" y="1400683"/>
                  </a:lnTo>
                  <a:lnTo>
                    <a:pt x="1107871" y="1399374"/>
                  </a:lnTo>
                  <a:close/>
                </a:path>
                <a:path w="4677409" h="1640204">
                  <a:moveTo>
                    <a:pt x="1118349" y="1341145"/>
                  </a:moveTo>
                  <a:lnTo>
                    <a:pt x="1117041" y="1339837"/>
                  </a:lnTo>
                  <a:lnTo>
                    <a:pt x="1116380" y="1338529"/>
                  </a:lnTo>
                  <a:lnTo>
                    <a:pt x="1115072" y="1337881"/>
                  </a:lnTo>
                  <a:lnTo>
                    <a:pt x="1115072" y="1337221"/>
                  </a:lnTo>
                  <a:lnTo>
                    <a:pt x="1113764" y="1337881"/>
                  </a:lnTo>
                  <a:lnTo>
                    <a:pt x="1113104" y="1338529"/>
                  </a:lnTo>
                  <a:lnTo>
                    <a:pt x="1114412" y="1339837"/>
                  </a:lnTo>
                  <a:lnTo>
                    <a:pt x="1115072" y="1341145"/>
                  </a:lnTo>
                  <a:lnTo>
                    <a:pt x="1116380" y="1341805"/>
                  </a:lnTo>
                  <a:lnTo>
                    <a:pt x="1116380" y="1342453"/>
                  </a:lnTo>
                  <a:lnTo>
                    <a:pt x="1117688" y="1341805"/>
                  </a:lnTo>
                  <a:lnTo>
                    <a:pt x="1118349" y="1341145"/>
                  </a:lnTo>
                  <a:close/>
                </a:path>
                <a:path w="4677409" h="1640204">
                  <a:moveTo>
                    <a:pt x="1129474" y="1283576"/>
                  </a:moveTo>
                  <a:lnTo>
                    <a:pt x="1126858" y="1282915"/>
                  </a:lnTo>
                  <a:lnTo>
                    <a:pt x="1124889" y="1282915"/>
                  </a:lnTo>
                  <a:lnTo>
                    <a:pt x="1115720" y="1282268"/>
                  </a:lnTo>
                  <a:lnTo>
                    <a:pt x="1120305" y="1286852"/>
                  </a:lnTo>
                  <a:lnTo>
                    <a:pt x="1121613" y="1288808"/>
                  </a:lnTo>
                  <a:lnTo>
                    <a:pt x="1123581" y="1290116"/>
                  </a:lnTo>
                  <a:lnTo>
                    <a:pt x="1124889" y="1290777"/>
                  </a:lnTo>
                  <a:lnTo>
                    <a:pt x="1128166" y="1290777"/>
                  </a:lnTo>
                  <a:lnTo>
                    <a:pt x="1128166" y="1290116"/>
                  </a:lnTo>
                  <a:lnTo>
                    <a:pt x="1129474" y="1288161"/>
                  </a:lnTo>
                  <a:lnTo>
                    <a:pt x="1129474" y="1283576"/>
                  </a:lnTo>
                  <a:close/>
                </a:path>
                <a:path w="4677409" h="1640204">
                  <a:moveTo>
                    <a:pt x="1134719" y="1602181"/>
                  </a:moveTo>
                  <a:lnTo>
                    <a:pt x="1131443" y="1602828"/>
                  </a:lnTo>
                  <a:lnTo>
                    <a:pt x="1128826" y="1604137"/>
                  </a:lnTo>
                  <a:lnTo>
                    <a:pt x="1126197" y="1604797"/>
                  </a:lnTo>
                  <a:lnTo>
                    <a:pt x="1128166" y="1606753"/>
                  </a:lnTo>
                  <a:lnTo>
                    <a:pt x="1129474" y="1608721"/>
                  </a:lnTo>
                  <a:lnTo>
                    <a:pt x="1132090" y="1610029"/>
                  </a:lnTo>
                  <a:lnTo>
                    <a:pt x="1132751" y="1608721"/>
                  </a:lnTo>
                  <a:lnTo>
                    <a:pt x="1133398" y="1606753"/>
                  </a:lnTo>
                  <a:lnTo>
                    <a:pt x="1134059" y="1605445"/>
                  </a:lnTo>
                  <a:lnTo>
                    <a:pt x="1134059" y="1604797"/>
                  </a:lnTo>
                  <a:lnTo>
                    <a:pt x="1134719" y="1603489"/>
                  </a:lnTo>
                  <a:lnTo>
                    <a:pt x="1134719" y="1602181"/>
                  </a:lnTo>
                  <a:close/>
                </a:path>
                <a:path w="4677409" h="1640204">
                  <a:moveTo>
                    <a:pt x="1134719" y="1265262"/>
                  </a:moveTo>
                  <a:lnTo>
                    <a:pt x="1132090" y="1265262"/>
                  </a:lnTo>
                  <a:lnTo>
                    <a:pt x="1130782" y="1265910"/>
                  </a:lnTo>
                  <a:lnTo>
                    <a:pt x="1130134" y="1265910"/>
                  </a:lnTo>
                  <a:lnTo>
                    <a:pt x="1130134" y="1267879"/>
                  </a:lnTo>
                  <a:lnTo>
                    <a:pt x="1130782" y="1268526"/>
                  </a:lnTo>
                  <a:lnTo>
                    <a:pt x="1132090" y="1268526"/>
                  </a:lnTo>
                  <a:lnTo>
                    <a:pt x="1133398" y="1269187"/>
                  </a:lnTo>
                  <a:lnTo>
                    <a:pt x="1134059" y="1267879"/>
                  </a:lnTo>
                  <a:lnTo>
                    <a:pt x="1134059" y="1266571"/>
                  </a:lnTo>
                  <a:lnTo>
                    <a:pt x="1134719" y="1265262"/>
                  </a:lnTo>
                  <a:close/>
                </a:path>
                <a:path w="4677409" h="1640204">
                  <a:moveTo>
                    <a:pt x="1145184" y="1249553"/>
                  </a:moveTo>
                  <a:lnTo>
                    <a:pt x="1141920" y="1240396"/>
                  </a:lnTo>
                  <a:lnTo>
                    <a:pt x="1139291" y="1240396"/>
                  </a:lnTo>
                  <a:lnTo>
                    <a:pt x="1134719" y="1239748"/>
                  </a:lnTo>
                  <a:lnTo>
                    <a:pt x="1133246" y="1240396"/>
                  </a:lnTo>
                  <a:lnTo>
                    <a:pt x="1128826" y="1242364"/>
                  </a:lnTo>
                  <a:lnTo>
                    <a:pt x="1120305" y="1244981"/>
                  </a:lnTo>
                  <a:lnTo>
                    <a:pt x="1125550" y="1250861"/>
                  </a:lnTo>
                  <a:lnTo>
                    <a:pt x="1128166" y="1256753"/>
                  </a:lnTo>
                  <a:lnTo>
                    <a:pt x="1131443" y="1257401"/>
                  </a:lnTo>
                  <a:lnTo>
                    <a:pt x="1135367" y="1258062"/>
                  </a:lnTo>
                  <a:lnTo>
                    <a:pt x="1141920" y="1255445"/>
                  </a:lnTo>
                  <a:lnTo>
                    <a:pt x="1143876" y="1252169"/>
                  </a:lnTo>
                  <a:lnTo>
                    <a:pt x="1145184" y="1249553"/>
                  </a:lnTo>
                  <a:close/>
                </a:path>
                <a:path w="4677409" h="1640204">
                  <a:moveTo>
                    <a:pt x="1147813" y="1280960"/>
                  </a:moveTo>
                  <a:lnTo>
                    <a:pt x="1147152" y="1279652"/>
                  </a:lnTo>
                  <a:lnTo>
                    <a:pt x="1146505" y="1278991"/>
                  </a:lnTo>
                  <a:lnTo>
                    <a:pt x="1145184" y="1279652"/>
                  </a:lnTo>
                  <a:lnTo>
                    <a:pt x="1144536" y="1280960"/>
                  </a:lnTo>
                  <a:lnTo>
                    <a:pt x="1143228" y="1281607"/>
                  </a:lnTo>
                  <a:lnTo>
                    <a:pt x="1143876" y="1282268"/>
                  </a:lnTo>
                  <a:lnTo>
                    <a:pt x="1144536" y="1283576"/>
                  </a:lnTo>
                  <a:lnTo>
                    <a:pt x="1145184" y="1284236"/>
                  </a:lnTo>
                  <a:lnTo>
                    <a:pt x="1146505" y="1283576"/>
                  </a:lnTo>
                  <a:lnTo>
                    <a:pt x="1147813" y="1280960"/>
                  </a:lnTo>
                  <a:close/>
                </a:path>
                <a:path w="4677409" h="1640204">
                  <a:moveTo>
                    <a:pt x="1151077" y="1424889"/>
                  </a:moveTo>
                  <a:lnTo>
                    <a:pt x="1150429" y="1422273"/>
                  </a:lnTo>
                  <a:lnTo>
                    <a:pt x="1150429" y="1419656"/>
                  </a:lnTo>
                  <a:lnTo>
                    <a:pt x="1149121" y="1418348"/>
                  </a:lnTo>
                  <a:lnTo>
                    <a:pt x="1149121" y="1417688"/>
                  </a:lnTo>
                  <a:lnTo>
                    <a:pt x="1145844" y="1418348"/>
                  </a:lnTo>
                  <a:lnTo>
                    <a:pt x="1145197" y="1418996"/>
                  </a:lnTo>
                  <a:lnTo>
                    <a:pt x="1143876" y="1420964"/>
                  </a:lnTo>
                  <a:lnTo>
                    <a:pt x="1143876" y="1424889"/>
                  </a:lnTo>
                  <a:lnTo>
                    <a:pt x="1146505" y="1424889"/>
                  </a:lnTo>
                  <a:lnTo>
                    <a:pt x="1148461" y="1425536"/>
                  </a:lnTo>
                  <a:lnTo>
                    <a:pt x="1151077" y="1424889"/>
                  </a:lnTo>
                  <a:close/>
                </a:path>
                <a:path w="4677409" h="1640204">
                  <a:moveTo>
                    <a:pt x="1151077" y="1373860"/>
                  </a:moveTo>
                  <a:lnTo>
                    <a:pt x="1147152" y="1369936"/>
                  </a:lnTo>
                  <a:lnTo>
                    <a:pt x="1143876" y="1373860"/>
                  </a:lnTo>
                  <a:lnTo>
                    <a:pt x="1139952" y="1377784"/>
                  </a:lnTo>
                  <a:lnTo>
                    <a:pt x="1136675" y="1381709"/>
                  </a:lnTo>
                  <a:lnTo>
                    <a:pt x="1137335" y="1382356"/>
                  </a:lnTo>
                  <a:lnTo>
                    <a:pt x="1138643" y="1383017"/>
                  </a:lnTo>
                  <a:lnTo>
                    <a:pt x="1139291" y="1384325"/>
                  </a:lnTo>
                  <a:lnTo>
                    <a:pt x="1147152" y="1377784"/>
                  </a:lnTo>
                  <a:lnTo>
                    <a:pt x="1151077" y="1373860"/>
                  </a:lnTo>
                  <a:close/>
                </a:path>
                <a:path w="4677409" h="1640204">
                  <a:moveTo>
                    <a:pt x="1181201" y="1413764"/>
                  </a:moveTo>
                  <a:lnTo>
                    <a:pt x="1179893" y="1412455"/>
                  </a:lnTo>
                  <a:lnTo>
                    <a:pt x="1178585" y="1413116"/>
                  </a:lnTo>
                  <a:lnTo>
                    <a:pt x="1177925" y="1414424"/>
                  </a:lnTo>
                  <a:lnTo>
                    <a:pt x="1176616" y="1415072"/>
                  </a:lnTo>
                  <a:lnTo>
                    <a:pt x="1177277" y="1415732"/>
                  </a:lnTo>
                  <a:lnTo>
                    <a:pt x="1177925" y="1417040"/>
                  </a:lnTo>
                  <a:lnTo>
                    <a:pt x="1178585" y="1417688"/>
                  </a:lnTo>
                  <a:lnTo>
                    <a:pt x="1179893" y="1417040"/>
                  </a:lnTo>
                  <a:lnTo>
                    <a:pt x="1181201" y="1414424"/>
                  </a:lnTo>
                  <a:lnTo>
                    <a:pt x="1181201" y="1413764"/>
                  </a:lnTo>
                  <a:close/>
                </a:path>
                <a:path w="4677409" h="1640204">
                  <a:moveTo>
                    <a:pt x="1181201" y="1362087"/>
                  </a:moveTo>
                  <a:lnTo>
                    <a:pt x="1176616" y="1364043"/>
                  </a:lnTo>
                  <a:lnTo>
                    <a:pt x="1173340" y="1364043"/>
                  </a:lnTo>
                  <a:lnTo>
                    <a:pt x="1173340" y="1365351"/>
                  </a:lnTo>
                  <a:lnTo>
                    <a:pt x="1172692" y="1368628"/>
                  </a:lnTo>
                  <a:lnTo>
                    <a:pt x="1173340" y="1371892"/>
                  </a:lnTo>
                  <a:lnTo>
                    <a:pt x="1174000" y="1374508"/>
                  </a:lnTo>
                  <a:lnTo>
                    <a:pt x="1176616" y="1373860"/>
                  </a:lnTo>
                  <a:lnTo>
                    <a:pt x="1179893" y="1373860"/>
                  </a:lnTo>
                  <a:lnTo>
                    <a:pt x="1180553" y="1373200"/>
                  </a:lnTo>
                  <a:lnTo>
                    <a:pt x="1181201" y="1370584"/>
                  </a:lnTo>
                  <a:lnTo>
                    <a:pt x="1181201" y="1362087"/>
                  </a:lnTo>
                  <a:close/>
                </a:path>
                <a:path w="4677409" h="1640204">
                  <a:moveTo>
                    <a:pt x="1183817" y="1277683"/>
                  </a:moveTo>
                  <a:lnTo>
                    <a:pt x="1183170" y="1274419"/>
                  </a:lnTo>
                  <a:lnTo>
                    <a:pt x="1180553" y="1275067"/>
                  </a:lnTo>
                  <a:lnTo>
                    <a:pt x="1177925" y="1275067"/>
                  </a:lnTo>
                  <a:lnTo>
                    <a:pt x="1178585" y="1277683"/>
                  </a:lnTo>
                  <a:lnTo>
                    <a:pt x="1178585" y="1279652"/>
                  </a:lnTo>
                  <a:lnTo>
                    <a:pt x="1179233" y="1281607"/>
                  </a:lnTo>
                  <a:lnTo>
                    <a:pt x="1179893" y="1282268"/>
                  </a:lnTo>
                  <a:lnTo>
                    <a:pt x="1182509" y="1281607"/>
                  </a:lnTo>
                  <a:lnTo>
                    <a:pt x="1183817" y="1281607"/>
                  </a:lnTo>
                  <a:lnTo>
                    <a:pt x="1183817" y="1277683"/>
                  </a:lnTo>
                  <a:close/>
                </a:path>
                <a:path w="4677409" h="1640204">
                  <a:moveTo>
                    <a:pt x="1204125" y="1405255"/>
                  </a:moveTo>
                  <a:lnTo>
                    <a:pt x="1203464" y="1403946"/>
                  </a:lnTo>
                  <a:lnTo>
                    <a:pt x="1203464" y="1401991"/>
                  </a:lnTo>
                  <a:lnTo>
                    <a:pt x="1202804" y="1400683"/>
                  </a:lnTo>
                  <a:lnTo>
                    <a:pt x="1198232" y="1401991"/>
                  </a:lnTo>
                  <a:lnTo>
                    <a:pt x="1192987" y="1403299"/>
                  </a:lnTo>
                  <a:lnTo>
                    <a:pt x="1188402" y="1404607"/>
                  </a:lnTo>
                  <a:lnTo>
                    <a:pt x="1189062" y="1406563"/>
                  </a:lnTo>
                  <a:lnTo>
                    <a:pt x="1189710" y="1409192"/>
                  </a:lnTo>
                  <a:lnTo>
                    <a:pt x="1190371" y="1411147"/>
                  </a:lnTo>
                  <a:lnTo>
                    <a:pt x="1204125" y="1405255"/>
                  </a:lnTo>
                  <a:close/>
                </a:path>
                <a:path w="4677409" h="1640204">
                  <a:moveTo>
                    <a:pt x="1205433" y="1361427"/>
                  </a:moveTo>
                  <a:lnTo>
                    <a:pt x="1204125" y="1360779"/>
                  </a:lnTo>
                  <a:lnTo>
                    <a:pt x="1204125" y="1360119"/>
                  </a:lnTo>
                  <a:lnTo>
                    <a:pt x="1200848" y="1363395"/>
                  </a:lnTo>
                  <a:lnTo>
                    <a:pt x="1201496" y="1364703"/>
                  </a:lnTo>
                  <a:lnTo>
                    <a:pt x="1202804" y="1365351"/>
                  </a:lnTo>
                  <a:lnTo>
                    <a:pt x="1203464" y="1366012"/>
                  </a:lnTo>
                  <a:lnTo>
                    <a:pt x="1205433" y="1362087"/>
                  </a:lnTo>
                  <a:lnTo>
                    <a:pt x="1205433" y="1361427"/>
                  </a:lnTo>
                  <a:close/>
                </a:path>
                <a:path w="4677409" h="1640204">
                  <a:moveTo>
                    <a:pt x="1750847" y="1225346"/>
                  </a:moveTo>
                  <a:lnTo>
                    <a:pt x="1481086" y="1333296"/>
                  </a:lnTo>
                  <a:lnTo>
                    <a:pt x="1374838" y="1639824"/>
                  </a:lnTo>
                  <a:lnTo>
                    <a:pt x="1435849" y="1639824"/>
                  </a:lnTo>
                  <a:lnTo>
                    <a:pt x="1750847" y="1225346"/>
                  </a:lnTo>
                  <a:close/>
                </a:path>
                <a:path w="4677409" h="1640204">
                  <a:moveTo>
                    <a:pt x="1786216" y="1526946"/>
                  </a:moveTo>
                  <a:lnTo>
                    <a:pt x="1785556" y="1525638"/>
                  </a:lnTo>
                  <a:lnTo>
                    <a:pt x="1784248" y="1529562"/>
                  </a:lnTo>
                  <a:lnTo>
                    <a:pt x="1784896" y="1529562"/>
                  </a:lnTo>
                  <a:lnTo>
                    <a:pt x="1785556" y="1528902"/>
                  </a:lnTo>
                  <a:lnTo>
                    <a:pt x="1786216" y="1527594"/>
                  </a:lnTo>
                  <a:lnTo>
                    <a:pt x="1786216" y="1526946"/>
                  </a:lnTo>
                  <a:close/>
                </a:path>
                <a:path w="4677409" h="1640204">
                  <a:moveTo>
                    <a:pt x="1807159" y="1479842"/>
                  </a:moveTo>
                  <a:lnTo>
                    <a:pt x="1806511" y="1480489"/>
                  </a:lnTo>
                  <a:lnTo>
                    <a:pt x="1806511" y="1481150"/>
                  </a:lnTo>
                  <a:lnTo>
                    <a:pt x="1807159" y="1481150"/>
                  </a:lnTo>
                  <a:lnTo>
                    <a:pt x="1807159" y="1480489"/>
                  </a:lnTo>
                  <a:lnTo>
                    <a:pt x="1807159" y="1479842"/>
                  </a:lnTo>
                  <a:close/>
                </a:path>
                <a:path w="4677409" h="1640204">
                  <a:moveTo>
                    <a:pt x="1815680" y="1488998"/>
                  </a:moveTo>
                  <a:lnTo>
                    <a:pt x="1813052" y="1487043"/>
                  </a:lnTo>
                  <a:lnTo>
                    <a:pt x="1809788" y="1484426"/>
                  </a:lnTo>
                  <a:lnTo>
                    <a:pt x="1807159" y="1481797"/>
                  </a:lnTo>
                  <a:lnTo>
                    <a:pt x="1808467" y="1484426"/>
                  </a:lnTo>
                  <a:lnTo>
                    <a:pt x="1809788" y="1487690"/>
                  </a:lnTo>
                  <a:lnTo>
                    <a:pt x="1811743" y="1490967"/>
                  </a:lnTo>
                  <a:lnTo>
                    <a:pt x="1815680" y="1488998"/>
                  </a:lnTo>
                  <a:close/>
                </a:path>
                <a:path w="4677409" h="1640204">
                  <a:moveTo>
                    <a:pt x="1819605" y="1472641"/>
                  </a:moveTo>
                  <a:lnTo>
                    <a:pt x="1815680" y="1468716"/>
                  </a:lnTo>
                  <a:lnTo>
                    <a:pt x="1813052" y="1472641"/>
                  </a:lnTo>
                  <a:lnTo>
                    <a:pt x="1809788" y="1476565"/>
                  </a:lnTo>
                  <a:lnTo>
                    <a:pt x="1807159" y="1480489"/>
                  </a:lnTo>
                  <a:lnTo>
                    <a:pt x="1811096" y="1477873"/>
                  </a:lnTo>
                  <a:lnTo>
                    <a:pt x="1815680" y="1475257"/>
                  </a:lnTo>
                  <a:lnTo>
                    <a:pt x="1819605" y="1472641"/>
                  </a:lnTo>
                  <a:close/>
                </a:path>
                <a:path w="4677409" h="1640204">
                  <a:moveTo>
                    <a:pt x="1820252" y="1620494"/>
                  </a:moveTo>
                  <a:lnTo>
                    <a:pt x="1818297" y="1617230"/>
                  </a:lnTo>
                  <a:lnTo>
                    <a:pt x="1814360" y="1609382"/>
                  </a:lnTo>
                  <a:lnTo>
                    <a:pt x="1813052" y="1610029"/>
                  </a:lnTo>
                  <a:lnTo>
                    <a:pt x="1811096" y="1611337"/>
                  </a:lnTo>
                  <a:lnTo>
                    <a:pt x="1809127" y="1611998"/>
                  </a:lnTo>
                  <a:lnTo>
                    <a:pt x="1811096" y="1615922"/>
                  </a:lnTo>
                  <a:lnTo>
                    <a:pt x="1813712" y="1619186"/>
                  </a:lnTo>
                  <a:lnTo>
                    <a:pt x="1815680" y="1623110"/>
                  </a:lnTo>
                  <a:lnTo>
                    <a:pt x="1817636" y="1622463"/>
                  </a:lnTo>
                  <a:lnTo>
                    <a:pt x="1818944" y="1621155"/>
                  </a:lnTo>
                  <a:lnTo>
                    <a:pt x="1820252" y="1620494"/>
                  </a:lnTo>
                  <a:close/>
                </a:path>
                <a:path w="4677409" h="1640204">
                  <a:moveTo>
                    <a:pt x="1832038" y="1609382"/>
                  </a:moveTo>
                  <a:lnTo>
                    <a:pt x="1830730" y="1604797"/>
                  </a:lnTo>
                  <a:lnTo>
                    <a:pt x="1828774" y="1599565"/>
                  </a:lnTo>
                  <a:lnTo>
                    <a:pt x="1826806" y="1594980"/>
                  </a:lnTo>
                  <a:lnTo>
                    <a:pt x="1824837" y="1596288"/>
                  </a:lnTo>
                  <a:lnTo>
                    <a:pt x="1822221" y="1597596"/>
                  </a:lnTo>
                  <a:lnTo>
                    <a:pt x="1818944" y="1598256"/>
                  </a:lnTo>
                  <a:lnTo>
                    <a:pt x="1821573" y="1602828"/>
                  </a:lnTo>
                  <a:lnTo>
                    <a:pt x="1824189" y="1606753"/>
                  </a:lnTo>
                  <a:lnTo>
                    <a:pt x="1826806" y="1611337"/>
                  </a:lnTo>
                  <a:lnTo>
                    <a:pt x="1828774" y="1610690"/>
                  </a:lnTo>
                  <a:lnTo>
                    <a:pt x="1830082" y="1610029"/>
                  </a:lnTo>
                  <a:lnTo>
                    <a:pt x="1832038" y="1609382"/>
                  </a:lnTo>
                  <a:close/>
                </a:path>
                <a:path w="4677409" h="1640204">
                  <a:moveTo>
                    <a:pt x="1838591" y="1417040"/>
                  </a:moveTo>
                  <a:lnTo>
                    <a:pt x="1836623" y="1414424"/>
                  </a:lnTo>
                  <a:lnTo>
                    <a:pt x="1836623" y="1415072"/>
                  </a:lnTo>
                  <a:lnTo>
                    <a:pt x="1834667" y="1415732"/>
                  </a:lnTo>
                  <a:lnTo>
                    <a:pt x="1833359" y="1416380"/>
                  </a:lnTo>
                  <a:lnTo>
                    <a:pt x="1831390" y="1417688"/>
                  </a:lnTo>
                  <a:lnTo>
                    <a:pt x="1830730" y="1418348"/>
                  </a:lnTo>
                  <a:lnTo>
                    <a:pt x="1831390" y="1419656"/>
                  </a:lnTo>
                  <a:lnTo>
                    <a:pt x="1832698" y="1420304"/>
                  </a:lnTo>
                  <a:lnTo>
                    <a:pt x="1834007" y="1422273"/>
                  </a:lnTo>
                  <a:lnTo>
                    <a:pt x="1835315" y="1420304"/>
                  </a:lnTo>
                  <a:lnTo>
                    <a:pt x="1837283" y="1419656"/>
                  </a:lnTo>
                  <a:lnTo>
                    <a:pt x="1838591" y="1417688"/>
                  </a:lnTo>
                  <a:lnTo>
                    <a:pt x="1838591" y="1417040"/>
                  </a:lnTo>
                  <a:close/>
                </a:path>
                <a:path w="4677409" h="1640204">
                  <a:moveTo>
                    <a:pt x="1856270" y="1547228"/>
                  </a:moveTo>
                  <a:lnTo>
                    <a:pt x="1854962" y="1542643"/>
                  </a:lnTo>
                  <a:lnTo>
                    <a:pt x="1852345" y="1541335"/>
                  </a:lnTo>
                  <a:lnTo>
                    <a:pt x="1849069" y="1542643"/>
                  </a:lnTo>
                  <a:lnTo>
                    <a:pt x="1846453" y="1543304"/>
                  </a:lnTo>
                  <a:lnTo>
                    <a:pt x="1847100" y="1546567"/>
                  </a:lnTo>
                  <a:lnTo>
                    <a:pt x="1847761" y="1548536"/>
                  </a:lnTo>
                  <a:lnTo>
                    <a:pt x="1847761" y="1551152"/>
                  </a:lnTo>
                  <a:lnTo>
                    <a:pt x="1850377" y="1549844"/>
                  </a:lnTo>
                  <a:lnTo>
                    <a:pt x="1853653" y="1549184"/>
                  </a:lnTo>
                  <a:lnTo>
                    <a:pt x="1855622" y="1547876"/>
                  </a:lnTo>
                  <a:lnTo>
                    <a:pt x="1856270" y="1547228"/>
                  </a:lnTo>
                  <a:close/>
                </a:path>
                <a:path w="4677409" h="1640204">
                  <a:moveTo>
                    <a:pt x="1856930" y="1593024"/>
                  </a:moveTo>
                  <a:lnTo>
                    <a:pt x="1854962" y="1591716"/>
                  </a:lnTo>
                  <a:lnTo>
                    <a:pt x="1854301" y="1591056"/>
                  </a:lnTo>
                  <a:lnTo>
                    <a:pt x="1851685" y="1593672"/>
                  </a:lnTo>
                  <a:lnTo>
                    <a:pt x="1851685" y="1595640"/>
                  </a:lnTo>
                  <a:lnTo>
                    <a:pt x="1853653" y="1596288"/>
                  </a:lnTo>
                  <a:lnTo>
                    <a:pt x="1854301" y="1597596"/>
                  </a:lnTo>
                  <a:lnTo>
                    <a:pt x="1856930" y="1594980"/>
                  </a:lnTo>
                  <a:lnTo>
                    <a:pt x="1856930" y="1593024"/>
                  </a:lnTo>
                  <a:close/>
                </a:path>
                <a:path w="4677409" h="1640204">
                  <a:moveTo>
                    <a:pt x="1873948" y="1486382"/>
                  </a:moveTo>
                  <a:lnTo>
                    <a:pt x="1872640" y="1483766"/>
                  </a:lnTo>
                  <a:lnTo>
                    <a:pt x="1872640" y="1481797"/>
                  </a:lnTo>
                  <a:lnTo>
                    <a:pt x="1870671" y="1482458"/>
                  </a:lnTo>
                  <a:lnTo>
                    <a:pt x="1865439" y="1482458"/>
                  </a:lnTo>
                  <a:lnTo>
                    <a:pt x="1866087" y="1485734"/>
                  </a:lnTo>
                  <a:lnTo>
                    <a:pt x="1867408" y="1489659"/>
                  </a:lnTo>
                  <a:lnTo>
                    <a:pt x="1869363" y="1488998"/>
                  </a:lnTo>
                  <a:lnTo>
                    <a:pt x="1872640" y="1488998"/>
                  </a:lnTo>
                  <a:lnTo>
                    <a:pt x="1873948" y="1486382"/>
                  </a:lnTo>
                  <a:close/>
                </a:path>
                <a:path w="4677409" h="1640204">
                  <a:moveTo>
                    <a:pt x="1877263" y="1639824"/>
                  </a:moveTo>
                  <a:lnTo>
                    <a:pt x="1876564" y="1627035"/>
                  </a:lnTo>
                  <a:lnTo>
                    <a:pt x="1868500" y="1637144"/>
                  </a:lnTo>
                  <a:lnTo>
                    <a:pt x="1867547" y="1639824"/>
                  </a:lnTo>
                  <a:lnTo>
                    <a:pt x="1877263" y="1639824"/>
                  </a:lnTo>
                  <a:close/>
                </a:path>
                <a:path w="4677409" h="1640204">
                  <a:moveTo>
                    <a:pt x="1883117" y="1604137"/>
                  </a:moveTo>
                  <a:lnTo>
                    <a:pt x="1881149" y="1601520"/>
                  </a:lnTo>
                  <a:lnTo>
                    <a:pt x="1880501" y="1600873"/>
                  </a:lnTo>
                  <a:lnTo>
                    <a:pt x="1878533" y="1600873"/>
                  </a:lnTo>
                  <a:lnTo>
                    <a:pt x="1875917" y="1601520"/>
                  </a:lnTo>
                  <a:lnTo>
                    <a:pt x="1872640" y="1602828"/>
                  </a:lnTo>
                  <a:lnTo>
                    <a:pt x="1875256" y="1606105"/>
                  </a:lnTo>
                  <a:lnTo>
                    <a:pt x="1877225" y="1607413"/>
                  </a:lnTo>
                  <a:lnTo>
                    <a:pt x="1878533" y="1609382"/>
                  </a:lnTo>
                  <a:lnTo>
                    <a:pt x="1879841" y="1608061"/>
                  </a:lnTo>
                  <a:lnTo>
                    <a:pt x="1881809" y="1606753"/>
                  </a:lnTo>
                  <a:lnTo>
                    <a:pt x="1883117" y="1604797"/>
                  </a:lnTo>
                  <a:lnTo>
                    <a:pt x="1883117" y="1604137"/>
                  </a:lnTo>
                  <a:close/>
                </a:path>
                <a:path w="4677409" h="1640204">
                  <a:moveTo>
                    <a:pt x="1888350" y="1581238"/>
                  </a:moveTo>
                  <a:lnTo>
                    <a:pt x="1886394" y="1578622"/>
                  </a:lnTo>
                  <a:lnTo>
                    <a:pt x="1885086" y="1576666"/>
                  </a:lnTo>
                  <a:lnTo>
                    <a:pt x="1883117" y="1577975"/>
                  </a:lnTo>
                  <a:lnTo>
                    <a:pt x="1880501" y="1579283"/>
                  </a:lnTo>
                  <a:lnTo>
                    <a:pt x="1880501" y="1580591"/>
                  </a:lnTo>
                  <a:lnTo>
                    <a:pt x="1879841" y="1582547"/>
                  </a:lnTo>
                  <a:lnTo>
                    <a:pt x="1881809" y="1585175"/>
                  </a:lnTo>
                  <a:lnTo>
                    <a:pt x="1883117" y="1587792"/>
                  </a:lnTo>
                  <a:lnTo>
                    <a:pt x="1885086" y="1585823"/>
                  </a:lnTo>
                  <a:lnTo>
                    <a:pt x="1888350" y="1584515"/>
                  </a:lnTo>
                  <a:lnTo>
                    <a:pt x="1888350" y="1581238"/>
                  </a:lnTo>
                  <a:close/>
                </a:path>
                <a:path w="4677409" h="1640204">
                  <a:moveTo>
                    <a:pt x="1892935" y="1559001"/>
                  </a:moveTo>
                  <a:lnTo>
                    <a:pt x="1892287" y="1557693"/>
                  </a:lnTo>
                  <a:lnTo>
                    <a:pt x="1892287" y="1557032"/>
                  </a:lnTo>
                  <a:lnTo>
                    <a:pt x="1890979" y="1558340"/>
                  </a:lnTo>
                  <a:lnTo>
                    <a:pt x="1889658" y="1559001"/>
                  </a:lnTo>
                  <a:lnTo>
                    <a:pt x="1889010" y="1560309"/>
                  </a:lnTo>
                  <a:lnTo>
                    <a:pt x="1888350" y="1560309"/>
                  </a:lnTo>
                  <a:lnTo>
                    <a:pt x="1890318" y="1562277"/>
                  </a:lnTo>
                  <a:lnTo>
                    <a:pt x="1890979" y="1560969"/>
                  </a:lnTo>
                  <a:lnTo>
                    <a:pt x="1892287" y="1560309"/>
                  </a:lnTo>
                  <a:lnTo>
                    <a:pt x="1892935" y="1559001"/>
                  </a:lnTo>
                  <a:close/>
                </a:path>
                <a:path w="4677409" h="1640204">
                  <a:moveTo>
                    <a:pt x="1896872" y="1526946"/>
                  </a:moveTo>
                  <a:lnTo>
                    <a:pt x="1896211" y="1524330"/>
                  </a:lnTo>
                  <a:lnTo>
                    <a:pt x="1896211" y="1522361"/>
                  </a:lnTo>
                  <a:lnTo>
                    <a:pt x="1891626" y="1522361"/>
                  </a:lnTo>
                  <a:lnTo>
                    <a:pt x="1889010" y="1523022"/>
                  </a:lnTo>
                  <a:lnTo>
                    <a:pt x="1887042" y="1523022"/>
                  </a:lnTo>
                  <a:lnTo>
                    <a:pt x="1888350" y="1525638"/>
                  </a:lnTo>
                  <a:lnTo>
                    <a:pt x="1889010" y="1528254"/>
                  </a:lnTo>
                  <a:lnTo>
                    <a:pt x="1890318" y="1530870"/>
                  </a:lnTo>
                  <a:lnTo>
                    <a:pt x="1892287" y="1530210"/>
                  </a:lnTo>
                  <a:lnTo>
                    <a:pt x="1894903" y="1529562"/>
                  </a:lnTo>
                  <a:lnTo>
                    <a:pt x="1896211" y="1528254"/>
                  </a:lnTo>
                  <a:lnTo>
                    <a:pt x="1896872" y="1526946"/>
                  </a:lnTo>
                  <a:close/>
                </a:path>
                <a:path w="4677409" h="1640204">
                  <a:moveTo>
                    <a:pt x="1911273" y="1521053"/>
                  </a:moveTo>
                  <a:lnTo>
                    <a:pt x="1910613" y="1519097"/>
                  </a:lnTo>
                  <a:lnTo>
                    <a:pt x="1909305" y="1517789"/>
                  </a:lnTo>
                  <a:lnTo>
                    <a:pt x="1907997" y="1515821"/>
                  </a:lnTo>
                  <a:lnTo>
                    <a:pt x="1905381" y="1517129"/>
                  </a:lnTo>
                  <a:lnTo>
                    <a:pt x="1904072" y="1518437"/>
                  </a:lnTo>
                  <a:lnTo>
                    <a:pt x="1907997" y="1524330"/>
                  </a:lnTo>
                  <a:lnTo>
                    <a:pt x="1909305" y="1523022"/>
                  </a:lnTo>
                  <a:lnTo>
                    <a:pt x="1911273" y="1521714"/>
                  </a:lnTo>
                  <a:lnTo>
                    <a:pt x="1911273" y="1521053"/>
                  </a:lnTo>
                  <a:close/>
                </a:path>
                <a:path w="4677409" h="1640204">
                  <a:moveTo>
                    <a:pt x="1911273" y="1499463"/>
                  </a:moveTo>
                  <a:lnTo>
                    <a:pt x="1910613" y="1498815"/>
                  </a:lnTo>
                  <a:lnTo>
                    <a:pt x="1910613" y="1500124"/>
                  </a:lnTo>
                  <a:lnTo>
                    <a:pt x="1911273" y="1500124"/>
                  </a:lnTo>
                  <a:lnTo>
                    <a:pt x="1911273" y="1499463"/>
                  </a:lnTo>
                  <a:close/>
                </a:path>
                <a:path w="4677409" h="1640204">
                  <a:moveTo>
                    <a:pt x="1911921" y="1485734"/>
                  </a:moveTo>
                  <a:lnTo>
                    <a:pt x="1906689" y="1487043"/>
                  </a:lnTo>
                  <a:lnTo>
                    <a:pt x="1903412" y="1487690"/>
                  </a:lnTo>
                  <a:lnTo>
                    <a:pt x="1906028" y="1490967"/>
                  </a:lnTo>
                  <a:lnTo>
                    <a:pt x="1907997" y="1494891"/>
                  </a:lnTo>
                  <a:lnTo>
                    <a:pt x="1909965" y="1498155"/>
                  </a:lnTo>
                  <a:lnTo>
                    <a:pt x="1910613" y="1494231"/>
                  </a:lnTo>
                  <a:lnTo>
                    <a:pt x="1911273" y="1489659"/>
                  </a:lnTo>
                  <a:lnTo>
                    <a:pt x="1911921" y="1485734"/>
                  </a:lnTo>
                  <a:close/>
                </a:path>
                <a:path w="4677409" h="1640204">
                  <a:moveTo>
                    <a:pt x="1915858" y="1503387"/>
                  </a:moveTo>
                  <a:lnTo>
                    <a:pt x="1914550" y="1502079"/>
                  </a:lnTo>
                  <a:lnTo>
                    <a:pt x="1912581" y="1501432"/>
                  </a:lnTo>
                  <a:lnTo>
                    <a:pt x="1913242" y="1503387"/>
                  </a:lnTo>
                  <a:lnTo>
                    <a:pt x="1913890" y="1504696"/>
                  </a:lnTo>
                  <a:lnTo>
                    <a:pt x="1915198" y="1503387"/>
                  </a:lnTo>
                  <a:lnTo>
                    <a:pt x="1915858" y="1503387"/>
                  </a:lnTo>
                  <a:close/>
                </a:path>
                <a:path w="4677409" h="1640204">
                  <a:moveTo>
                    <a:pt x="1918474" y="1386293"/>
                  </a:moveTo>
                  <a:lnTo>
                    <a:pt x="1917166" y="1382356"/>
                  </a:lnTo>
                  <a:lnTo>
                    <a:pt x="1916506" y="1377784"/>
                  </a:lnTo>
                  <a:lnTo>
                    <a:pt x="1913890" y="1378432"/>
                  </a:lnTo>
                  <a:lnTo>
                    <a:pt x="1910613" y="1379093"/>
                  </a:lnTo>
                  <a:lnTo>
                    <a:pt x="1899488" y="1382356"/>
                  </a:lnTo>
                  <a:lnTo>
                    <a:pt x="1904072" y="1386293"/>
                  </a:lnTo>
                  <a:lnTo>
                    <a:pt x="1906689" y="1390218"/>
                  </a:lnTo>
                  <a:lnTo>
                    <a:pt x="1909965" y="1392174"/>
                  </a:lnTo>
                  <a:lnTo>
                    <a:pt x="1912581" y="1393482"/>
                  </a:lnTo>
                  <a:lnTo>
                    <a:pt x="1918474" y="1391526"/>
                  </a:lnTo>
                  <a:lnTo>
                    <a:pt x="1918474" y="1386293"/>
                  </a:lnTo>
                  <a:close/>
                </a:path>
                <a:path w="4677409" h="1640204">
                  <a:moveTo>
                    <a:pt x="1919135" y="1634896"/>
                  </a:moveTo>
                  <a:lnTo>
                    <a:pt x="1917814" y="1629651"/>
                  </a:lnTo>
                  <a:lnTo>
                    <a:pt x="1916506" y="1627035"/>
                  </a:lnTo>
                  <a:lnTo>
                    <a:pt x="1915858" y="1623771"/>
                  </a:lnTo>
                  <a:lnTo>
                    <a:pt x="1909305" y="1625079"/>
                  </a:lnTo>
                  <a:lnTo>
                    <a:pt x="1906028" y="1628343"/>
                  </a:lnTo>
                  <a:lnTo>
                    <a:pt x="1906689" y="1633575"/>
                  </a:lnTo>
                  <a:lnTo>
                    <a:pt x="1910613" y="1635544"/>
                  </a:lnTo>
                  <a:lnTo>
                    <a:pt x="1913890" y="1634896"/>
                  </a:lnTo>
                  <a:lnTo>
                    <a:pt x="1919135" y="1634896"/>
                  </a:lnTo>
                  <a:close/>
                </a:path>
                <a:path w="4677409" h="1640204">
                  <a:moveTo>
                    <a:pt x="1931568" y="1235163"/>
                  </a:moveTo>
                  <a:lnTo>
                    <a:pt x="1930260" y="1235824"/>
                  </a:lnTo>
                  <a:lnTo>
                    <a:pt x="1930920" y="1235824"/>
                  </a:lnTo>
                  <a:lnTo>
                    <a:pt x="1930920" y="1236472"/>
                  </a:lnTo>
                  <a:lnTo>
                    <a:pt x="1931568" y="1236472"/>
                  </a:lnTo>
                  <a:lnTo>
                    <a:pt x="1931568" y="1235163"/>
                  </a:lnTo>
                  <a:close/>
                </a:path>
                <a:path w="4677409" h="1640204">
                  <a:moveTo>
                    <a:pt x="1940077" y="1566202"/>
                  </a:moveTo>
                  <a:lnTo>
                    <a:pt x="1937461" y="1564894"/>
                  </a:lnTo>
                  <a:lnTo>
                    <a:pt x="1932228" y="1563585"/>
                  </a:lnTo>
                  <a:lnTo>
                    <a:pt x="1930920" y="1568818"/>
                  </a:lnTo>
                  <a:lnTo>
                    <a:pt x="1928952" y="1574050"/>
                  </a:lnTo>
                  <a:lnTo>
                    <a:pt x="1927644" y="1579283"/>
                  </a:lnTo>
                  <a:lnTo>
                    <a:pt x="1930260" y="1579930"/>
                  </a:lnTo>
                  <a:lnTo>
                    <a:pt x="1932228" y="1580591"/>
                  </a:lnTo>
                  <a:lnTo>
                    <a:pt x="1934845" y="1581238"/>
                  </a:lnTo>
                  <a:lnTo>
                    <a:pt x="1936813" y="1576006"/>
                  </a:lnTo>
                  <a:lnTo>
                    <a:pt x="1938121" y="1570774"/>
                  </a:lnTo>
                  <a:lnTo>
                    <a:pt x="1940077" y="1566202"/>
                  </a:lnTo>
                  <a:close/>
                </a:path>
                <a:path w="4677409" h="1640204">
                  <a:moveTo>
                    <a:pt x="1940077" y="1512557"/>
                  </a:moveTo>
                  <a:lnTo>
                    <a:pt x="1939429" y="1510588"/>
                  </a:lnTo>
                  <a:lnTo>
                    <a:pt x="1938769" y="1507312"/>
                  </a:lnTo>
                  <a:lnTo>
                    <a:pt x="1937461" y="1506004"/>
                  </a:lnTo>
                  <a:lnTo>
                    <a:pt x="1936153" y="1505356"/>
                  </a:lnTo>
                  <a:lnTo>
                    <a:pt x="1932876" y="1506664"/>
                  </a:lnTo>
                  <a:lnTo>
                    <a:pt x="1930260" y="1506664"/>
                  </a:lnTo>
                  <a:lnTo>
                    <a:pt x="1930920" y="1509941"/>
                  </a:lnTo>
                  <a:lnTo>
                    <a:pt x="1930920" y="1514513"/>
                  </a:lnTo>
                  <a:lnTo>
                    <a:pt x="1934184" y="1513865"/>
                  </a:lnTo>
                  <a:lnTo>
                    <a:pt x="1936813" y="1513205"/>
                  </a:lnTo>
                  <a:lnTo>
                    <a:pt x="1940077" y="1512557"/>
                  </a:lnTo>
                  <a:close/>
                </a:path>
                <a:path w="4677409" h="1640204">
                  <a:moveTo>
                    <a:pt x="1946630" y="1326756"/>
                  </a:moveTo>
                  <a:lnTo>
                    <a:pt x="1945322" y="1326756"/>
                  </a:lnTo>
                  <a:lnTo>
                    <a:pt x="1944662" y="1326095"/>
                  </a:lnTo>
                  <a:lnTo>
                    <a:pt x="1944014" y="1326095"/>
                  </a:lnTo>
                  <a:lnTo>
                    <a:pt x="1942706" y="1327404"/>
                  </a:lnTo>
                  <a:lnTo>
                    <a:pt x="1944662" y="1329372"/>
                  </a:lnTo>
                  <a:lnTo>
                    <a:pt x="1945322" y="1328064"/>
                  </a:lnTo>
                  <a:lnTo>
                    <a:pt x="1946630" y="1326756"/>
                  </a:lnTo>
                  <a:close/>
                </a:path>
                <a:path w="4677409" h="1640204">
                  <a:moveTo>
                    <a:pt x="1954491" y="1415072"/>
                  </a:moveTo>
                  <a:lnTo>
                    <a:pt x="1952523" y="1413116"/>
                  </a:lnTo>
                  <a:lnTo>
                    <a:pt x="1951863" y="1414424"/>
                  </a:lnTo>
                  <a:lnTo>
                    <a:pt x="1950554" y="1415732"/>
                  </a:lnTo>
                  <a:lnTo>
                    <a:pt x="1951863" y="1415732"/>
                  </a:lnTo>
                  <a:lnTo>
                    <a:pt x="1952523" y="1416380"/>
                  </a:lnTo>
                  <a:lnTo>
                    <a:pt x="1953831" y="1416380"/>
                  </a:lnTo>
                  <a:lnTo>
                    <a:pt x="1954491" y="1415732"/>
                  </a:lnTo>
                  <a:lnTo>
                    <a:pt x="1954491" y="1415072"/>
                  </a:lnTo>
                  <a:close/>
                </a:path>
                <a:path w="4677409" h="1640204">
                  <a:moveTo>
                    <a:pt x="1968893" y="1267218"/>
                  </a:moveTo>
                  <a:lnTo>
                    <a:pt x="1962340" y="1267218"/>
                  </a:lnTo>
                  <a:lnTo>
                    <a:pt x="1962340" y="1273111"/>
                  </a:lnTo>
                  <a:lnTo>
                    <a:pt x="1964309" y="1272451"/>
                  </a:lnTo>
                  <a:lnTo>
                    <a:pt x="1966925" y="1271803"/>
                  </a:lnTo>
                  <a:lnTo>
                    <a:pt x="1968893" y="1271143"/>
                  </a:lnTo>
                  <a:lnTo>
                    <a:pt x="1968893" y="1267218"/>
                  </a:lnTo>
                  <a:close/>
                </a:path>
                <a:path w="4677409" h="1640204">
                  <a:moveTo>
                    <a:pt x="1970862" y="1447787"/>
                  </a:moveTo>
                  <a:lnTo>
                    <a:pt x="1969541" y="1447126"/>
                  </a:lnTo>
                  <a:lnTo>
                    <a:pt x="1968893" y="1446479"/>
                  </a:lnTo>
                  <a:lnTo>
                    <a:pt x="1967585" y="1445818"/>
                  </a:lnTo>
                  <a:lnTo>
                    <a:pt x="1963648" y="1453667"/>
                  </a:lnTo>
                  <a:lnTo>
                    <a:pt x="1960384" y="1456944"/>
                  </a:lnTo>
                  <a:lnTo>
                    <a:pt x="1962340" y="1457591"/>
                  </a:lnTo>
                  <a:lnTo>
                    <a:pt x="1963648" y="1458912"/>
                  </a:lnTo>
                  <a:lnTo>
                    <a:pt x="1964969" y="1459560"/>
                  </a:lnTo>
                  <a:lnTo>
                    <a:pt x="1970862" y="1447787"/>
                  </a:lnTo>
                  <a:close/>
                </a:path>
                <a:path w="4677409" h="1640204">
                  <a:moveTo>
                    <a:pt x="1976755" y="1223391"/>
                  </a:moveTo>
                  <a:lnTo>
                    <a:pt x="1972818" y="1224699"/>
                  </a:lnTo>
                  <a:lnTo>
                    <a:pt x="1972818" y="1225346"/>
                  </a:lnTo>
                  <a:lnTo>
                    <a:pt x="1973478" y="1226007"/>
                  </a:lnTo>
                  <a:lnTo>
                    <a:pt x="1973478" y="1226654"/>
                  </a:lnTo>
                  <a:lnTo>
                    <a:pt x="1976755" y="1223391"/>
                  </a:lnTo>
                  <a:close/>
                </a:path>
                <a:path w="4677409" h="1640204">
                  <a:moveTo>
                    <a:pt x="1980679" y="1364043"/>
                  </a:moveTo>
                  <a:lnTo>
                    <a:pt x="1979371" y="1364703"/>
                  </a:lnTo>
                  <a:lnTo>
                    <a:pt x="1978063" y="1364703"/>
                  </a:lnTo>
                  <a:lnTo>
                    <a:pt x="1977402" y="1365351"/>
                  </a:lnTo>
                  <a:lnTo>
                    <a:pt x="1976755" y="1365351"/>
                  </a:lnTo>
                  <a:lnTo>
                    <a:pt x="1976755" y="1367320"/>
                  </a:lnTo>
                  <a:lnTo>
                    <a:pt x="1977402" y="1367967"/>
                  </a:lnTo>
                  <a:lnTo>
                    <a:pt x="1978710" y="1367967"/>
                  </a:lnTo>
                  <a:lnTo>
                    <a:pt x="1980018" y="1368628"/>
                  </a:lnTo>
                  <a:lnTo>
                    <a:pt x="1980018" y="1366659"/>
                  </a:lnTo>
                  <a:lnTo>
                    <a:pt x="1980679" y="1365351"/>
                  </a:lnTo>
                  <a:lnTo>
                    <a:pt x="1980679" y="1364043"/>
                  </a:lnTo>
                  <a:close/>
                </a:path>
                <a:path w="4677409" h="1640204">
                  <a:moveTo>
                    <a:pt x="1989188" y="1449095"/>
                  </a:moveTo>
                  <a:lnTo>
                    <a:pt x="1984603" y="1449095"/>
                  </a:lnTo>
                  <a:lnTo>
                    <a:pt x="1985264" y="1450403"/>
                  </a:lnTo>
                  <a:lnTo>
                    <a:pt x="1984603" y="1452359"/>
                  </a:lnTo>
                  <a:lnTo>
                    <a:pt x="1984603" y="1453667"/>
                  </a:lnTo>
                  <a:lnTo>
                    <a:pt x="1985911" y="1454327"/>
                  </a:lnTo>
                  <a:lnTo>
                    <a:pt x="1987880" y="1454327"/>
                  </a:lnTo>
                  <a:lnTo>
                    <a:pt x="1989188" y="1454975"/>
                  </a:lnTo>
                  <a:lnTo>
                    <a:pt x="1989188" y="1449095"/>
                  </a:lnTo>
                  <a:close/>
                </a:path>
                <a:path w="4677409" h="1640204">
                  <a:moveTo>
                    <a:pt x="1993773" y="1404607"/>
                  </a:moveTo>
                  <a:lnTo>
                    <a:pt x="1991804" y="1401991"/>
                  </a:lnTo>
                  <a:lnTo>
                    <a:pt x="1990496" y="1399374"/>
                  </a:lnTo>
                  <a:lnTo>
                    <a:pt x="1989848" y="1400683"/>
                  </a:lnTo>
                  <a:lnTo>
                    <a:pt x="1987219" y="1401330"/>
                  </a:lnTo>
                  <a:lnTo>
                    <a:pt x="1987219" y="1402638"/>
                  </a:lnTo>
                  <a:lnTo>
                    <a:pt x="1986572" y="1405255"/>
                  </a:lnTo>
                  <a:lnTo>
                    <a:pt x="1987219" y="1407871"/>
                  </a:lnTo>
                  <a:lnTo>
                    <a:pt x="1987219" y="1413764"/>
                  </a:lnTo>
                  <a:lnTo>
                    <a:pt x="1991156" y="1409839"/>
                  </a:lnTo>
                  <a:lnTo>
                    <a:pt x="1993773" y="1408531"/>
                  </a:lnTo>
                  <a:lnTo>
                    <a:pt x="1993773" y="1404607"/>
                  </a:lnTo>
                  <a:close/>
                </a:path>
                <a:path w="4677409" h="1640204">
                  <a:moveTo>
                    <a:pt x="1998357" y="1333957"/>
                  </a:moveTo>
                  <a:lnTo>
                    <a:pt x="1997697" y="1331328"/>
                  </a:lnTo>
                  <a:lnTo>
                    <a:pt x="1997697" y="1328712"/>
                  </a:lnTo>
                  <a:lnTo>
                    <a:pt x="1995741" y="1328712"/>
                  </a:lnTo>
                  <a:lnTo>
                    <a:pt x="1990496" y="1330020"/>
                  </a:lnTo>
                  <a:lnTo>
                    <a:pt x="1991156" y="1333296"/>
                  </a:lnTo>
                  <a:lnTo>
                    <a:pt x="1991156" y="1335913"/>
                  </a:lnTo>
                  <a:lnTo>
                    <a:pt x="1992464" y="1337221"/>
                  </a:lnTo>
                  <a:lnTo>
                    <a:pt x="1993112" y="1338529"/>
                  </a:lnTo>
                  <a:lnTo>
                    <a:pt x="1997697" y="1337881"/>
                  </a:lnTo>
                  <a:lnTo>
                    <a:pt x="1997697" y="1336573"/>
                  </a:lnTo>
                  <a:lnTo>
                    <a:pt x="1998357" y="1333957"/>
                  </a:lnTo>
                  <a:close/>
                </a:path>
                <a:path w="4677409" h="1640204">
                  <a:moveTo>
                    <a:pt x="2002942" y="1305814"/>
                  </a:moveTo>
                  <a:lnTo>
                    <a:pt x="2001634" y="1304505"/>
                  </a:lnTo>
                  <a:lnTo>
                    <a:pt x="2000326" y="1305814"/>
                  </a:lnTo>
                  <a:lnTo>
                    <a:pt x="1999005" y="1306474"/>
                  </a:lnTo>
                  <a:lnTo>
                    <a:pt x="1998357" y="1307122"/>
                  </a:lnTo>
                  <a:lnTo>
                    <a:pt x="2000973" y="1309751"/>
                  </a:lnTo>
                  <a:lnTo>
                    <a:pt x="2002942" y="1305814"/>
                  </a:lnTo>
                  <a:close/>
                </a:path>
                <a:path w="4677409" h="1640204">
                  <a:moveTo>
                    <a:pt x="2009482" y="1638160"/>
                  </a:moveTo>
                  <a:lnTo>
                    <a:pt x="2003590" y="1638160"/>
                  </a:lnTo>
                  <a:lnTo>
                    <a:pt x="2004250" y="1638820"/>
                  </a:lnTo>
                  <a:lnTo>
                    <a:pt x="2004250" y="1639824"/>
                  </a:lnTo>
                  <a:lnTo>
                    <a:pt x="2009482" y="1639824"/>
                  </a:lnTo>
                  <a:lnTo>
                    <a:pt x="2009482" y="1638160"/>
                  </a:lnTo>
                  <a:close/>
                </a:path>
                <a:path w="4677409" h="1640204">
                  <a:moveTo>
                    <a:pt x="2023897" y="1290777"/>
                  </a:moveTo>
                  <a:lnTo>
                    <a:pt x="2023237" y="1289469"/>
                  </a:lnTo>
                  <a:lnTo>
                    <a:pt x="2022576" y="1287500"/>
                  </a:lnTo>
                  <a:lnTo>
                    <a:pt x="2021928" y="1286192"/>
                  </a:lnTo>
                  <a:lnTo>
                    <a:pt x="2021928" y="1288161"/>
                  </a:lnTo>
                  <a:lnTo>
                    <a:pt x="2020620" y="1292085"/>
                  </a:lnTo>
                  <a:lnTo>
                    <a:pt x="2021928" y="1292085"/>
                  </a:lnTo>
                  <a:lnTo>
                    <a:pt x="2023237" y="1291424"/>
                  </a:lnTo>
                  <a:lnTo>
                    <a:pt x="2023897" y="1290777"/>
                  </a:lnTo>
                  <a:close/>
                </a:path>
                <a:path w="4677409" h="1640204">
                  <a:moveTo>
                    <a:pt x="2027821" y="1347685"/>
                  </a:moveTo>
                  <a:lnTo>
                    <a:pt x="2027161" y="1345730"/>
                  </a:lnTo>
                  <a:lnTo>
                    <a:pt x="2025853" y="1343113"/>
                  </a:lnTo>
                  <a:lnTo>
                    <a:pt x="2024545" y="1339837"/>
                  </a:lnTo>
                  <a:lnTo>
                    <a:pt x="2018004" y="1342453"/>
                  </a:lnTo>
                  <a:lnTo>
                    <a:pt x="2015375" y="1345069"/>
                  </a:lnTo>
                  <a:lnTo>
                    <a:pt x="2018004" y="1349654"/>
                  </a:lnTo>
                  <a:lnTo>
                    <a:pt x="2018652" y="1350302"/>
                  </a:lnTo>
                  <a:lnTo>
                    <a:pt x="2021928" y="1350302"/>
                  </a:lnTo>
                  <a:lnTo>
                    <a:pt x="2024545" y="1348994"/>
                  </a:lnTo>
                  <a:lnTo>
                    <a:pt x="2027821" y="1347685"/>
                  </a:lnTo>
                  <a:close/>
                </a:path>
                <a:path w="4677409" h="1640204">
                  <a:moveTo>
                    <a:pt x="2029129" y="1578622"/>
                  </a:moveTo>
                  <a:lnTo>
                    <a:pt x="2028482" y="1577314"/>
                  </a:lnTo>
                  <a:lnTo>
                    <a:pt x="2027821" y="1575358"/>
                  </a:lnTo>
                  <a:lnTo>
                    <a:pt x="2025205" y="1575358"/>
                  </a:lnTo>
                  <a:lnTo>
                    <a:pt x="2021268" y="1576666"/>
                  </a:lnTo>
                  <a:lnTo>
                    <a:pt x="2021928" y="1578622"/>
                  </a:lnTo>
                  <a:lnTo>
                    <a:pt x="2023237" y="1581238"/>
                  </a:lnTo>
                  <a:lnTo>
                    <a:pt x="2027161" y="1579930"/>
                  </a:lnTo>
                  <a:lnTo>
                    <a:pt x="2029129" y="1578622"/>
                  </a:lnTo>
                  <a:close/>
                </a:path>
                <a:path w="4677409" h="1640204">
                  <a:moveTo>
                    <a:pt x="2032406" y="1278991"/>
                  </a:moveTo>
                  <a:lnTo>
                    <a:pt x="2031746" y="1277683"/>
                  </a:lnTo>
                  <a:lnTo>
                    <a:pt x="2031746" y="1276375"/>
                  </a:lnTo>
                  <a:lnTo>
                    <a:pt x="2031098" y="1275067"/>
                  </a:lnTo>
                  <a:lnTo>
                    <a:pt x="2021268" y="1277035"/>
                  </a:lnTo>
                  <a:lnTo>
                    <a:pt x="2021268" y="1279652"/>
                  </a:lnTo>
                  <a:lnTo>
                    <a:pt x="2021928" y="1282268"/>
                  </a:lnTo>
                  <a:lnTo>
                    <a:pt x="2023237" y="1285544"/>
                  </a:lnTo>
                  <a:lnTo>
                    <a:pt x="2026513" y="1283576"/>
                  </a:lnTo>
                  <a:lnTo>
                    <a:pt x="2029129" y="1280960"/>
                  </a:lnTo>
                  <a:lnTo>
                    <a:pt x="2032406" y="1278991"/>
                  </a:lnTo>
                  <a:close/>
                </a:path>
                <a:path w="4677409" h="1640204">
                  <a:moveTo>
                    <a:pt x="2036991" y="1573390"/>
                  </a:moveTo>
                  <a:lnTo>
                    <a:pt x="2035683" y="1572082"/>
                  </a:lnTo>
                  <a:lnTo>
                    <a:pt x="2035683" y="1571434"/>
                  </a:lnTo>
                  <a:lnTo>
                    <a:pt x="2032406" y="1574698"/>
                  </a:lnTo>
                  <a:lnTo>
                    <a:pt x="2032406" y="1576006"/>
                  </a:lnTo>
                  <a:lnTo>
                    <a:pt x="2033054" y="1576666"/>
                  </a:lnTo>
                  <a:lnTo>
                    <a:pt x="2034374" y="1575358"/>
                  </a:lnTo>
                  <a:lnTo>
                    <a:pt x="2035683" y="1574698"/>
                  </a:lnTo>
                  <a:lnTo>
                    <a:pt x="2036330" y="1573390"/>
                  </a:lnTo>
                  <a:lnTo>
                    <a:pt x="2036991" y="1573390"/>
                  </a:lnTo>
                  <a:close/>
                </a:path>
                <a:path w="4677409" h="1640204">
                  <a:moveTo>
                    <a:pt x="2038299" y="1352918"/>
                  </a:moveTo>
                  <a:lnTo>
                    <a:pt x="2036991" y="1351610"/>
                  </a:lnTo>
                  <a:lnTo>
                    <a:pt x="2036330" y="1351610"/>
                  </a:lnTo>
                  <a:lnTo>
                    <a:pt x="2035683" y="1352270"/>
                  </a:lnTo>
                  <a:lnTo>
                    <a:pt x="2036330" y="1353578"/>
                  </a:lnTo>
                  <a:lnTo>
                    <a:pt x="2036991" y="1353578"/>
                  </a:lnTo>
                  <a:lnTo>
                    <a:pt x="2037638" y="1352918"/>
                  </a:lnTo>
                  <a:lnTo>
                    <a:pt x="2038299" y="1352918"/>
                  </a:lnTo>
                  <a:close/>
                </a:path>
                <a:path w="4677409" h="1640204">
                  <a:moveTo>
                    <a:pt x="2044192" y="1267218"/>
                  </a:moveTo>
                  <a:lnTo>
                    <a:pt x="2041575" y="1263954"/>
                  </a:lnTo>
                  <a:lnTo>
                    <a:pt x="2040267" y="1261338"/>
                  </a:lnTo>
                  <a:lnTo>
                    <a:pt x="2038299" y="1258722"/>
                  </a:lnTo>
                  <a:lnTo>
                    <a:pt x="2036330" y="1260678"/>
                  </a:lnTo>
                  <a:lnTo>
                    <a:pt x="2033714" y="1261986"/>
                  </a:lnTo>
                  <a:lnTo>
                    <a:pt x="2031746" y="1264602"/>
                  </a:lnTo>
                  <a:lnTo>
                    <a:pt x="2033714" y="1267218"/>
                  </a:lnTo>
                  <a:lnTo>
                    <a:pt x="2035022" y="1269834"/>
                  </a:lnTo>
                  <a:lnTo>
                    <a:pt x="2037638" y="1271803"/>
                  </a:lnTo>
                  <a:lnTo>
                    <a:pt x="2038299" y="1271803"/>
                  </a:lnTo>
                  <a:lnTo>
                    <a:pt x="2040915" y="1269187"/>
                  </a:lnTo>
                  <a:lnTo>
                    <a:pt x="2044192" y="1267218"/>
                  </a:lnTo>
                  <a:close/>
                </a:path>
                <a:path w="4677409" h="1640204">
                  <a:moveTo>
                    <a:pt x="2046160" y="1345730"/>
                  </a:moveTo>
                  <a:lnTo>
                    <a:pt x="2045766" y="1339240"/>
                  </a:lnTo>
                  <a:lnTo>
                    <a:pt x="2045233" y="1326045"/>
                  </a:lnTo>
                  <a:lnTo>
                    <a:pt x="2044839" y="1319555"/>
                  </a:lnTo>
                  <a:lnTo>
                    <a:pt x="2042223" y="1319555"/>
                  </a:lnTo>
                  <a:lnTo>
                    <a:pt x="2038946" y="1320215"/>
                  </a:lnTo>
                  <a:lnTo>
                    <a:pt x="2035683" y="1320215"/>
                  </a:lnTo>
                  <a:lnTo>
                    <a:pt x="2037638" y="1346377"/>
                  </a:lnTo>
                  <a:lnTo>
                    <a:pt x="2040267" y="1346377"/>
                  </a:lnTo>
                  <a:lnTo>
                    <a:pt x="2043531" y="1345730"/>
                  </a:lnTo>
                  <a:lnTo>
                    <a:pt x="2046160" y="1345730"/>
                  </a:lnTo>
                  <a:close/>
                </a:path>
                <a:path w="4677409" h="1640204">
                  <a:moveTo>
                    <a:pt x="2047468" y="1203756"/>
                  </a:moveTo>
                  <a:lnTo>
                    <a:pt x="2040915" y="1205725"/>
                  </a:lnTo>
                  <a:lnTo>
                    <a:pt x="2041575" y="1206373"/>
                  </a:lnTo>
                  <a:lnTo>
                    <a:pt x="2041575" y="1207033"/>
                  </a:lnTo>
                  <a:lnTo>
                    <a:pt x="2042223" y="1207033"/>
                  </a:lnTo>
                  <a:lnTo>
                    <a:pt x="2043531" y="1207681"/>
                  </a:lnTo>
                  <a:lnTo>
                    <a:pt x="2046160" y="1205725"/>
                  </a:lnTo>
                  <a:lnTo>
                    <a:pt x="2047468" y="1203756"/>
                  </a:lnTo>
                  <a:close/>
                </a:path>
                <a:path w="4677409" h="1640204">
                  <a:moveTo>
                    <a:pt x="2050084" y="1428813"/>
                  </a:moveTo>
                  <a:lnTo>
                    <a:pt x="2048116" y="1427505"/>
                  </a:lnTo>
                  <a:lnTo>
                    <a:pt x="2047468" y="1426197"/>
                  </a:lnTo>
                  <a:lnTo>
                    <a:pt x="2045500" y="1427505"/>
                  </a:lnTo>
                  <a:lnTo>
                    <a:pt x="2044192" y="1429461"/>
                  </a:lnTo>
                  <a:lnTo>
                    <a:pt x="2042883" y="1430769"/>
                  </a:lnTo>
                  <a:lnTo>
                    <a:pt x="2044192" y="1432737"/>
                  </a:lnTo>
                  <a:lnTo>
                    <a:pt x="2045500" y="1433385"/>
                  </a:lnTo>
                  <a:lnTo>
                    <a:pt x="2046160" y="1434706"/>
                  </a:lnTo>
                  <a:lnTo>
                    <a:pt x="2047468" y="1432737"/>
                  </a:lnTo>
                  <a:lnTo>
                    <a:pt x="2048776" y="1431429"/>
                  </a:lnTo>
                  <a:lnTo>
                    <a:pt x="2050084" y="1429461"/>
                  </a:lnTo>
                  <a:lnTo>
                    <a:pt x="2050084" y="1428813"/>
                  </a:lnTo>
                  <a:close/>
                </a:path>
                <a:path w="4677409" h="1640204">
                  <a:moveTo>
                    <a:pt x="2055406" y="1298790"/>
                  </a:moveTo>
                  <a:lnTo>
                    <a:pt x="2055025" y="1292834"/>
                  </a:lnTo>
                  <a:lnTo>
                    <a:pt x="2047468" y="1285544"/>
                  </a:lnTo>
                  <a:lnTo>
                    <a:pt x="2045335" y="1296085"/>
                  </a:lnTo>
                  <a:lnTo>
                    <a:pt x="2042223" y="1311059"/>
                  </a:lnTo>
                  <a:lnTo>
                    <a:pt x="2050503" y="1304493"/>
                  </a:lnTo>
                  <a:lnTo>
                    <a:pt x="2055406" y="1298790"/>
                  </a:lnTo>
                  <a:close/>
                </a:path>
                <a:path w="4677409" h="1640204">
                  <a:moveTo>
                    <a:pt x="2061870" y="1618538"/>
                  </a:moveTo>
                  <a:lnTo>
                    <a:pt x="2060562" y="1615262"/>
                  </a:lnTo>
                  <a:lnTo>
                    <a:pt x="2059901" y="1611337"/>
                  </a:lnTo>
                  <a:lnTo>
                    <a:pt x="2057946" y="1610029"/>
                  </a:lnTo>
                  <a:lnTo>
                    <a:pt x="2055317" y="1609382"/>
                  </a:lnTo>
                  <a:lnTo>
                    <a:pt x="2052040" y="1611337"/>
                  </a:lnTo>
                  <a:lnTo>
                    <a:pt x="2046808" y="1611998"/>
                  </a:lnTo>
                  <a:lnTo>
                    <a:pt x="2049424" y="1615922"/>
                  </a:lnTo>
                  <a:lnTo>
                    <a:pt x="2050732" y="1620494"/>
                  </a:lnTo>
                  <a:lnTo>
                    <a:pt x="2054669" y="1621802"/>
                  </a:lnTo>
                  <a:lnTo>
                    <a:pt x="2058593" y="1619186"/>
                  </a:lnTo>
                  <a:lnTo>
                    <a:pt x="2061870" y="1618538"/>
                  </a:lnTo>
                  <a:close/>
                </a:path>
                <a:path w="4677409" h="1640204">
                  <a:moveTo>
                    <a:pt x="2069071" y="1528254"/>
                  </a:moveTo>
                  <a:lnTo>
                    <a:pt x="2065147" y="1522361"/>
                  </a:lnTo>
                  <a:lnTo>
                    <a:pt x="2063838" y="1519745"/>
                  </a:lnTo>
                  <a:lnTo>
                    <a:pt x="2061870" y="1519097"/>
                  </a:lnTo>
                  <a:lnTo>
                    <a:pt x="2060562" y="1518437"/>
                  </a:lnTo>
                  <a:lnTo>
                    <a:pt x="2058593" y="1520405"/>
                  </a:lnTo>
                  <a:lnTo>
                    <a:pt x="2056625" y="1521714"/>
                  </a:lnTo>
                  <a:lnTo>
                    <a:pt x="2057946" y="1523669"/>
                  </a:lnTo>
                  <a:lnTo>
                    <a:pt x="2058593" y="1526286"/>
                  </a:lnTo>
                  <a:lnTo>
                    <a:pt x="2059901" y="1526946"/>
                  </a:lnTo>
                  <a:lnTo>
                    <a:pt x="2060562" y="1527594"/>
                  </a:lnTo>
                  <a:lnTo>
                    <a:pt x="2061210" y="1528254"/>
                  </a:lnTo>
                  <a:lnTo>
                    <a:pt x="2063838" y="1527594"/>
                  </a:lnTo>
                  <a:lnTo>
                    <a:pt x="2069071" y="1528254"/>
                  </a:lnTo>
                  <a:close/>
                </a:path>
                <a:path w="4677409" h="1640204">
                  <a:moveTo>
                    <a:pt x="2074964" y="1226007"/>
                  </a:moveTo>
                  <a:lnTo>
                    <a:pt x="2073656" y="1223391"/>
                  </a:lnTo>
                  <a:lnTo>
                    <a:pt x="2072995" y="1224038"/>
                  </a:lnTo>
                  <a:lnTo>
                    <a:pt x="2071687" y="1224038"/>
                  </a:lnTo>
                  <a:lnTo>
                    <a:pt x="2071687" y="1228623"/>
                  </a:lnTo>
                  <a:lnTo>
                    <a:pt x="2074316" y="1227315"/>
                  </a:lnTo>
                  <a:lnTo>
                    <a:pt x="2074964" y="1226654"/>
                  </a:lnTo>
                  <a:lnTo>
                    <a:pt x="2074964" y="1226007"/>
                  </a:lnTo>
                  <a:close/>
                </a:path>
                <a:path w="4677409" h="1640204">
                  <a:moveTo>
                    <a:pt x="2078888" y="1288161"/>
                  </a:moveTo>
                  <a:lnTo>
                    <a:pt x="2074964" y="1281607"/>
                  </a:lnTo>
                  <a:lnTo>
                    <a:pt x="2070379" y="1275067"/>
                  </a:lnTo>
                  <a:lnTo>
                    <a:pt x="2066455" y="1268526"/>
                  </a:lnTo>
                  <a:lnTo>
                    <a:pt x="2064486" y="1269834"/>
                  </a:lnTo>
                  <a:lnTo>
                    <a:pt x="2062518" y="1270495"/>
                  </a:lnTo>
                  <a:lnTo>
                    <a:pt x="2060562" y="1271803"/>
                  </a:lnTo>
                  <a:lnTo>
                    <a:pt x="2063838" y="1278991"/>
                  </a:lnTo>
                  <a:lnTo>
                    <a:pt x="2067763" y="1285544"/>
                  </a:lnTo>
                  <a:lnTo>
                    <a:pt x="2071039" y="1292733"/>
                  </a:lnTo>
                  <a:lnTo>
                    <a:pt x="2073656" y="1290777"/>
                  </a:lnTo>
                  <a:lnTo>
                    <a:pt x="2076932" y="1289469"/>
                  </a:lnTo>
                  <a:lnTo>
                    <a:pt x="2078888" y="1288161"/>
                  </a:lnTo>
                  <a:close/>
                </a:path>
                <a:path w="4677409" h="1640204">
                  <a:moveTo>
                    <a:pt x="2086749" y="1570774"/>
                  </a:moveTo>
                  <a:lnTo>
                    <a:pt x="2086089" y="1570126"/>
                  </a:lnTo>
                  <a:lnTo>
                    <a:pt x="2079548" y="1565541"/>
                  </a:lnTo>
                  <a:lnTo>
                    <a:pt x="2072347" y="1562277"/>
                  </a:lnTo>
                  <a:lnTo>
                    <a:pt x="2065147" y="1558340"/>
                  </a:lnTo>
                  <a:lnTo>
                    <a:pt x="2063178" y="1562277"/>
                  </a:lnTo>
                  <a:lnTo>
                    <a:pt x="2059254" y="1568818"/>
                  </a:lnTo>
                  <a:lnTo>
                    <a:pt x="2065147" y="1571650"/>
                  </a:lnTo>
                  <a:lnTo>
                    <a:pt x="2076932" y="1577098"/>
                  </a:lnTo>
                  <a:lnTo>
                    <a:pt x="2082825" y="1579930"/>
                  </a:lnTo>
                  <a:lnTo>
                    <a:pt x="2084133" y="1576666"/>
                  </a:lnTo>
                  <a:lnTo>
                    <a:pt x="2086749" y="1570774"/>
                  </a:lnTo>
                  <a:close/>
                </a:path>
                <a:path w="4677409" h="1640204">
                  <a:moveTo>
                    <a:pt x="2107044" y="1587131"/>
                  </a:moveTo>
                  <a:lnTo>
                    <a:pt x="2096503" y="1590509"/>
                  </a:lnTo>
                  <a:lnTo>
                    <a:pt x="2091410" y="1594497"/>
                  </a:lnTo>
                  <a:lnTo>
                    <a:pt x="2090381" y="1601673"/>
                  </a:lnTo>
                  <a:lnTo>
                    <a:pt x="2091994" y="1614614"/>
                  </a:lnTo>
                  <a:lnTo>
                    <a:pt x="2095360" y="1608747"/>
                  </a:lnTo>
                  <a:lnTo>
                    <a:pt x="2098776" y="1602587"/>
                  </a:lnTo>
                  <a:lnTo>
                    <a:pt x="2102573" y="1595564"/>
                  </a:lnTo>
                  <a:lnTo>
                    <a:pt x="2107044" y="1587131"/>
                  </a:lnTo>
                  <a:close/>
                </a:path>
                <a:path w="4677409" h="1640204">
                  <a:moveTo>
                    <a:pt x="2118830" y="1410500"/>
                  </a:moveTo>
                  <a:lnTo>
                    <a:pt x="2116874" y="1405255"/>
                  </a:lnTo>
                  <a:lnTo>
                    <a:pt x="2112937" y="1405255"/>
                  </a:lnTo>
                  <a:lnTo>
                    <a:pt x="2109673" y="1405915"/>
                  </a:lnTo>
                  <a:lnTo>
                    <a:pt x="2107044" y="1407871"/>
                  </a:lnTo>
                  <a:lnTo>
                    <a:pt x="2105736" y="1408531"/>
                  </a:lnTo>
                  <a:lnTo>
                    <a:pt x="2107044" y="1412455"/>
                  </a:lnTo>
                  <a:lnTo>
                    <a:pt x="2107044" y="1417040"/>
                  </a:lnTo>
                  <a:lnTo>
                    <a:pt x="2113597" y="1413764"/>
                  </a:lnTo>
                  <a:lnTo>
                    <a:pt x="2116874" y="1413116"/>
                  </a:lnTo>
                  <a:lnTo>
                    <a:pt x="2118830" y="1411147"/>
                  </a:lnTo>
                  <a:lnTo>
                    <a:pt x="2118830" y="1410500"/>
                  </a:lnTo>
                  <a:close/>
                </a:path>
                <a:path w="4677409" h="1640204">
                  <a:moveTo>
                    <a:pt x="2126030" y="1308442"/>
                  </a:moveTo>
                  <a:lnTo>
                    <a:pt x="2124722" y="1307122"/>
                  </a:lnTo>
                  <a:lnTo>
                    <a:pt x="2123414" y="1307782"/>
                  </a:lnTo>
                  <a:lnTo>
                    <a:pt x="2122767" y="1309090"/>
                  </a:lnTo>
                  <a:lnTo>
                    <a:pt x="2121458" y="1309751"/>
                  </a:lnTo>
                  <a:lnTo>
                    <a:pt x="2122106" y="1311059"/>
                  </a:lnTo>
                  <a:lnTo>
                    <a:pt x="2123414" y="1312367"/>
                  </a:lnTo>
                  <a:lnTo>
                    <a:pt x="2124075" y="1311059"/>
                  </a:lnTo>
                  <a:lnTo>
                    <a:pt x="2124722" y="1310398"/>
                  </a:lnTo>
                  <a:lnTo>
                    <a:pt x="2125383" y="1309090"/>
                  </a:lnTo>
                  <a:lnTo>
                    <a:pt x="2126030" y="1308442"/>
                  </a:lnTo>
                  <a:close/>
                </a:path>
                <a:path w="4677409" h="1640204">
                  <a:moveTo>
                    <a:pt x="2126691" y="1157312"/>
                  </a:moveTo>
                  <a:lnTo>
                    <a:pt x="2125383" y="1156652"/>
                  </a:lnTo>
                  <a:lnTo>
                    <a:pt x="2121458" y="1155344"/>
                  </a:lnTo>
                  <a:lnTo>
                    <a:pt x="2118830" y="1164513"/>
                  </a:lnTo>
                  <a:lnTo>
                    <a:pt x="2116874" y="1169746"/>
                  </a:lnTo>
                  <a:lnTo>
                    <a:pt x="2122767" y="1171702"/>
                  </a:lnTo>
                  <a:lnTo>
                    <a:pt x="2124075" y="1167130"/>
                  </a:lnTo>
                  <a:lnTo>
                    <a:pt x="2125383" y="1161897"/>
                  </a:lnTo>
                  <a:lnTo>
                    <a:pt x="2126691" y="1157312"/>
                  </a:lnTo>
                  <a:close/>
                </a:path>
                <a:path w="4677409" h="1640204">
                  <a:moveTo>
                    <a:pt x="2128659" y="1587792"/>
                  </a:moveTo>
                  <a:lnTo>
                    <a:pt x="2127351" y="1586484"/>
                  </a:lnTo>
                  <a:lnTo>
                    <a:pt x="2127351" y="1585823"/>
                  </a:lnTo>
                  <a:lnTo>
                    <a:pt x="2123414" y="1587792"/>
                  </a:lnTo>
                  <a:lnTo>
                    <a:pt x="2124075" y="1589100"/>
                  </a:lnTo>
                  <a:lnTo>
                    <a:pt x="2124075" y="1589747"/>
                  </a:lnTo>
                  <a:lnTo>
                    <a:pt x="2124722" y="1591056"/>
                  </a:lnTo>
                  <a:lnTo>
                    <a:pt x="2126030" y="1589747"/>
                  </a:lnTo>
                  <a:lnTo>
                    <a:pt x="2127351" y="1589100"/>
                  </a:lnTo>
                  <a:lnTo>
                    <a:pt x="2127999" y="1587792"/>
                  </a:lnTo>
                  <a:lnTo>
                    <a:pt x="2128659" y="1587792"/>
                  </a:lnTo>
                  <a:close/>
                </a:path>
                <a:path w="4677409" h="1640204">
                  <a:moveTo>
                    <a:pt x="2129307" y="1636204"/>
                  </a:moveTo>
                  <a:lnTo>
                    <a:pt x="2127999" y="1635544"/>
                  </a:lnTo>
                  <a:lnTo>
                    <a:pt x="2127351" y="1634236"/>
                  </a:lnTo>
                  <a:lnTo>
                    <a:pt x="2126030" y="1632927"/>
                  </a:lnTo>
                  <a:lnTo>
                    <a:pt x="2125383" y="1632927"/>
                  </a:lnTo>
                  <a:lnTo>
                    <a:pt x="2124722" y="1633575"/>
                  </a:lnTo>
                  <a:lnTo>
                    <a:pt x="2124075" y="1633575"/>
                  </a:lnTo>
                  <a:lnTo>
                    <a:pt x="2125383" y="1634896"/>
                  </a:lnTo>
                  <a:lnTo>
                    <a:pt x="2126030" y="1636204"/>
                  </a:lnTo>
                  <a:lnTo>
                    <a:pt x="2127351" y="1636852"/>
                  </a:lnTo>
                  <a:lnTo>
                    <a:pt x="2128659" y="1636204"/>
                  </a:lnTo>
                  <a:lnTo>
                    <a:pt x="2129307" y="1636204"/>
                  </a:lnTo>
                  <a:close/>
                </a:path>
                <a:path w="4677409" h="1640204">
                  <a:moveTo>
                    <a:pt x="2141093" y="1161237"/>
                  </a:moveTo>
                  <a:lnTo>
                    <a:pt x="2139785" y="1157312"/>
                  </a:lnTo>
                  <a:lnTo>
                    <a:pt x="2137168" y="1158621"/>
                  </a:lnTo>
                  <a:lnTo>
                    <a:pt x="2133244" y="1161237"/>
                  </a:lnTo>
                  <a:lnTo>
                    <a:pt x="2133892" y="1162545"/>
                  </a:lnTo>
                  <a:lnTo>
                    <a:pt x="2135200" y="1164513"/>
                  </a:lnTo>
                  <a:lnTo>
                    <a:pt x="2137168" y="1165821"/>
                  </a:lnTo>
                  <a:lnTo>
                    <a:pt x="2137816" y="1165821"/>
                  </a:lnTo>
                  <a:lnTo>
                    <a:pt x="2140445" y="1164513"/>
                  </a:lnTo>
                  <a:lnTo>
                    <a:pt x="2141093" y="1163205"/>
                  </a:lnTo>
                  <a:lnTo>
                    <a:pt x="2141093" y="1161237"/>
                  </a:lnTo>
                  <a:close/>
                </a:path>
                <a:path w="4677409" h="1640204">
                  <a:moveTo>
                    <a:pt x="2152231" y="1114132"/>
                  </a:moveTo>
                  <a:lnTo>
                    <a:pt x="2146338" y="1121981"/>
                  </a:lnTo>
                  <a:lnTo>
                    <a:pt x="2146985" y="1122641"/>
                  </a:lnTo>
                  <a:lnTo>
                    <a:pt x="2148294" y="1122641"/>
                  </a:lnTo>
                  <a:lnTo>
                    <a:pt x="2149614" y="1123289"/>
                  </a:lnTo>
                  <a:lnTo>
                    <a:pt x="2150262" y="1120025"/>
                  </a:lnTo>
                  <a:lnTo>
                    <a:pt x="2151570" y="1117409"/>
                  </a:lnTo>
                  <a:lnTo>
                    <a:pt x="2152231" y="1114132"/>
                  </a:lnTo>
                  <a:close/>
                </a:path>
                <a:path w="4677409" h="1640204">
                  <a:moveTo>
                    <a:pt x="2159431" y="1502740"/>
                  </a:moveTo>
                  <a:lnTo>
                    <a:pt x="2158123" y="1497507"/>
                  </a:lnTo>
                  <a:lnTo>
                    <a:pt x="2157463" y="1492275"/>
                  </a:lnTo>
                  <a:lnTo>
                    <a:pt x="2154186" y="1493583"/>
                  </a:lnTo>
                  <a:lnTo>
                    <a:pt x="2147646" y="1494891"/>
                  </a:lnTo>
                  <a:lnTo>
                    <a:pt x="2151570" y="1505356"/>
                  </a:lnTo>
                  <a:lnTo>
                    <a:pt x="2152878" y="1510588"/>
                  </a:lnTo>
                  <a:lnTo>
                    <a:pt x="2155507" y="1509941"/>
                  </a:lnTo>
                  <a:lnTo>
                    <a:pt x="2159431" y="1508620"/>
                  </a:lnTo>
                  <a:lnTo>
                    <a:pt x="2159431" y="1502740"/>
                  </a:lnTo>
                  <a:close/>
                </a:path>
                <a:path w="4677409" h="1640204">
                  <a:moveTo>
                    <a:pt x="2165324" y="1388249"/>
                  </a:moveTo>
                  <a:lnTo>
                    <a:pt x="2163356" y="1387602"/>
                  </a:lnTo>
                  <a:lnTo>
                    <a:pt x="2158123" y="1387602"/>
                  </a:lnTo>
                  <a:lnTo>
                    <a:pt x="2158771" y="1390218"/>
                  </a:lnTo>
                  <a:lnTo>
                    <a:pt x="2158771" y="1392834"/>
                  </a:lnTo>
                  <a:lnTo>
                    <a:pt x="2160740" y="1394790"/>
                  </a:lnTo>
                  <a:lnTo>
                    <a:pt x="2164016" y="1394790"/>
                  </a:lnTo>
                  <a:lnTo>
                    <a:pt x="2164016" y="1394142"/>
                  </a:lnTo>
                  <a:lnTo>
                    <a:pt x="2165324" y="1392174"/>
                  </a:lnTo>
                  <a:lnTo>
                    <a:pt x="2165324" y="1388249"/>
                  </a:lnTo>
                  <a:close/>
                </a:path>
                <a:path w="4677409" h="1640204">
                  <a:moveTo>
                    <a:pt x="2173186" y="1104315"/>
                  </a:moveTo>
                  <a:lnTo>
                    <a:pt x="2171865" y="1103007"/>
                  </a:lnTo>
                  <a:lnTo>
                    <a:pt x="2171217" y="1101699"/>
                  </a:lnTo>
                  <a:lnTo>
                    <a:pt x="2169249" y="1101699"/>
                  </a:lnTo>
                  <a:lnTo>
                    <a:pt x="2169249" y="1106932"/>
                  </a:lnTo>
                  <a:lnTo>
                    <a:pt x="2170557" y="1106284"/>
                  </a:lnTo>
                  <a:lnTo>
                    <a:pt x="2171865" y="1106284"/>
                  </a:lnTo>
                  <a:lnTo>
                    <a:pt x="2172525" y="1104976"/>
                  </a:lnTo>
                  <a:lnTo>
                    <a:pt x="2173186" y="1104315"/>
                  </a:lnTo>
                  <a:close/>
                </a:path>
                <a:path w="4677409" h="1640204">
                  <a:moveTo>
                    <a:pt x="2173833" y="1258062"/>
                  </a:moveTo>
                  <a:lnTo>
                    <a:pt x="2172525" y="1253477"/>
                  </a:lnTo>
                  <a:lnTo>
                    <a:pt x="2171865" y="1248244"/>
                  </a:lnTo>
                  <a:lnTo>
                    <a:pt x="2167293" y="1243672"/>
                  </a:lnTo>
                  <a:lnTo>
                    <a:pt x="2162048" y="1244981"/>
                  </a:lnTo>
                  <a:lnTo>
                    <a:pt x="2154847" y="1244320"/>
                  </a:lnTo>
                  <a:lnTo>
                    <a:pt x="2155304" y="1244981"/>
                  </a:lnTo>
                  <a:lnTo>
                    <a:pt x="2159431" y="1250861"/>
                  </a:lnTo>
                  <a:lnTo>
                    <a:pt x="2160740" y="1256093"/>
                  </a:lnTo>
                  <a:lnTo>
                    <a:pt x="2162378" y="1257401"/>
                  </a:lnTo>
                  <a:lnTo>
                    <a:pt x="2164016" y="1258722"/>
                  </a:lnTo>
                  <a:lnTo>
                    <a:pt x="2165972" y="1260030"/>
                  </a:lnTo>
                  <a:lnTo>
                    <a:pt x="2171217" y="1257401"/>
                  </a:lnTo>
                  <a:lnTo>
                    <a:pt x="2173833" y="1258062"/>
                  </a:lnTo>
                  <a:close/>
                </a:path>
                <a:path w="4677409" h="1640204">
                  <a:moveTo>
                    <a:pt x="2183650" y="1199184"/>
                  </a:moveTo>
                  <a:lnTo>
                    <a:pt x="2183003" y="1197216"/>
                  </a:lnTo>
                  <a:lnTo>
                    <a:pt x="2181695" y="1195260"/>
                  </a:lnTo>
                  <a:lnTo>
                    <a:pt x="2181034" y="1193292"/>
                  </a:lnTo>
                  <a:lnTo>
                    <a:pt x="2177110" y="1195260"/>
                  </a:lnTo>
                  <a:lnTo>
                    <a:pt x="2178418" y="1197216"/>
                  </a:lnTo>
                  <a:lnTo>
                    <a:pt x="2179078" y="1199184"/>
                  </a:lnTo>
                  <a:lnTo>
                    <a:pt x="2180386" y="1201140"/>
                  </a:lnTo>
                  <a:lnTo>
                    <a:pt x="2181034" y="1200492"/>
                  </a:lnTo>
                  <a:lnTo>
                    <a:pt x="2183650" y="1199832"/>
                  </a:lnTo>
                  <a:lnTo>
                    <a:pt x="2183650" y="1199184"/>
                  </a:lnTo>
                  <a:close/>
                </a:path>
                <a:path w="4677409" h="1640204">
                  <a:moveTo>
                    <a:pt x="2185619" y="1441894"/>
                  </a:moveTo>
                  <a:lnTo>
                    <a:pt x="2184971" y="1438630"/>
                  </a:lnTo>
                  <a:lnTo>
                    <a:pt x="2182342" y="1433385"/>
                  </a:lnTo>
                  <a:lnTo>
                    <a:pt x="2180386" y="1434045"/>
                  </a:lnTo>
                  <a:lnTo>
                    <a:pt x="2177758" y="1435354"/>
                  </a:lnTo>
                  <a:lnTo>
                    <a:pt x="2177110" y="1436662"/>
                  </a:lnTo>
                  <a:lnTo>
                    <a:pt x="2176449" y="1439278"/>
                  </a:lnTo>
                  <a:lnTo>
                    <a:pt x="2177110" y="1442554"/>
                  </a:lnTo>
                  <a:lnTo>
                    <a:pt x="2177758" y="1447126"/>
                  </a:lnTo>
                  <a:lnTo>
                    <a:pt x="2182342" y="1444510"/>
                  </a:lnTo>
                  <a:lnTo>
                    <a:pt x="2185619" y="1443202"/>
                  </a:lnTo>
                  <a:lnTo>
                    <a:pt x="2185619" y="1441894"/>
                  </a:lnTo>
                  <a:close/>
                </a:path>
                <a:path w="4677409" h="1640204">
                  <a:moveTo>
                    <a:pt x="2200681" y="1113485"/>
                  </a:moveTo>
                  <a:lnTo>
                    <a:pt x="2200021" y="1110869"/>
                  </a:lnTo>
                  <a:lnTo>
                    <a:pt x="2198065" y="1107592"/>
                  </a:lnTo>
                  <a:lnTo>
                    <a:pt x="2196757" y="1104976"/>
                  </a:lnTo>
                  <a:lnTo>
                    <a:pt x="2194788" y="1106284"/>
                  </a:lnTo>
                  <a:lnTo>
                    <a:pt x="2191512" y="1107592"/>
                  </a:lnTo>
                  <a:lnTo>
                    <a:pt x="2191512" y="1111516"/>
                  </a:lnTo>
                  <a:lnTo>
                    <a:pt x="2192820" y="1114793"/>
                  </a:lnTo>
                  <a:lnTo>
                    <a:pt x="2193480" y="1118717"/>
                  </a:lnTo>
                  <a:lnTo>
                    <a:pt x="2197404" y="1116101"/>
                  </a:lnTo>
                  <a:lnTo>
                    <a:pt x="2200681" y="1114793"/>
                  </a:lnTo>
                  <a:lnTo>
                    <a:pt x="2200681" y="1113485"/>
                  </a:lnTo>
                  <a:close/>
                </a:path>
                <a:path w="4677409" h="1640204">
                  <a:moveTo>
                    <a:pt x="2213775" y="1282915"/>
                  </a:moveTo>
                  <a:lnTo>
                    <a:pt x="2213127" y="1280299"/>
                  </a:lnTo>
                  <a:lnTo>
                    <a:pt x="2213127" y="1278991"/>
                  </a:lnTo>
                  <a:lnTo>
                    <a:pt x="2211159" y="1278991"/>
                  </a:lnTo>
                  <a:lnTo>
                    <a:pt x="2208542" y="1279652"/>
                  </a:lnTo>
                  <a:lnTo>
                    <a:pt x="2206574" y="1279652"/>
                  </a:lnTo>
                  <a:lnTo>
                    <a:pt x="2206574" y="1282915"/>
                  </a:lnTo>
                  <a:lnTo>
                    <a:pt x="2207222" y="1284884"/>
                  </a:lnTo>
                  <a:lnTo>
                    <a:pt x="2209190" y="1284236"/>
                  </a:lnTo>
                  <a:lnTo>
                    <a:pt x="2211159" y="1284236"/>
                  </a:lnTo>
                  <a:lnTo>
                    <a:pt x="2213127" y="1283576"/>
                  </a:lnTo>
                  <a:lnTo>
                    <a:pt x="2213775" y="1282915"/>
                  </a:lnTo>
                  <a:close/>
                </a:path>
                <a:path w="4677409" h="1640204">
                  <a:moveTo>
                    <a:pt x="2215248" y="1386205"/>
                  </a:moveTo>
                  <a:lnTo>
                    <a:pt x="2214067" y="1378750"/>
                  </a:lnTo>
                  <a:lnTo>
                    <a:pt x="2211159" y="1371244"/>
                  </a:lnTo>
                  <a:lnTo>
                    <a:pt x="2203297" y="1369275"/>
                  </a:lnTo>
                  <a:lnTo>
                    <a:pt x="2200275" y="1382522"/>
                  </a:lnTo>
                  <a:lnTo>
                    <a:pt x="2198598" y="1390065"/>
                  </a:lnTo>
                  <a:lnTo>
                    <a:pt x="2196757" y="1398714"/>
                  </a:lnTo>
                  <a:lnTo>
                    <a:pt x="2210790" y="1393050"/>
                  </a:lnTo>
                  <a:lnTo>
                    <a:pt x="2215248" y="1386205"/>
                  </a:lnTo>
                  <a:close/>
                </a:path>
                <a:path w="4677409" h="1640204">
                  <a:moveTo>
                    <a:pt x="2217051" y="1366659"/>
                  </a:moveTo>
                  <a:lnTo>
                    <a:pt x="2215743" y="1365351"/>
                  </a:lnTo>
                  <a:lnTo>
                    <a:pt x="2215743" y="1364703"/>
                  </a:lnTo>
                  <a:lnTo>
                    <a:pt x="2214435" y="1365351"/>
                  </a:lnTo>
                  <a:lnTo>
                    <a:pt x="2213775" y="1366659"/>
                  </a:lnTo>
                  <a:lnTo>
                    <a:pt x="2212467" y="1367320"/>
                  </a:lnTo>
                  <a:lnTo>
                    <a:pt x="2213127" y="1367967"/>
                  </a:lnTo>
                  <a:lnTo>
                    <a:pt x="2213775" y="1369275"/>
                  </a:lnTo>
                  <a:lnTo>
                    <a:pt x="2214435" y="1369936"/>
                  </a:lnTo>
                  <a:lnTo>
                    <a:pt x="2215083" y="1368628"/>
                  </a:lnTo>
                  <a:lnTo>
                    <a:pt x="2215743" y="1367967"/>
                  </a:lnTo>
                  <a:lnTo>
                    <a:pt x="2216391" y="1366659"/>
                  </a:lnTo>
                  <a:lnTo>
                    <a:pt x="2217051" y="1366659"/>
                  </a:lnTo>
                  <a:close/>
                </a:path>
                <a:path w="4677409" h="1640204">
                  <a:moveTo>
                    <a:pt x="2229485" y="670572"/>
                  </a:moveTo>
                  <a:lnTo>
                    <a:pt x="2228837" y="669264"/>
                  </a:lnTo>
                  <a:lnTo>
                    <a:pt x="2228177" y="668616"/>
                  </a:lnTo>
                  <a:lnTo>
                    <a:pt x="2226868" y="669264"/>
                  </a:lnTo>
                  <a:lnTo>
                    <a:pt x="2225560" y="670572"/>
                  </a:lnTo>
                  <a:lnTo>
                    <a:pt x="2224913" y="671880"/>
                  </a:lnTo>
                  <a:lnTo>
                    <a:pt x="2224913" y="672541"/>
                  </a:lnTo>
                  <a:lnTo>
                    <a:pt x="2225560" y="673188"/>
                  </a:lnTo>
                  <a:lnTo>
                    <a:pt x="2225560" y="673849"/>
                  </a:lnTo>
                  <a:lnTo>
                    <a:pt x="2226868" y="673188"/>
                  </a:lnTo>
                  <a:lnTo>
                    <a:pt x="2228177" y="671880"/>
                  </a:lnTo>
                  <a:lnTo>
                    <a:pt x="2228837" y="670572"/>
                  </a:lnTo>
                  <a:lnTo>
                    <a:pt x="2229485" y="670572"/>
                  </a:lnTo>
                  <a:close/>
                </a:path>
                <a:path w="4677409" h="1640204">
                  <a:moveTo>
                    <a:pt x="2230805" y="1317599"/>
                  </a:moveTo>
                  <a:lnTo>
                    <a:pt x="2229485" y="1318247"/>
                  </a:lnTo>
                  <a:lnTo>
                    <a:pt x="2227529" y="1318247"/>
                  </a:lnTo>
                  <a:lnTo>
                    <a:pt x="2225560" y="1320215"/>
                  </a:lnTo>
                  <a:lnTo>
                    <a:pt x="2225560" y="1322832"/>
                  </a:lnTo>
                  <a:lnTo>
                    <a:pt x="2224900" y="1325448"/>
                  </a:lnTo>
                  <a:lnTo>
                    <a:pt x="2226868" y="1324787"/>
                  </a:lnTo>
                  <a:lnTo>
                    <a:pt x="2229485" y="1324787"/>
                  </a:lnTo>
                  <a:lnTo>
                    <a:pt x="2229485" y="1324140"/>
                  </a:lnTo>
                  <a:lnTo>
                    <a:pt x="2230805" y="1322171"/>
                  </a:lnTo>
                  <a:lnTo>
                    <a:pt x="2230805" y="1317599"/>
                  </a:lnTo>
                  <a:close/>
                </a:path>
                <a:path w="4677409" h="1640204">
                  <a:moveTo>
                    <a:pt x="2232114" y="697395"/>
                  </a:moveTo>
                  <a:lnTo>
                    <a:pt x="2231453" y="697395"/>
                  </a:lnTo>
                  <a:lnTo>
                    <a:pt x="2230145" y="692823"/>
                  </a:lnTo>
                  <a:lnTo>
                    <a:pt x="2228837" y="688898"/>
                  </a:lnTo>
                  <a:lnTo>
                    <a:pt x="2227529" y="684314"/>
                  </a:lnTo>
                  <a:lnTo>
                    <a:pt x="2225560" y="685622"/>
                  </a:lnTo>
                  <a:lnTo>
                    <a:pt x="2223592" y="686282"/>
                  </a:lnTo>
                  <a:lnTo>
                    <a:pt x="2221636" y="687590"/>
                  </a:lnTo>
                  <a:lnTo>
                    <a:pt x="2225560" y="695439"/>
                  </a:lnTo>
                  <a:lnTo>
                    <a:pt x="2226741" y="697395"/>
                  </a:lnTo>
                  <a:lnTo>
                    <a:pt x="2227529" y="698703"/>
                  </a:lnTo>
                  <a:lnTo>
                    <a:pt x="2232114" y="697395"/>
                  </a:lnTo>
                  <a:close/>
                </a:path>
                <a:path w="4677409" h="1640204">
                  <a:moveTo>
                    <a:pt x="2238654" y="1603489"/>
                  </a:moveTo>
                  <a:lnTo>
                    <a:pt x="2237346" y="1600212"/>
                  </a:lnTo>
                  <a:lnTo>
                    <a:pt x="2236038" y="1596288"/>
                  </a:lnTo>
                  <a:lnTo>
                    <a:pt x="2234730" y="1593024"/>
                  </a:lnTo>
                  <a:lnTo>
                    <a:pt x="2230805" y="1594332"/>
                  </a:lnTo>
                  <a:lnTo>
                    <a:pt x="2226221" y="1596288"/>
                  </a:lnTo>
                  <a:lnTo>
                    <a:pt x="2222284" y="1597596"/>
                  </a:lnTo>
                  <a:lnTo>
                    <a:pt x="2223592" y="1602828"/>
                  </a:lnTo>
                  <a:lnTo>
                    <a:pt x="2224252" y="1606105"/>
                  </a:lnTo>
                  <a:lnTo>
                    <a:pt x="2229485" y="1605445"/>
                  </a:lnTo>
                  <a:lnTo>
                    <a:pt x="2234069" y="1604137"/>
                  </a:lnTo>
                  <a:lnTo>
                    <a:pt x="2238654" y="1603489"/>
                  </a:lnTo>
                  <a:close/>
                </a:path>
                <a:path w="4677409" h="1640204">
                  <a:moveTo>
                    <a:pt x="2239962" y="1226007"/>
                  </a:moveTo>
                  <a:lnTo>
                    <a:pt x="2238654" y="1223391"/>
                  </a:lnTo>
                  <a:lnTo>
                    <a:pt x="2236698" y="1223391"/>
                  </a:lnTo>
                  <a:lnTo>
                    <a:pt x="2236698" y="1228623"/>
                  </a:lnTo>
                  <a:lnTo>
                    <a:pt x="2239314" y="1227315"/>
                  </a:lnTo>
                  <a:lnTo>
                    <a:pt x="2239962" y="1226654"/>
                  </a:lnTo>
                  <a:lnTo>
                    <a:pt x="2239962" y="1226007"/>
                  </a:lnTo>
                  <a:close/>
                </a:path>
                <a:path w="4677409" h="1640204">
                  <a:moveTo>
                    <a:pt x="2240623" y="1067028"/>
                  </a:moveTo>
                  <a:lnTo>
                    <a:pt x="2239962" y="1065072"/>
                  </a:lnTo>
                  <a:lnTo>
                    <a:pt x="2239314" y="1061796"/>
                  </a:lnTo>
                  <a:lnTo>
                    <a:pt x="2236698" y="1060488"/>
                  </a:lnTo>
                  <a:lnTo>
                    <a:pt x="2234069" y="1061796"/>
                  </a:lnTo>
                  <a:lnTo>
                    <a:pt x="2230805" y="1062456"/>
                  </a:lnTo>
                  <a:lnTo>
                    <a:pt x="2232114" y="1065720"/>
                  </a:lnTo>
                  <a:lnTo>
                    <a:pt x="2232761" y="1067689"/>
                  </a:lnTo>
                  <a:lnTo>
                    <a:pt x="2232761" y="1069644"/>
                  </a:lnTo>
                  <a:lnTo>
                    <a:pt x="2235377" y="1068997"/>
                  </a:lnTo>
                  <a:lnTo>
                    <a:pt x="2238006" y="1067689"/>
                  </a:lnTo>
                  <a:lnTo>
                    <a:pt x="2240623" y="1067028"/>
                  </a:lnTo>
                  <a:close/>
                </a:path>
                <a:path w="4677409" h="1640204">
                  <a:moveTo>
                    <a:pt x="2253056" y="1163853"/>
                  </a:moveTo>
                  <a:lnTo>
                    <a:pt x="2251748" y="1163853"/>
                  </a:lnTo>
                  <a:lnTo>
                    <a:pt x="2249792" y="1164513"/>
                  </a:lnTo>
                  <a:lnTo>
                    <a:pt x="2249792" y="1165821"/>
                  </a:lnTo>
                  <a:lnTo>
                    <a:pt x="2250440" y="1167130"/>
                  </a:lnTo>
                  <a:lnTo>
                    <a:pt x="2250440" y="1169085"/>
                  </a:lnTo>
                  <a:lnTo>
                    <a:pt x="2252408" y="1169085"/>
                  </a:lnTo>
                  <a:lnTo>
                    <a:pt x="2252408" y="1168438"/>
                  </a:lnTo>
                  <a:lnTo>
                    <a:pt x="2253056" y="1167130"/>
                  </a:lnTo>
                  <a:lnTo>
                    <a:pt x="2253056" y="1163853"/>
                  </a:lnTo>
                  <a:close/>
                </a:path>
                <a:path w="4677409" h="1640204">
                  <a:moveTo>
                    <a:pt x="2264194" y="1408531"/>
                  </a:moveTo>
                  <a:lnTo>
                    <a:pt x="2263533" y="1407871"/>
                  </a:lnTo>
                  <a:lnTo>
                    <a:pt x="2262225" y="1407871"/>
                  </a:lnTo>
                  <a:lnTo>
                    <a:pt x="2261578" y="1407223"/>
                  </a:lnTo>
                  <a:lnTo>
                    <a:pt x="2260269" y="1409839"/>
                  </a:lnTo>
                  <a:lnTo>
                    <a:pt x="2258949" y="1413116"/>
                  </a:lnTo>
                  <a:lnTo>
                    <a:pt x="2257641" y="1415732"/>
                  </a:lnTo>
                  <a:lnTo>
                    <a:pt x="2258301" y="1415732"/>
                  </a:lnTo>
                  <a:lnTo>
                    <a:pt x="2258949" y="1416380"/>
                  </a:lnTo>
                  <a:lnTo>
                    <a:pt x="2260269" y="1417040"/>
                  </a:lnTo>
                  <a:lnTo>
                    <a:pt x="2261578" y="1414424"/>
                  </a:lnTo>
                  <a:lnTo>
                    <a:pt x="2262886" y="1411147"/>
                  </a:lnTo>
                  <a:lnTo>
                    <a:pt x="2264194" y="1408531"/>
                  </a:lnTo>
                  <a:close/>
                </a:path>
                <a:path w="4677409" h="1640204">
                  <a:moveTo>
                    <a:pt x="2272055" y="1482458"/>
                  </a:moveTo>
                  <a:lnTo>
                    <a:pt x="2262606" y="1488401"/>
                  </a:lnTo>
                  <a:lnTo>
                    <a:pt x="2254453" y="1493748"/>
                  </a:lnTo>
                  <a:lnTo>
                    <a:pt x="2246909" y="1498828"/>
                  </a:lnTo>
                  <a:lnTo>
                    <a:pt x="2239314" y="1504048"/>
                  </a:lnTo>
                  <a:lnTo>
                    <a:pt x="2243239" y="1510588"/>
                  </a:lnTo>
                  <a:lnTo>
                    <a:pt x="2246515" y="1515821"/>
                  </a:lnTo>
                  <a:lnTo>
                    <a:pt x="2250440" y="1522361"/>
                  </a:lnTo>
                  <a:lnTo>
                    <a:pt x="2255570" y="1513281"/>
                  </a:lnTo>
                  <a:lnTo>
                    <a:pt x="2260549" y="1504048"/>
                  </a:lnTo>
                  <a:lnTo>
                    <a:pt x="2265819" y="1494116"/>
                  </a:lnTo>
                  <a:lnTo>
                    <a:pt x="2272055" y="1482458"/>
                  </a:lnTo>
                  <a:close/>
                </a:path>
                <a:path w="4677409" h="1640204">
                  <a:moveTo>
                    <a:pt x="2279256" y="1448435"/>
                  </a:moveTo>
                  <a:lnTo>
                    <a:pt x="2277287" y="1447126"/>
                  </a:lnTo>
                  <a:lnTo>
                    <a:pt x="2274671" y="1446479"/>
                  </a:lnTo>
                  <a:lnTo>
                    <a:pt x="2272703" y="1445171"/>
                  </a:lnTo>
                  <a:lnTo>
                    <a:pt x="2270087" y="1449743"/>
                  </a:lnTo>
                  <a:lnTo>
                    <a:pt x="2266810" y="1454975"/>
                  </a:lnTo>
                  <a:lnTo>
                    <a:pt x="2264194" y="1460220"/>
                  </a:lnTo>
                  <a:lnTo>
                    <a:pt x="2269426" y="1462836"/>
                  </a:lnTo>
                  <a:lnTo>
                    <a:pt x="2272703" y="1464792"/>
                  </a:lnTo>
                  <a:lnTo>
                    <a:pt x="2274671" y="1458912"/>
                  </a:lnTo>
                  <a:lnTo>
                    <a:pt x="2277287" y="1453667"/>
                  </a:lnTo>
                  <a:lnTo>
                    <a:pt x="2279256" y="1448435"/>
                  </a:lnTo>
                  <a:close/>
                </a:path>
                <a:path w="4677409" h="1640204">
                  <a:moveTo>
                    <a:pt x="2279904" y="1473949"/>
                  </a:moveTo>
                  <a:lnTo>
                    <a:pt x="2278596" y="1472641"/>
                  </a:lnTo>
                  <a:lnTo>
                    <a:pt x="2278596" y="1471993"/>
                  </a:lnTo>
                  <a:lnTo>
                    <a:pt x="2275319" y="1475257"/>
                  </a:lnTo>
                  <a:lnTo>
                    <a:pt x="2275319" y="1475917"/>
                  </a:lnTo>
                  <a:lnTo>
                    <a:pt x="2275979" y="1476565"/>
                  </a:lnTo>
                  <a:lnTo>
                    <a:pt x="2275979" y="1477225"/>
                  </a:lnTo>
                  <a:lnTo>
                    <a:pt x="2277287" y="1475917"/>
                  </a:lnTo>
                  <a:lnTo>
                    <a:pt x="2278596" y="1475257"/>
                  </a:lnTo>
                  <a:lnTo>
                    <a:pt x="2279256" y="1473949"/>
                  </a:lnTo>
                  <a:lnTo>
                    <a:pt x="2279904" y="1473949"/>
                  </a:lnTo>
                  <a:close/>
                </a:path>
                <a:path w="4677409" h="1640204">
                  <a:moveTo>
                    <a:pt x="2288425" y="1207681"/>
                  </a:moveTo>
                  <a:lnTo>
                    <a:pt x="2287105" y="1205725"/>
                  </a:lnTo>
                  <a:lnTo>
                    <a:pt x="2285149" y="1203756"/>
                  </a:lnTo>
                  <a:lnTo>
                    <a:pt x="2283841" y="1201801"/>
                  </a:lnTo>
                  <a:lnTo>
                    <a:pt x="2278596" y="1205725"/>
                  </a:lnTo>
                  <a:lnTo>
                    <a:pt x="2269426" y="1213573"/>
                  </a:lnTo>
                  <a:lnTo>
                    <a:pt x="2271395" y="1215542"/>
                  </a:lnTo>
                  <a:lnTo>
                    <a:pt x="2274011" y="1219466"/>
                  </a:lnTo>
                  <a:lnTo>
                    <a:pt x="2279256" y="1215542"/>
                  </a:lnTo>
                  <a:lnTo>
                    <a:pt x="2288425" y="1207681"/>
                  </a:lnTo>
                  <a:close/>
                </a:path>
                <a:path w="4677409" h="1640204">
                  <a:moveTo>
                    <a:pt x="2291550" y="1506105"/>
                  </a:moveTo>
                  <a:lnTo>
                    <a:pt x="2291042" y="1504048"/>
                  </a:lnTo>
                  <a:lnTo>
                    <a:pt x="2289733" y="1502079"/>
                  </a:lnTo>
                  <a:lnTo>
                    <a:pt x="2289073" y="1500124"/>
                  </a:lnTo>
                  <a:lnTo>
                    <a:pt x="2288425" y="1500771"/>
                  </a:lnTo>
                  <a:lnTo>
                    <a:pt x="2285796" y="1501432"/>
                  </a:lnTo>
                  <a:lnTo>
                    <a:pt x="2285796" y="1504048"/>
                  </a:lnTo>
                  <a:lnTo>
                    <a:pt x="2287105" y="1507972"/>
                  </a:lnTo>
                  <a:lnTo>
                    <a:pt x="2289733" y="1507312"/>
                  </a:lnTo>
                  <a:lnTo>
                    <a:pt x="2291550" y="1506105"/>
                  </a:lnTo>
                  <a:close/>
                </a:path>
                <a:path w="4677409" h="1640204">
                  <a:moveTo>
                    <a:pt x="2291689" y="1506004"/>
                  </a:moveTo>
                  <a:lnTo>
                    <a:pt x="2291550" y="1506105"/>
                  </a:lnTo>
                  <a:lnTo>
                    <a:pt x="2291689" y="1506664"/>
                  </a:lnTo>
                  <a:lnTo>
                    <a:pt x="2291689" y="1506004"/>
                  </a:lnTo>
                  <a:close/>
                </a:path>
                <a:path w="4677409" h="1640204">
                  <a:moveTo>
                    <a:pt x="2292997" y="1345069"/>
                  </a:moveTo>
                  <a:lnTo>
                    <a:pt x="2291042" y="1343761"/>
                  </a:lnTo>
                  <a:lnTo>
                    <a:pt x="2288425" y="1343113"/>
                  </a:lnTo>
                  <a:lnTo>
                    <a:pt x="2286457" y="1341805"/>
                  </a:lnTo>
                  <a:lnTo>
                    <a:pt x="2281212" y="1352270"/>
                  </a:lnTo>
                  <a:lnTo>
                    <a:pt x="2277948" y="1358150"/>
                  </a:lnTo>
                  <a:lnTo>
                    <a:pt x="2280564" y="1359471"/>
                  </a:lnTo>
                  <a:lnTo>
                    <a:pt x="2283841" y="1360779"/>
                  </a:lnTo>
                  <a:lnTo>
                    <a:pt x="2286457" y="1362087"/>
                  </a:lnTo>
                  <a:lnTo>
                    <a:pt x="2288425" y="1356194"/>
                  </a:lnTo>
                  <a:lnTo>
                    <a:pt x="2291042" y="1350962"/>
                  </a:lnTo>
                  <a:lnTo>
                    <a:pt x="2292997" y="1345069"/>
                  </a:lnTo>
                  <a:close/>
                </a:path>
                <a:path w="4677409" h="1640204">
                  <a:moveTo>
                    <a:pt x="2298242" y="1424889"/>
                  </a:moveTo>
                  <a:lnTo>
                    <a:pt x="2296934" y="1422920"/>
                  </a:lnTo>
                  <a:lnTo>
                    <a:pt x="2294966" y="1420304"/>
                  </a:lnTo>
                  <a:lnTo>
                    <a:pt x="2293658" y="1418348"/>
                  </a:lnTo>
                  <a:lnTo>
                    <a:pt x="2289733" y="1422273"/>
                  </a:lnTo>
                  <a:lnTo>
                    <a:pt x="2280564" y="1428813"/>
                  </a:lnTo>
                  <a:lnTo>
                    <a:pt x="2281212" y="1430121"/>
                  </a:lnTo>
                  <a:lnTo>
                    <a:pt x="2282533" y="1432077"/>
                  </a:lnTo>
                  <a:lnTo>
                    <a:pt x="2283841" y="1433385"/>
                  </a:lnTo>
                  <a:lnTo>
                    <a:pt x="2288425" y="1430769"/>
                  </a:lnTo>
                  <a:lnTo>
                    <a:pt x="2293658" y="1427505"/>
                  </a:lnTo>
                  <a:lnTo>
                    <a:pt x="2298242" y="1424889"/>
                  </a:lnTo>
                  <a:close/>
                </a:path>
                <a:path w="4677409" h="1640204">
                  <a:moveTo>
                    <a:pt x="2317889" y="1296009"/>
                  </a:moveTo>
                  <a:lnTo>
                    <a:pt x="2315921" y="1292733"/>
                  </a:lnTo>
                  <a:lnTo>
                    <a:pt x="2314613" y="1288161"/>
                  </a:lnTo>
                  <a:lnTo>
                    <a:pt x="2310676" y="1291424"/>
                  </a:lnTo>
                  <a:lnTo>
                    <a:pt x="2308060" y="1293393"/>
                  </a:lnTo>
                  <a:lnTo>
                    <a:pt x="2306751" y="1295349"/>
                  </a:lnTo>
                  <a:lnTo>
                    <a:pt x="2306104" y="1296657"/>
                  </a:lnTo>
                  <a:lnTo>
                    <a:pt x="2308720" y="1299273"/>
                  </a:lnTo>
                  <a:lnTo>
                    <a:pt x="2309368" y="1301242"/>
                  </a:lnTo>
                  <a:lnTo>
                    <a:pt x="2311997" y="1299933"/>
                  </a:lnTo>
                  <a:lnTo>
                    <a:pt x="2315260" y="1298625"/>
                  </a:lnTo>
                  <a:lnTo>
                    <a:pt x="2317889" y="1296009"/>
                  </a:lnTo>
                  <a:close/>
                </a:path>
                <a:path w="4677409" h="1640204">
                  <a:moveTo>
                    <a:pt x="2323122" y="1432737"/>
                  </a:moveTo>
                  <a:lnTo>
                    <a:pt x="2319845" y="1428153"/>
                  </a:lnTo>
                  <a:lnTo>
                    <a:pt x="2319197" y="1428813"/>
                  </a:lnTo>
                  <a:lnTo>
                    <a:pt x="2315921" y="1429461"/>
                  </a:lnTo>
                  <a:lnTo>
                    <a:pt x="2313305" y="1431429"/>
                  </a:lnTo>
                  <a:lnTo>
                    <a:pt x="2309368" y="1433385"/>
                  </a:lnTo>
                  <a:lnTo>
                    <a:pt x="2311997" y="1436014"/>
                  </a:lnTo>
                  <a:lnTo>
                    <a:pt x="2314613" y="1439278"/>
                  </a:lnTo>
                  <a:lnTo>
                    <a:pt x="2315260" y="1439278"/>
                  </a:lnTo>
                  <a:lnTo>
                    <a:pt x="2318537" y="1437970"/>
                  </a:lnTo>
                  <a:lnTo>
                    <a:pt x="2320506" y="1436014"/>
                  </a:lnTo>
                  <a:lnTo>
                    <a:pt x="2322461" y="1433385"/>
                  </a:lnTo>
                  <a:lnTo>
                    <a:pt x="2323122" y="1432737"/>
                  </a:lnTo>
                  <a:close/>
                </a:path>
                <a:path w="4677409" h="1640204">
                  <a:moveTo>
                    <a:pt x="2325090" y="1190028"/>
                  </a:moveTo>
                  <a:lnTo>
                    <a:pt x="2324430" y="1187411"/>
                  </a:lnTo>
                  <a:lnTo>
                    <a:pt x="2323782" y="1186103"/>
                  </a:lnTo>
                  <a:lnTo>
                    <a:pt x="2323782" y="1185443"/>
                  </a:lnTo>
                  <a:lnTo>
                    <a:pt x="2319845" y="1186751"/>
                  </a:lnTo>
                  <a:lnTo>
                    <a:pt x="2319845" y="1190675"/>
                  </a:lnTo>
                  <a:lnTo>
                    <a:pt x="2320506" y="1193292"/>
                  </a:lnTo>
                  <a:lnTo>
                    <a:pt x="2322461" y="1192644"/>
                  </a:lnTo>
                  <a:lnTo>
                    <a:pt x="2325090" y="1191983"/>
                  </a:lnTo>
                  <a:lnTo>
                    <a:pt x="2325090" y="1190028"/>
                  </a:lnTo>
                  <a:close/>
                </a:path>
                <a:path w="4677409" h="1640204">
                  <a:moveTo>
                    <a:pt x="2325738" y="1076845"/>
                  </a:moveTo>
                  <a:lnTo>
                    <a:pt x="2317889" y="1075537"/>
                  </a:lnTo>
                  <a:lnTo>
                    <a:pt x="2309368" y="1074229"/>
                  </a:lnTo>
                  <a:lnTo>
                    <a:pt x="2301519" y="1072921"/>
                  </a:lnTo>
                  <a:lnTo>
                    <a:pt x="2301519" y="1075537"/>
                  </a:lnTo>
                  <a:lnTo>
                    <a:pt x="2300211" y="1082078"/>
                  </a:lnTo>
                  <a:lnTo>
                    <a:pt x="2308060" y="1082738"/>
                  </a:lnTo>
                  <a:lnTo>
                    <a:pt x="2316569" y="1084046"/>
                  </a:lnTo>
                  <a:lnTo>
                    <a:pt x="2324430" y="1084694"/>
                  </a:lnTo>
                  <a:lnTo>
                    <a:pt x="2325090" y="1082078"/>
                  </a:lnTo>
                  <a:lnTo>
                    <a:pt x="2325090" y="1079461"/>
                  </a:lnTo>
                  <a:lnTo>
                    <a:pt x="2325738" y="1076845"/>
                  </a:lnTo>
                  <a:close/>
                </a:path>
                <a:path w="4677409" h="1640204">
                  <a:moveTo>
                    <a:pt x="2330323" y="1322832"/>
                  </a:moveTo>
                  <a:lnTo>
                    <a:pt x="2318499" y="1343710"/>
                  </a:lnTo>
                  <a:lnTo>
                    <a:pt x="2305939" y="1364284"/>
                  </a:lnTo>
                  <a:lnTo>
                    <a:pt x="2297544" y="1386217"/>
                  </a:lnTo>
                  <a:lnTo>
                    <a:pt x="2298242" y="1411147"/>
                  </a:lnTo>
                  <a:lnTo>
                    <a:pt x="2305558" y="1388706"/>
                  </a:lnTo>
                  <a:lnTo>
                    <a:pt x="2317470" y="1367967"/>
                  </a:lnTo>
                  <a:lnTo>
                    <a:pt x="2327795" y="1346746"/>
                  </a:lnTo>
                  <a:lnTo>
                    <a:pt x="2330323" y="1322832"/>
                  </a:lnTo>
                  <a:close/>
                </a:path>
                <a:path w="4677409" h="1640204">
                  <a:moveTo>
                    <a:pt x="2332291" y="955814"/>
                  </a:moveTo>
                  <a:lnTo>
                    <a:pt x="2331631" y="954506"/>
                  </a:lnTo>
                  <a:lnTo>
                    <a:pt x="2331631" y="953846"/>
                  </a:lnTo>
                  <a:lnTo>
                    <a:pt x="2329015" y="955154"/>
                  </a:lnTo>
                  <a:lnTo>
                    <a:pt x="2328354" y="955814"/>
                  </a:lnTo>
                  <a:lnTo>
                    <a:pt x="2329015" y="957122"/>
                  </a:lnTo>
                  <a:lnTo>
                    <a:pt x="2329015" y="957783"/>
                  </a:lnTo>
                  <a:lnTo>
                    <a:pt x="2329675" y="959091"/>
                  </a:lnTo>
                  <a:lnTo>
                    <a:pt x="2330323" y="957783"/>
                  </a:lnTo>
                  <a:lnTo>
                    <a:pt x="2331631" y="957122"/>
                  </a:lnTo>
                  <a:lnTo>
                    <a:pt x="2332291" y="955814"/>
                  </a:lnTo>
                  <a:close/>
                </a:path>
                <a:path w="4677409" h="1640204">
                  <a:moveTo>
                    <a:pt x="2333599" y="1278991"/>
                  </a:moveTo>
                  <a:lnTo>
                    <a:pt x="2332291" y="1276375"/>
                  </a:lnTo>
                  <a:lnTo>
                    <a:pt x="2331631" y="1274419"/>
                  </a:lnTo>
                  <a:lnTo>
                    <a:pt x="2329675" y="1275727"/>
                  </a:lnTo>
                  <a:lnTo>
                    <a:pt x="2327706" y="1276375"/>
                  </a:lnTo>
                  <a:lnTo>
                    <a:pt x="2325738" y="1277683"/>
                  </a:lnTo>
                  <a:lnTo>
                    <a:pt x="2326398" y="1278343"/>
                  </a:lnTo>
                  <a:lnTo>
                    <a:pt x="2327706" y="1280960"/>
                  </a:lnTo>
                  <a:lnTo>
                    <a:pt x="2329675" y="1280960"/>
                  </a:lnTo>
                  <a:lnTo>
                    <a:pt x="2331631" y="1279652"/>
                  </a:lnTo>
                  <a:lnTo>
                    <a:pt x="2333599" y="1278991"/>
                  </a:lnTo>
                  <a:close/>
                </a:path>
                <a:path w="4677409" h="1640204">
                  <a:moveTo>
                    <a:pt x="2341461" y="1381709"/>
                  </a:moveTo>
                  <a:lnTo>
                    <a:pt x="2339492" y="1381709"/>
                  </a:lnTo>
                  <a:lnTo>
                    <a:pt x="2336876" y="1381048"/>
                  </a:lnTo>
                  <a:lnTo>
                    <a:pt x="2334907" y="1380401"/>
                  </a:lnTo>
                  <a:lnTo>
                    <a:pt x="2334260" y="1385633"/>
                  </a:lnTo>
                  <a:lnTo>
                    <a:pt x="2332939" y="1390865"/>
                  </a:lnTo>
                  <a:lnTo>
                    <a:pt x="2332291" y="1396098"/>
                  </a:lnTo>
                  <a:lnTo>
                    <a:pt x="2334260" y="1396758"/>
                  </a:lnTo>
                  <a:lnTo>
                    <a:pt x="2336876" y="1397406"/>
                  </a:lnTo>
                  <a:lnTo>
                    <a:pt x="2338832" y="1397406"/>
                  </a:lnTo>
                  <a:lnTo>
                    <a:pt x="2339492" y="1392174"/>
                  </a:lnTo>
                  <a:lnTo>
                    <a:pt x="2340800" y="1386941"/>
                  </a:lnTo>
                  <a:lnTo>
                    <a:pt x="2341461" y="1381709"/>
                  </a:lnTo>
                  <a:close/>
                </a:path>
                <a:path w="4677409" h="1640204">
                  <a:moveTo>
                    <a:pt x="2346045" y="1233855"/>
                  </a:moveTo>
                  <a:lnTo>
                    <a:pt x="2344724" y="1232547"/>
                  </a:lnTo>
                  <a:lnTo>
                    <a:pt x="2342769" y="1231239"/>
                  </a:lnTo>
                  <a:lnTo>
                    <a:pt x="2341461" y="1229931"/>
                  </a:lnTo>
                  <a:lnTo>
                    <a:pt x="2330196" y="1237716"/>
                  </a:lnTo>
                  <a:lnTo>
                    <a:pt x="2325090" y="1243177"/>
                  </a:lnTo>
                  <a:lnTo>
                    <a:pt x="2324887" y="1248879"/>
                  </a:lnTo>
                  <a:lnTo>
                    <a:pt x="2328354" y="1257401"/>
                  </a:lnTo>
                  <a:lnTo>
                    <a:pt x="2333142" y="1251153"/>
                  </a:lnTo>
                  <a:lnTo>
                    <a:pt x="2337689" y="1245146"/>
                  </a:lnTo>
                  <a:lnTo>
                    <a:pt x="2341994" y="1239380"/>
                  </a:lnTo>
                  <a:lnTo>
                    <a:pt x="2346045" y="1233855"/>
                  </a:lnTo>
                  <a:close/>
                </a:path>
                <a:path w="4677409" h="1640204">
                  <a:moveTo>
                    <a:pt x="2349309" y="1094511"/>
                  </a:moveTo>
                  <a:lnTo>
                    <a:pt x="2346693" y="1090587"/>
                  </a:lnTo>
                  <a:lnTo>
                    <a:pt x="2344077" y="1086002"/>
                  </a:lnTo>
                  <a:lnTo>
                    <a:pt x="2340800" y="1081417"/>
                  </a:lnTo>
                  <a:lnTo>
                    <a:pt x="2338832" y="1082725"/>
                  </a:lnTo>
                  <a:lnTo>
                    <a:pt x="2336215" y="1084694"/>
                  </a:lnTo>
                  <a:lnTo>
                    <a:pt x="2334260" y="1086002"/>
                  </a:lnTo>
                  <a:lnTo>
                    <a:pt x="2337524" y="1090587"/>
                  </a:lnTo>
                  <a:lnTo>
                    <a:pt x="2340800" y="1094511"/>
                  </a:lnTo>
                  <a:lnTo>
                    <a:pt x="2344077" y="1099083"/>
                  </a:lnTo>
                  <a:lnTo>
                    <a:pt x="2346045" y="1097775"/>
                  </a:lnTo>
                  <a:lnTo>
                    <a:pt x="2349309" y="1095159"/>
                  </a:lnTo>
                  <a:lnTo>
                    <a:pt x="2349309" y="1094511"/>
                  </a:lnTo>
                  <a:close/>
                </a:path>
                <a:path w="4677409" h="1640204">
                  <a:moveTo>
                    <a:pt x="2354554" y="620204"/>
                  </a:moveTo>
                  <a:lnTo>
                    <a:pt x="2351938" y="614972"/>
                  </a:lnTo>
                  <a:lnTo>
                    <a:pt x="2348001" y="613664"/>
                  </a:lnTo>
                  <a:lnTo>
                    <a:pt x="2344724" y="615619"/>
                  </a:lnTo>
                  <a:lnTo>
                    <a:pt x="2339492" y="616927"/>
                  </a:lnTo>
                  <a:lnTo>
                    <a:pt x="2342769" y="621512"/>
                  </a:lnTo>
                  <a:lnTo>
                    <a:pt x="2344077" y="626084"/>
                  </a:lnTo>
                  <a:lnTo>
                    <a:pt x="2347353" y="626084"/>
                  </a:lnTo>
                  <a:lnTo>
                    <a:pt x="2348001" y="625436"/>
                  </a:lnTo>
                  <a:lnTo>
                    <a:pt x="2352586" y="622160"/>
                  </a:lnTo>
                  <a:lnTo>
                    <a:pt x="2353894" y="622160"/>
                  </a:lnTo>
                  <a:lnTo>
                    <a:pt x="2353894" y="621512"/>
                  </a:lnTo>
                  <a:lnTo>
                    <a:pt x="2354554" y="620204"/>
                  </a:lnTo>
                  <a:close/>
                </a:path>
                <a:path w="4677409" h="1640204">
                  <a:moveTo>
                    <a:pt x="2355862" y="1127874"/>
                  </a:moveTo>
                  <a:lnTo>
                    <a:pt x="2353894" y="1125258"/>
                  </a:lnTo>
                  <a:lnTo>
                    <a:pt x="2351938" y="1123289"/>
                  </a:lnTo>
                  <a:lnTo>
                    <a:pt x="2349309" y="1121333"/>
                  </a:lnTo>
                  <a:lnTo>
                    <a:pt x="2338032" y="1129969"/>
                  </a:lnTo>
                  <a:lnTo>
                    <a:pt x="2326805" y="1138428"/>
                  </a:lnTo>
                  <a:lnTo>
                    <a:pt x="2315705" y="1147000"/>
                  </a:lnTo>
                  <a:lnTo>
                    <a:pt x="2304783" y="1156004"/>
                  </a:lnTo>
                  <a:lnTo>
                    <a:pt x="2302827" y="1157960"/>
                  </a:lnTo>
                  <a:lnTo>
                    <a:pt x="2305443" y="1165161"/>
                  </a:lnTo>
                  <a:lnTo>
                    <a:pt x="2306751" y="1176286"/>
                  </a:lnTo>
                  <a:lnTo>
                    <a:pt x="2320048" y="1162837"/>
                  </a:lnTo>
                  <a:lnTo>
                    <a:pt x="2334501" y="1152575"/>
                  </a:lnTo>
                  <a:lnTo>
                    <a:pt x="2347353" y="1142060"/>
                  </a:lnTo>
                  <a:lnTo>
                    <a:pt x="2355862" y="1127874"/>
                  </a:lnTo>
                  <a:close/>
                </a:path>
                <a:path w="4677409" h="1640204">
                  <a:moveTo>
                    <a:pt x="2358479" y="1276375"/>
                  </a:moveTo>
                  <a:lnTo>
                    <a:pt x="2353894" y="1276375"/>
                  </a:lnTo>
                  <a:lnTo>
                    <a:pt x="2348661" y="1275727"/>
                  </a:lnTo>
                  <a:lnTo>
                    <a:pt x="2343416" y="1275727"/>
                  </a:lnTo>
                  <a:lnTo>
                    <a:pt x="2343416" y="1277683"/>
                  </a:lnTo>
                  <a:lnTo>
                    <a:pt x="2342769" y="1279652"/>
                  </a:lnTo>
                  <a:lnTo>
                    <a:pt x="2342769" y="1281607"/>
                  </a:lnTo>
                  <a:lnTo>
                    <a:pt x="2353246" y="1282915"/>
                  </a:lnTo>
                  <a:lnTo>
                    <a:pt x="2357831" y="1282915"/>
                  </a:lnTo>
                  <a:lnTo>
                    <a:pt x="2357831" y="1280960"/>
                  </a:lnTo>
                  <a:lnTo>
                    <a:pt x="2358479" y="1278343"/>
                  </a:lnTo>
                  <a:lnTo>
                    <a:pt x="2358479" y="1276375"/>
                  </a:lnTo>
                  <a:close/>
                </a:path>
                <a:path w="4677409" h="1640204">
                  <a:moveTo>
                    <a:pt x="2359139" y="898245"/>
                  </a:moveTo>
                  <a:lnTo>
                    <a:pt x="2357831" y="897585"/>
                  </a:lnTo>
                  <a:lnTo>
                    <a:pt x="2357831" y="896937"/>
                  </a:lnTo>
                  <a:lnTo>
                    <a:pt x="2356510" y="897585"/>
                  </a:lnTo>
                  <a:lnTo>
                    <a:pt x="2355862" y="898893"/>
                  </a:lnTo>
                  <a:lnTo>
                    <a:pt x="2354554" y="899553"/>
                  </a:lnTo>
                  <a:lnTo>
                    <a:pt x="2355202" y="900201"/>
                  </a:lnTo>
                  <a:lnTo>
                    <a:pt x="2355862" y="901509"/>
                  </a:lnTo>
                  <a:lnTo>
                    <a:pt x="2356510" y="902169"/>
                  </a:lnTo>
                  <a:lnTo>
                    <a:pt x="2357170" y="901509"/>
                  </a:lnTo>
                  <a:lnTo>
                    <a:pt x="2358479" y="898893"/>
                  </a:lnTo>
                  <a:lnTo>
                    <a:pt x="2359139" y="898245"/>
                  </a:lnTo>
                  <a:close/>
                </a:path>
                <a:path w="4677409" h="1640204">
                  <a:moveTo>
                    <a:pt x="2359787" y="1099743"/>
                  </a:moveTo>
                  <a:lnTo>
                    <a:pt x="2359139" y="1099083"/>
                  </a:lnTo>
                  <a:lnTo>
                    <a:pt x="2357831" y="1099083"/>
                  </a:lnTo>
                  <a:lnTo>
                    <a:pt x="2357831" y="1101051"/>
                  </a:lnTo>
                  <a:lnTo>
                    <a:pt x="2358479" y="1101699"/>
                  </a:lnTo>
                  <a:lnTo>
                    <a:pt x="2359787" y="1101699"/>
                  </a:lnTo>
                  <a:lnTo>
                    <a:pt x="2359787" y="1099743"/>
                  </a:lnTo>
                  <a:close/>
                </a:path>
                <a:path w="4677409" h="1640204">
                  <a:moveTo>
                    <a:pt x="2368448" y="1037551"/>
                  </a:moveTo>
                  <a:lnTo>
                    <a:pt x="2363724" y="1025156"/>
                  </a:lnTo>
                  <a:lnTo>
                    <a:pt x="2359609" y="1033589"/>
                  </a:lnTo>
                  <a:lnTo>
                    <a:pt x="2355862" y="1041603"/>
                  </a:lnTo>
                  <a:lnTo>
                    <a:pt x="2352116" y="1049731"/>
                  </a:lnTo>
                  <a:lnTo>
                    <a:pt x="2348001" y="1058532"/>
                  </a:lnTo>
                  <a:lnTo>
                    <a:pt x="2361692" y="1054227"/>
                  </a:lnTo>
                  <a:lnTo>
                    <a:pt x="2368143" y="1047242"/>
                  </a:lnTo>
                  <a:lnTo>
                    <a:pt x="2368448" y="1037551"/>
                  </a:lnTo>
                  <a:close/>
                </a:path>
                <a:path w="4677409" h="1640204">
                  <a:moveTo>
                    <a:pt x="2369616" y="1184135"/>
                  </a:moveTo>
                  <a:lnTo>
                    <a:pt x="2368956" y="1180858"/>
                  </a:lnTo>
                  <a:lnTo>
                    <a:pt x="2367648" y="1178242"/>
                  </a:lnTo>
                  <a:lnTo>
                    <a:pt x="2367648" y="1177594"/>
                  </a:lnTo>
                  <a:lnTo>
                    <a:pt x="2363724" y="1178902"/>
                  </a:lnTo>
                  <a:lnTo>
                    <a:pt x="2359787" y="1179550"/>
                  </a:lnTo>
                  <a:lnTo>
                    <a:pt x="2361755" y="1183487"/>
                  </a:lnTo>
                  <a:lnTo>
                    <a:pt x="2362403" y="1186103"/>
                  </a:lnTo>
                  <a:lnTo>
                    <a:pt x="2364371" y="1189367"/>
                  </a:lnTo>
                  <a:lnTo>
                    <a:pt x="2369616" y="1187411"/>
                  </a:lnTo>
                  <a:lnTo>
                    <a:pt x="2369616" y="1184135"/>
                  </a:lnTo>
                  <a:close/>
                </a:path>
                <a:path w="4677409" h="1640204">
                  <a:moveTo>
                    <a:pt x="2372233" y="1314323"/>
                  </a:moveTo>
                  <a:lnTo>
                    <a:pt x="2371572" y="1313014"/>
                  </a:lnTo>
                  <a:lnTo>
                    <a:pt x="2370925" y="1312367"/>
                  </a:lnTo>
                  <a:lnTo>
                    <a:pt x="2369616" y="1313014"/>
                  </a:lnTo>
                  <a:lnTo>
                    <a:pt x="2368296" y="1314323"/>
                  </a:lnTo>
                  <a:lnTo>
                    <a:pt x="2367648" y="1315631"/>
                  </a:lnTo>
                  <a:lnTo>
                    <a:pt x="2366988" y="1316291"/>
                  </a:lnTo>
                  <a:lnTo>
                    <a:pt x="2367648" y="1317599"/>
                  </a:lnTo>
                  <a:lnTo>
                    <a:pt x="2368296" y="1318247"/>
                  </a:lnTo>
                  <a:lnTo>
                    <a:pt x="2369616" y="1317599"/>
                  </a:lnTo>
                  <a:lnTo>
                    <a:pt x="2370925" y="1316291"/>
                  </a:lnTo>
                  <a:lnTo>
                    <a:pt x="2371572" y="1314983"/>
                  </a:lnTo>
                  <a:lnTo>
                    <a:pt x="2372233" y="1314323"/>
                  </a:lnTo>
                  <a:close/>
                </a:path>
                <a:path w="4677409" h="1640204">
                  <a:moveTo>
                    <a:pt x="2381402" y="1078153"/>
                  </a:moveTo>
                  <a:lnTo>
                    <a:pt x="2378773" y="1074877"/>
                  </a:lnTo>
                  <a:lnTo>
                    <a:pt x="2377465" y="1072921"/>
                  </a:lnTo>
                  <a:lnTo>
                    <a:pt x="2365679" y="1082738"/>
                  </a:lnTo>
                  <a:lnTo>
                    <a:pt x="2366988" y="1084046"/>
                  </a:lnTo>
                  <a:lnTo>
                    <a:pt x="2368296" y="1086002"/>
                  </a:lnTo>
                  <a:lnTo>
                    <a:pt x="2369616" y="1087310"/>
                  </a:lnTo>
                  <a:lnTo>
                    <a:pt x="2373541" y="1084694"/>
                  </a:lnTo>
                  <a:lnTo>
                    <a:pt x="2381402" y="1078153"/>
                  </a:lnTo>
                  <a:close/>
                </a:path>
                <a:path w="4677409" h="1640204">
                  <a:moveTo>
                    <a:pt x="2384018" y="565251"/>
                  </a:moveTo>
                  <a:lnTo>
                    <a:pt x="2382050" y="561975"/>
                  </a:lnTo>
                  <a:lnTo>
                    <a:pt x="2380742" y="557403"/>
                  </a:lnTo>
                  <a:lnTo>
                    <a:pt x="2376817" y="560666"/>
                  </a:lnTo>
                  <a:lnTo>
                    <a:pt x="2374188" y="562635"/>
                  </a:lnTo>
                  <a:lnTo>
                    <a:pt x="2373541" y="564591"/>
                  </a:lnTo>
                  <a:lnTo>
                    <a:pt x="2372880" y="565899"/>
                  </a:lnTo>
                  <a:lnTo>
                    <a:pt x="2374849" y="568515"/>
                  </a:lnTo>
                  <a:lnTo>
                    <a:pt x="2375509" y="570484"/>
                  </a:lnTo>
                  <a:lnTo>
                    <a:pt x="2378125" y="569175"/>
                  </a:lnTo>
                  <a:lnTo>
                    <a:pt x="2381402" y="567867"/>
                  </a:lnTo>
                  <a:lnTo>
                    <a:pt x="2384018" y="565251"/>
                  </a:lnTo>
                  <a:close/>
                </a:path>
                <a:path w="4677409" h="1640204">
                  <a:moveTo>
                    <a:pt x="2385326" y="1227963"/>
                  </a:moveTo>
                  <a:lnTo>
                    <a:pt x="2384666" y="1227315"/>
                  </a:lnTo>
                  <a:lnTo>
                    <a:pt x="2383358" y="1222082"/>
                  </a:lnTo>
                  <a:lnTo>
                    <a:pt x="2381402" y="1217498"/>
                  </a:lnTo>
                  <a:lnTo>
                    <a:pt x="2379434" y="1212265"/>
                  </a:lnTo>
                  <a:lnTo>
                    <a:pt x="2377465" y="1212926"/>
                  </a:lnTo>
                  <a:lnTo>
                    <a:pt x="2374849" y="1214234"/>
                  </a:lnTo>
                  <a:lnTo>
                    <a:pt x="2372880" y="1214882"/>
                  </a:lnTo>
                  <a:lnTo>
                    <a:pt x="2374849" y="1220774"/>
                  </a:lnTo>
                  <a:lnTo>
                    <a:pt x="2376157" y="1226007"/>
                  </a:lnTo>
                  <a:lnTo>
                    <a:pt x="2378125" y="1233208"/>
                  </a:lnTo>
                  <a:lnTo>
                    <a:pt x="2382050" y="1229931"/>
                  </a:lnTo>
                  <a:lnTo>
                    <a:pt x="2385326" y="1227963"/>
                  </a:lnTo>
                  <a:close/>
                </a:path>
                <a:path w="4677409" h="1640204">
                  <a:moveTo>
                    <a:pt x="2394496" y="1123950"/>
                  </a:moveTo>
                  <a:lnTo>
                    <a:pt x="2393835" y="1118057"/>
                  </a:lnTo>
                  <a:lnTo>
                    <a:pt x="2389251" y="1120025"/>
                  </a:lnTo>
                  <a:lnTo>
                    <a:pt x="2384018" y="1121981"/>
                  </a:lnTo>
                  <a:lnTo>
                    <a:pt x="2384018" y="1122641"/>
                  </a:lnTo>
                  <a:lnTo>
                    <a:pt x="2384666" y="1126566"/>
                  </a:lnTo>
                  <a:lnTo>
                    <a:pt x="2388603" y="1133106"/>
                  </a:lnTo>
                  <a:lnTo>
                    <a:pt x="2388603" y="1133767"/>
                  </a:lnTo>
                  <a:lnTo>
                    <a:pt x="2394496" y="1132446"/>
                  </a:lnTo>
                  <a:lnTo>
                    <a:pt x="2394496" y="1123950"/>
                  </a:lnTo>
                  <a:close/>
                </a:path>
                <a:path w="4677409" h="1640204">
                  <a:moveTo>
                    <a:pt x="2403005" y="973480"/>
                  </a:moveTo>
                  <a:lnTo>
                    <a:pt x="2389301" y="974928"/>
                  </a:lnTo>
                  <a:lnTo>
                    <a:pt x="2382786" y="978712"/>
                  </a:lnTo>
                  <a:lnTo>
                    <a:pt x="2382291" y="986904"/>
                  </a:lnTo>
                  <a:lnTo>
                    <a:pt x="2386634" y="1001610"/>
                  </a:lnTo>
                  <a:lnTo>
                    <a:pt x="2390851" y="994448"/>
                  </a:lnTo>
                  <a:lnTo>
                    <a:pt x="2398788" y="980630"/>
                  </a:lnTo>
                  <a:lnTo>
                    <a:pt x="2403005" y="973480"/>
                  </a:lnTo>
                  <a:close/>
                </a:path>
                <a:path w="4677409" h="1640204">
                  <a:moveTo>
                    <a:pt x="2404313" y="1023848"/>
                  </a:moveTo>
                  <a:lnTo>
                    <a:pt x="2403665" y="1022540"/>
                  </a:lnTo>
                  <a:lnTo>
                    <a:pt x="2403005" y="1021892"/>
                  </a:lnTo>
                  <a:lnTo>
                    <a:pt x="2401697" y="1023200"/>
                  </a:lnTo>
                  <a:lnTo>
                    <a:pt x="2400389" y="1023848"/>
                  </a:lnTo>
                  <a:lnTo>
                    <a:pt x="2399728" y="1025156"/>
                  </a:lnTo>
                  <a:lnTo>
                    <a:pt x="2399080" y="1025817"/>
                  </a:lnTo>
                  <a:lnTo>
                    <a:pt x="2400389" y="1027125"/>
                  </a:lnTo>
                  <a:lnTo>
                    <a:pt x="2401036" y="1027125"/>
                  </a:lnTo>
                  <a:lnTo>
                    <a:pt x="2402344" y="1025817"/>
                  </a:lnTo>
                  <a:lnTo>
                    <a:pt x="2403665" y="1025156"/>
                  </a:lnTo>
                  <a:lnTo>
                    <a:pt x="2404313" y="1023848"/>
                  </a:lnTo>
                  <a:close/>
                </a:path>
                <a:path w="4677409" h="1640204">
                  <a:moveTo>
                    <a:pt x="2405621" y="1082738"/>
                  </a:moveTo>
                  <a:lnTo>
                    <a:pt x="2404973" y="1081417"/>
                  </a:lnTo>
                  <a:lnTo>
                    <a:pt x="2404313" y="1080770"/>
                  </a:lnTo>
                  <a:lnTo>
                    <a:pt x="2403005" y="1082078"/>
                  </a:lnTo>
                  <a:lnTo>
                    <a:pt x="2401697" y="1082738"/>
                  </a:lnTo>
                  <a:lnTo>
                    <a:pt x="2401036" y="1084046"/>
                  </a:lnTo>
                  <a:lnTo>
                    <a:pt x="2400389" y="1084046"/>
                  </a:lnTo>
                  <a:lnTo>
                    <a:pt x="2401697" y="1085354"/>
                  </a:lnTo>
                  <a:lnTo>
                    <a:pt x="2401697" y="1086002"/>
                  </a:lnTo>
                  <a:lnTo>
                    <a:pt x="2403005" y="1084694"/>
                  </a:lnTo>
                  <a:lnTo>
                    <a:pt x="2404313" y="1084046"/>
                  </a:lnTo>
                  <a:lnTo>
                    <a:pt x="2404973" y="1082738"/>
                  </a:lnTo>
                  <a:lnTo>
                    <a:pt x="2405621" y="1082738"/>
                  </a:lnTo>
                  <a:close/>
                </a:path>
                <a:path w="4677409" h="1640204">
                  <a:moveTo>
                    <a:pt x="2412174" y="1173670"/>
                  </a:moveTo>
                  <a:lnTo>
                    <a:pt x="2410866" y="1165821"/>
                  </a:lnTo>
                  <a:lnTo>
                    <a:pt x="2408898" y="1157312"/>
                  </a:lnTo>
                  <a:lnTo>
                    <a:pt x="2407589" y="1149464"/>
                  </a:lnTo>
                  <a:lnTo>
                    <a:pt x="2404313" y="1150112"/>
                  </a:lnTo>
                  <a:lnTo>
                    <a:pt x="2400389" y="1151420"/>
                  </a:lnTo>
                  <a:lnTo>
                    <a:pt x="2397112" y="1152080"/>
                  </a:lnTo>
                  <a:lnTo>
                    <a:pt x="2399728" y="1159929"/>
                  </a:lnTo>
                  <a:lnTo>
                    <a:pt x="2401697" y="1167130"/>
                  </a:lnTo>
                  <a:lnTo>
                    <a:pt x="2404313" y="1175626"/>
                  </a:lnTo>
                  <a:lnTo>
                    <a:pt x="2412174" y="1173670"/>
                  </a:lnTo>
                  <a:close/>
                </a:path>
                <a:path w="4677409" h="1640204">
                  <a:moveTo>
                    <a:pt x="2414790" y="503745"/>
                  </a:moveTo>
                  <a:lnTo>
                    <a:pt x="2413482" y="503097"/>
                  </a:lnTo>
                  <a:lnTo>
                    <a:pt x="2411514" y="501789"/>
                  </a:lnTo>
                  <a:lnTo>
                    <a:pt x="2410206" y="501129"/>
                  </a:lnTo>
                  <a:lnTo>
                    <a:pt x="2407589" y="505053"/>
                  </a:lnTo>
                  <a:lnTo>
                    <a:pt x="2404973" y="509638"/>
                  </a:lnTo>
                  <a:lnTo>
                    <a:pt x="2402344" y="513562"/>
                  </a:lnTo>
                  <a:lnTo>
                    <a:pt x="2404313" y="514223"/>
                  </a:lnTo>
                  <a:lnTo>
                    <a:pt x="2406281" y="515531"/>
                  </a:lnTo>
                  <a:lnTo>
                    <a:pt x="2408237" y="517486"/>
                  </a:lnTo>
                  <a:lnTo>
                    <a:pt x="2410206" y="512914"/>
                  </a:lnTo>
                  <a:lnTo>
                    <a:pt x="2412822" y="508330"/>
                  </a:lnTo>
                  <a:lnTo>
                    <a:pt x="2414790" y="503745"/>
                  </a:lnTo>
                  <a:close/>
                </a:path>
                <a:path w="4677409" h="1640204">
                  <a:moveTo>
                    <a:pt x="2418715" y="1065072"/>
                  </a:moveTo>
                  <a:lnTo>
                    <a:pt x="2416759" y="1063104"/>
                  </a:lnTo>
                  <a:lnTo>
                    <a:pt x="2416098" y="1061148"/>
                  </a:lnTo>
                  <a:lnTo>
                    <a:pt x="2414130" y="1062456"/>
                  </a:lnTo>
                  <a:lnTo>
                    <a:pt x="2411514" y="1063104"/>
                  </a:lnTo>
                  <a:lnTo>
                    <a:pt x="2410866" y="1064412"/>
                  </a:lnTo>
                  <a:lnTo>
                    <a:pt x="2409558" y="1066380"/>
                  </a:lnTo>
                  <a:lnTo>
                    <a:pt x="2410206" y="1068997"/>
                  </a:lnTo>
                  <a:lnTo>
                    <a:pt x="2408898" y="1074877"/>
                  </a:lnTo>
                  <a:lnTo>
                    <a:pt x="2415451" y="1068997"/>
                  </a:lnTo>
                  <a:lnTo>
                    <a:pt x="2418067" y="1068336"/>
                  </a:lnTo>
                  <a:lnTo>
                    <a:pt x="2418715" y="1066380"/>
                  </a:lnTo>
                  <a:lnTo>
                    <a:pt x="2418715" y="1065072"/>
                  </a:lnTo>
                  <a:close/>
                </a:path>
                <a:path w="4677409" h="1640204">
                  <a:moveTo>
                    <a:pt x="2422652" y="923759"/>
                  </a:moveTo>
                  <a:lnTo>
                    <a:pt x="2419375" y="921143"/>
                  </a:lnTo>
                  <a:lnTo>
                    <a:pt x="2418067" y="918527"/>
                  </a:lnTo>
                  <a:lnTo>
                    <a:pt x="2416098" y="920483"/>
                  </a:lnTo>
                  <a:lnTo>
                    <a:pt x="2412822" y="921143"/>
                  </a:lnTo>
                  <a:lnTo>
                    <a:pt x="2412174" y="923099"/>
                  </a:lnTo>
                  <a:lnTo>
                    <a:pt x="2411514" y="925715"/>
                  </a:lnTo>
                  <a:lnTo>
                    <a:pt x="2412822" y="928992"/>
                  </a:lnTo>
                  <a:lnTo>
                    <a:pt x="2413482" y="935532"/>
                  </a:lnTo>
                  <a:lnTo>
                    <a:pt x="2418067" y="930300"/>
                  </a:lnTo>
                  <a:lnTo>
                    <a:pt x="2421991" y="928992"/>
                  </a:lnTo>
                  <a:lnTo>
                    <a:pt x="2421991" y="926376"/>
                  </a:lnTo>
                  <a:lnTo>
                    <a:pt x="2422652" y="923759"/>
                  </a:lnTo>
                  <a:close/>
                </a:path>
                <a:path w="4677409" h="1640204">
                  <a:moveTo>
                    <a:pt x="2425268" y="964971"/>
                  </a:moveTo>
                  <a:lnTo>
                    <a:pt x="2424607" y="964971"/>
                  </a:lnTo>
                  <a:lnTo>
                    <a:pt x="2423960" y="965631"/>
                  </a:lnTo>
                  <a:lnTo>
                    <a:pt x="2422652" y="964971"/>
                  </a:lnTo>
                  <a:lnTo>
                    <a:pt x="2423083" y="965631"/>
                  </a:lnTo>
                  <a:lnTo>
                    <a:pt x="2423960" y="966939"/>
                  </a:lnTo>
                  <a:lnTo>
                    <a:pt x="2425268" y="969556"/>
                  </a:lnTo>
                  <a:lnTo>
                    <a:pt x="2425268" y="964971"/>
                  </a:lnTo>
                  <a:close/>
                </a:path>
                <a:path w="4677409" h="1640204">
                  <a:moveTo>
                    <a:pt x="2425268" y="540385"/>
                  </a:moveTo>
                  <a:lnTo>
                    <a:pt x="2422652" y="537768"/>
                  </a:lnTo>
                  <a:lnTo>
                    <a:pt x="2421344" y="535813"/>
                  </a:lnTo>
                  <a:lnTo>
                    <a:pt x="2418067" y="539737"/>
                  </a:lnTo>
                  <a:lnTo>
                    <a:pt x="2414790" y="543001"/>
                  </a:lnTo>
                  <a:lnTo>
                    <a:pt x="2411514" y="546925"/>
                  </a:lnTo>
                  <a:lnTo>
                    <a:pt x="2415451" y="550849"/>
                  </a:lnTo>
                  <a:lnTo>
                    <a:pt x="2418715" y="547585"/>
                  </a:lnTo>
                  <a:lnTo>
                    <a:pt x="2421991" y="543661"/>
                  </a:lnTo>
                  <a:lnTo>
                    <a:pt x="2425268" y="540385"/>
                  </a:lnTo>
                  <a:close/>
                </a:path>
                <a:path w="4677409" h="1640204">
                  <a:moveTo>
                    <a:pt x="2442286" y="459917"/>
                  </a:moveTo>
                  <a:lnTo>
                    <a:pt x="2441638" y="458609"/>
                  </a:lnTo>
                  <a:lnTo>
                    <a:pt x="2441638" y="455993"/>
                  </a:lnTo>
                  <a:lnTo>
                    <a:pt x="2440978" y="455993"/>
                  </a:lnTo>
                  <a:lnTo>
                    <a:pt x="2439022" y="455333"/>
                  </a:lnTo>
                  <a:lnTo>
                    <a:pt x="2437053" y="455993"/>
                  </a:lnTo>
                  <a:lnTo>
                    <a:pt x="2434437" y="456653"/>
                  </a:lnTo>
                  <a:lnTo>
                    <a:pt x="2435085" y="459270"/>
                  </a:lnTo>
                  <a:lnTo>
                    <a:pt x="2435745" y="460578"/>
                  </a:lnTo>
                  <a:lnTo>
                    <a:pt x="2435745" y="461886"/>
                  </a:lnTo>
                  <a:lnTo>
                    <a:pt x="2438362" y="461225"/>
                  </a:lnTo>
                  <a:lnTo>
                    <a:pt x="2442286" y="459917"/>
                  </a:lnTo>
                  <a:close/>
                </a:path>
                <a:path w="4677409" h="1640204">
                  <a:moveTo>
                    <a:pt x="2471102" y="1325283"/>
                  </a:moveTo>
                  <a:lnTo>
                    <a:pt x="2471064" y="1317574"/>
                  </a:lnTo>
                  <a:lnTo>
                    <a:pt x="2469794" y="1309751"/>
                  </a:lnTo>
                  <a:lnTo>
                    <a:pt x="2458008" y="1323479"/>
                  </a:lnTo>
                  <a:lnTo>
                    <a:pt x="2455646" y="1330248"/>
                  </a:lnTo>
                  <a:lnTo>
                    <a:pt x="2451189" y="1343545"/>
                  </a:lnTo>
                  <a:lnTo>
                    <a:pt x="2448839" y="1350302"/>
                  </a:lnTo>
                  <a:lnTo>
                    <a:pt x="2468486" y="1339837"/>
                  </a:lnTo>
                  <a:lnTo>
                    <a:pt x="2470162" y="1332750"/>
                  </a:lnTo>
                  <a:lnTo>
                    <a:pt x="2471102" y="1325283"/>
                  </a:lnTo>
                  <a:close/>
                </a:path>
                <a:path w="4677409" h="1640204">
                  <a:moveTo>
                    <a:pt x="2473718" y="432447"/>
                  </a:moveTo>
                  <a:lnTo>
                    <a:pt x="2472410" y="431139"/>
                  </a:lnTo>
                  <a:lnTo>
                    <a:pt x="2471102" y="431787"/>
                  </a:lnTo>
                  <a:lnTo>
                    <a:pt x="2470442" y="433095"/>
                  </a:lnTo>
                  <a:lnTo>
                    <a:pt x="2469134" y="433755"/>
                  </a:lnTo>
                  <a:lnTo>
                    <a:pt x="2469794" y="434403"/>
                  </a:lnTo>
                  <a:lnTo>
                    <a:pt x="2470442" y="435711"/>
                  </a:lnTo>
                  <a:lnTo>
                    <a:pt x="2471102" y="436372"/>
                  </a:lnTo>
                  <a:lnTo>
                    <a:pt x="2473071" y="434403"/>
                  </a:lnTo>
                  <a:lnTo>
                    <a:pt x="2473071" y="433095"/>
                  </a:lnTo>
                  <a:lnTo>
                    <a:pt x="2473718" y="432447"/>
                  </a:lnTo>
                  <a:close/>
                </a:path>
                <a:path w="4677409" h="1640204">
                  <a:moveTo>
                    <a:pt x="2473718" y="394500"/>
                  </a:moveTo>
                  <a:lnTo>
                    <a:pt x="2473071" y="392531"/>
                  </a:lnTo>
                  <a:lnTo>
                    <a:pt x="2467178" y="394500"/>
                  </a:lnTo>
                  <a:lnTo>
                    <a:pt x="2466517" y="395147"/>
                  </a:lnTo>
                  <a:lnTo>
                    <a:pt x="2466517" y="402348"/>
                  </a:lnTo>
                  <a:lnTo>
                    <a:pt x="2470442" y="400380"/>
                  </a:lnTo>
                  <a:lnTo>
                    <a:pt x="2473718" y="399732"/>
                  </a:lnTo>
                  <a:lnTo>
                    <a:pt x="2473718" y="394500"/>
                  </a:lnTo>
                  <a:close/>
                </a:path>
                <a:path w="4677409" h="1640204">
                  <a:moveTo>
                    <a:pt x="2478303" y="480199"/>
                  </a:moveTo>
                  <a:lnTo>
                    <a:pt x="2477643" y="480860"/>
                  </a:lnTo>
                  <a:lnTo>
                    <a:pt x="2476995" y="480860"/>
                  </a:lnTo>
                  <a:lnTo>
                    <a:pt x="2476335" y="481507"/>
                  </a:lnTo>
                  <a:lnTo>
                    <a:pt x="2476335" y="486092"/>
                  </a:lnTo>
                  <a:lnTo>
                    <a:pt x="2476995" y="485432"/>
                  </a:lnTo>
                  <a:lnTo>
                    <a:pt x="2478303" y="485432"/>
                  </a:lnTo>
                  <a:lnTo>
                    <a:pt x="2478303" y="480199"/>
                  </a:lnTo>
                  <a:close/>
                </a:path>
                <a:path w="4677409" h="1640204">
                  <a:moveTo>
                    <a:pt x="2502535" y="1297317"/>
                  </a:moveTo>
                  <a:lnTo>
                    <a:pt x="2500566" y="1296009"/>
                  </a:lnTo>
                  <a:lnTo>
                    <a:pt x="2497950" y="1293393"/>
                  </a:lnTo>
                  <a:lnTo>
                    <a:pt x="2484196" y="1307122"/>
                  </a:lnTo>
                  <a:lnTo>
                    <a:pt x="2486812" y="1309090"/>
                  </a:lnTo>
                  <a:lnTo>
                    <a:pt x="2489428" y="1310398"/>
                  </a:lnTo>
                  <a:lnTo>
                    <a:pt x="2491397" y="1312367"/>
                  </a:lnTo>
                  <a:lnTo>
                    <a:pt x="2495321" y="1307122"/>
                  </a:lnTo>
                  <a:lnTo>
                    <a:pt x="2498598" y="1302550"/>
                  </a:lnTo>
                  <a:lnTo>
                    <a:pt x="2502535" y="1297317"/>
                  </a:lnTo>
                  <a:close/>
                </a:path>
                <a:path w="4677409" h="1640204">
                  <a:moveTo>
                    <a:pt x="2514320" y="416737"/>
                  </a:moveTo>
                  <a:lnTo>
                    <a:pt x="2512999" y="416090"/>
                  </a:lnTo>
                  <a:lnTo>
                    <a:pt x="2512352" y="414782"/>
                  </a:lnTo>
                  <a:lnTo>
                    <a:pt x="2511044" y="414121"/>
                  </a:lnTo>
                  <a:lnTo>
                    <a:pt x="2511044" y="413473"/>
                  </a:lnTo>
                  <a:lnTo>
                    <a:pt x="2509736" y="414782"/>
                  </a:lnTo>
                  <a:lnTo>
                    <a:pt x="2509075" y="414782"/>
                  </a:lnTo>
                  <a:lnTo>
                    <a:pt x="2510383" y="415429"/>
                  </a:lnTo>
                  <a:lnTo>
                    <a:pt x="2511044" y="416737"/>
                  </a:lnTo>
                  <a:lnTo>
                    <a:pt x="2512352" y="417398"/>
                  </a:lnTo>
                  <a:lnTo>
                    <a:pt x="2512999" y="417398"/>
                  </a:lnTo>
                  <a:lnTo>
                    <a:pt x="2513660" y="416737"/>
                  </a:lnTo>
                  <a:lnTo>
                    <a:pt x="2514320" y="416737"/>
                  </a:lnTo>
                  <a:close/>
                </a:path>
                <a:path w="4677409" h="1640204">
                  <a:moveTo>
                    <a:pt x="2516276" y="1314323"/>
                  </a:moveTo>
                  <a:lnTo>
                    <a:pt x="2515628" y="1313014"/>
                  </a:lnTo>
                  <a:lnTo>
                    <a:pt x="2515628" y="1311706"/>
                  </a:lnTo>
                  <a:lnTo>
                    <a:pt x="2514968" y="1309751"/>
                  </a:lnTo>
                  <a:lnTo>
                    <a:pt x="2511691" y="1311706"/>
                  </a:lnTo>
                  <a:lnTo>
                    <a:pt x="2507767" y="1313014"/>
                  </a:lnTo>
                  <a:lnTo>
                    <a:pt x="2507767" y="1314983"/>
                  </a:lnTo>
                  <a:lnTo>
                    <a:pt x="2508427" y="1316939"/>
                  </a:lnTo>
                  <a:lnTo>
                    <a:pt x="2509736" y="1318247"/>
                  </a:lnTo>
                  <a:lnTo>
                    <a:pt x="2516276" y="1314323"/>
                  </a:lnTo>
                  <a:close/>
                </a:path>
                <a:path w="4677409" h="1640204">
                  <a:moveTo>
                    <a:pt x="2533954" y="458609"/>
                  </a:moveTo>
                  <a:lnTo>
                    <a:pt x="2533307" y="458609"/>
                  </a:lnTo>
                  <a:lnTo>
                    <a:pt x="2531338" y="457962"/>
                  </a:lnTo>
                  <a:lnTo>
                    <a:pt x="2528722" y="457962"/>
                  </a:lnTo>
                  <a:lnTo>
                    <a:pt x="2526754" y="457301"/>
                  </a:lnTo>
                  <a:lnTo>
                    <a:pt x="2526106" y="459917"/>
                  </a:lnTo>
                  <a:lnTo>
                    <a:pt x="2526106" y="463194"/>
                  </a:lnTo>
                  <a:lnTo>
                    <a:pt x="2530691" y="463194"/>
                  </a:lnTo>
                  <a:lnTo>
                    <a:pt x="2533307" y="462534"/>
                  </a:lnTo>
                  <a:lnTo>
                    <a:pt x="2533954" y="458609"/>
                  </a:lnTo>
                  <a:close/>
                </a:path>
                <a:path w="4677409" h="1640204">
                  <a:moveTo>
                    <a:pt x="2552941" y="1256093"/>
                  </a:moveTo>
                  <a:lnTo>
                    <a:pt x="2539949" y="1255318"/>
                  </a:lnTo>
                  <a:lnTo>
                    <a:pt x="2533383" y="1258722"/>
                  </a:lnTo>
                  <a:lnTo>
                    <a:pt x="2531859" y="1266037"/>
                  </a:lnTo>
                  <a:lnTo>
                    <a:pt x="2533954" y="1277035"/>
                  </a:lnTo>
                  <a:lnTo>
                    <a:pt x="2538679" y="1271917"/>
                  </a:lnTo>
                  <a:lnTo>
                    <a:pt x="2543213" y="1267053"/>
                  </a:lnTo>
                  <a:lnTo>
                    <a:pt x="2547861" y="1261948"/>
                  </a:lnTo>
                  <a:lnTo>
                    <a:pt x="2552941" y="1256093"/>
                  </a:lnTo>
                  <a:close/>
                </a:path>
                <a:path w="4677409" h="1640204">
                  <a:moveTo>
                    <a:pt x="2562123" y="1207681"/>
                  </a:moveTo>
                  <a:lnTo>
                    <a:pt x="2557526" y="1207681"/>
                  </a:lnTo>
                  <a:lnTo>
                    <a:pt x="2560802" y="1208341"/>
                  </a:lnTo>
                  <a:lnTo>
                    <a:pt x="2562123" y="1207681"/>
                  </a:lnTo>
                  <a:close/>
                </a:path>
                <a:path w="4677409" h="1640204">
                  <a:moveTo>
                    <a:pt x="2566695" y="1201801"/>
                  </a:moveTo>
                  <a:lnTo>
                    <a:pt x="2564079" y="1200492"/>
                  </a:lnTo>
                  <a:lnTo>
                    <a:pt x="2560802" y="1200492"/>
                  </a:lnTo>
                  <a:lnTo>
                    <a:pt x="2556218" y="1205725"/>
                  </a:lnTo>
                  <a:lnTo>
                    <a:pt x="2556878" y="1207033"/>
                  </a:lnTo>
                  <a:lnTo>
                    <a:pt x="2563418" y="1207033"/>
                  </a:lnTo>
                  <a:lnTo>
                    <a:pt x="2566530" y="1207033"/>
                  </a:lnTo>
                  <a:lnTo>
                    <a:pt x="2566047" y="1205064"/>
                  </a:lnTo>
                  <a:lnTo>
                    <a:pt x="2566695" y="1201801"/>
                  </a:lnTo>
                  <a:close/>
                </a:path>
                <a:path w="4677409" h="1640204">
                  <a:moveTo>
                    <a:pt x="2583065" y="1176934"/>
                  </a:moveTo>
                  <a:lnTo>
                    <a:pt x="2582418" y="1176286"/>
                  </a:lnTo>
                  <a:lnTo>
                    <a:pt x="2581097" y="1176286"/>
                  </a:lnTo>
                  <a:lnTo>
                    <a:pt x="2575864" y="1182827"/>
                  </a:lnTo>
                  <a:lnTo>
                    <a:pt x="2575204" y="1185443"/>
                  </a:lnTo>
                  <a:lnTo>
                    <a:pt x="2575204" y="1188720"/>
                  </a:lnTo>
                  <a:lnTo>
                    <a:pt x="2574556" y="1191336"/>
                  </a:lnTo>
                  <a:lnTo>
                    <a:pt x="2576512" y="1191336"/>
                  </a:lnTo>
                  <a:lnTo>
                    <a:pt x="2579141" y="1191983"/>
                  </a:lnTo>
                  <a:lnTo>
                    <a:pt x="2581097" y="1191983"/>
                  </a:lnTo>
                  <a:lnTo>
                    <a:pt x="2581757" y="1186103"/>
                  </a:lnTo>
                  <a:lnTo>
                    <a:pt x="2583065" y="1180858"/>
                  </a:lnTo>
                  <a:lnTo>
                    <a:pt x="2583065" y="1176934"/>
                  </a:lnTo>
                  <a:close/>
                </a:path>
                <a:path w="4677409" h="1640204">
                  <a:moveTo>
                    <a:pt x="2646578" y="1171702"/>
                  </a:moveTo>
                  <a:lnTo>
                    <a:pt x="2644610" y="1168438"/>
                  </a:lnTo>
                  <a:lnTo>
                    <a:pt x="2643301" y="1167777"/>
                  </a:lnTo>
                  <a:lnTo>
                    <a:pt x="2641346" y="1167130"/>
                  </a:lnTo>
                  <a:lnTo>
                    <a:pt x="2632824" y="1167130"/>
                  </a:lnTo>
                  <a:lnTo>
                    <a:pt x="2638069" y="1173010"/>
                  </a:lnTo>
                  <a:lnTo>
                    <a:pt x="2641346" y="1176286"/>
                  </a:lnTo>
                  <a:lnTo>
                    <a:pt x="2642654" y="1174978"/>
                  </a:lnTo>
                  <a:lnTo>
                    <a:pt x="2644610" y="1173670"/>
                  </a:lnTo>
                  <a:lnTo>
                    <a:pt x="2645930" y="1171702"/>
                  </a:lnTo>
                  <a:lnTo>
                    <a:pt x="2646578" y="1171702"/>
                  </a:lnTo>
                  <a:close/>
                </a:path>
                <a:path w="4677409" h="1640204">
                  <a:moveTo>
                    <a:pt x="2661640" y="1213573"/>
                  </a:moveTo>
                  <a:lnTo>
                    <a:pt x="2660980" y="1212265"/>
                  </a:lnTo>
                  <a:lnTo>
                    <a:pt x="2660332" y="1211618"/>
                  </a:lnTo>
                  <a:lnTo>
                    <a:pt x="2657056" y="1214882"/>
                  </a:lnTo>
                  <a:lnTo>
                    <a:pt x="2657716" y="1216190"/>
                  </a:lnTo>
                  <a:lnTo>
                    <a:pt x="2657716" y="1216850"/>
                  </a:lnTo>
                  <a:lnTo>
                    <a:pt x="2658364" y="1217498"/>
                  </a:lnTo>
                  <a:lnTo>
                    <a:pt x="2660332" y="1215542"/>
                  </a:lnTo>
                  <a:lnTo>
                    <a:pt x="2661640" y="1213573"/>
                  </a:lnTo>
                  <a:close/>
                </a:path>
                <a:path w="4677409" h="1640204">
                  <a:moveTo>
                    <a:pt x="2666225" y="1094511"/>
                  </a:moveTo>
                  <a:lnTo>
                    <a:pt x="2664917" y="1090587"/>
                  </a:lnTo>
                  <a:lnTo>
                    <a:pt x="2664917" y="1087310"/>
                  </a:lnTo>
                  <a:lnTo>
                    <a:pt x="2662948" y="1086002"/>
                  </a:lnTo>
                  <a:lnTo>
                    <a:pt x="2660980" y="1085354"/>
                  </a:lnTo>
                  <a:lnTo>
                    <a:pt x="2659024" y="1084046"/>
                  </a:lnTo>
                  <a:lnTo>
                    <a:pt x="2657056" y="1086002"/>
                  </a:lnTo>
                  <a:lnTo>
                    <a:pt x="2653131" y="1087970"/>
                  </a:lnTo>
                  <a:lnTo>
                    <a:pt x="2652471" y="1090587"/>
                  </a:lnTo>
                  <a:lnTo>
                    <a:pt x="2651823" y="1093851"/>
                  </a:lnTo>
                  <a:lnTo>
                    <a:pt x="2653779" y="1097127"/>
                  </a:lnTo>
                  <a:lnTo>
                    <a:pt x="2655087" y="1101699"/>
                  </a:lnTo>
                  <a:lnTo>
                    <a:pt x="2658364" y="1099743"/>
                  </a:lnTo>
                  <a:lnTo>
                    <a:pt x="2662948" y="1099083"/>
                  </a:lnTo>
                  <a:lnTo>
                    <a:pt x="2664917" y="1096467"/>
                  </a:lnTo>
                  <a:lnTo>
                    <a:pt x="2666225" y="1094511"/>
                  </a:lnTo>
                  <a:close/>
                </a:path>
                <a:path w="4677409" h="1640204">
                  <a:moveTo>
                    <a:pt x="2702890" y="1138999"/>
                  </a:moveTo>
                  <a:lnTo>
                    <a:pt x="2701582" y="1134414"/>
                  </a:lnTo>
                  <a:lnTo>
                    <a:pt x="2700274" y="1133767"/>
                  </a:lnTo>
                  <a:lnTo>
                    <a:pt x="2697645" y="1133106"/>
                  </a:lnTo>
                  <a:lnTo>
                    <a:pt x="2695029" y="1133767"/>
                  </a:lnTo>
                  <a:lnTo>
                    <a:pt x="2689136" y="1135075"/>
                  </a:lnTo>
                  <a:lnTo>
                    <a:pt x="2691752" y="1138999"/>
                  </a:lnTo>
                  <a:lnTo>
                    <a:pt x="2693073" y="1142263"/>
                  </a:lnTo>
                  <a:lnTo>
                    <a:pt x="2696997" y="1142263"/>
                  </a:lnTo>
                  <a:lnTo>
                    <a:pt x="2702229" y="1139647"/>
                  </a:lnTo>
                  <a:lnTo>
                    <a:pt x="2702890" y="1138999"/>
                  </a:lnTo>
                  <a:close/>
                </a:path>
                <a:path w="4677409" h="1640204">
                  <a:moveTo>
                    <a:pt x="2788666" y="1167130"/>
                  </a:moveTo>
                  <a:lnTo>
                    <a:pt x="2788005" y="1164513"/>
                  </a:lnTo>
                  <a:lnTo>
                    <a:pt x="2786049" y="1161897"/>
                  </a:lnTo>
                  <a:lnTo>
                    <a:pt x="2785389" y="1159281"/>
                  </a:lnTo>
                  <a:lnTo>
                    <a:pt x="2781465" y="1161897"/>
                  </a:lnTo>
                  <a:lnTo>
                    <a:pt x="2778188" y="1163853"/>
                  </a:lnTo>
                  <a:lnTo>
                    <a:pt x="2779496" y="1166469"/>
                  </a:lnTo>
                  <a:lnTo>
                    <a:pt x="2781465" y="1168438"/>
                  </a:lnTo>
                  <a:lnTo>
                    <a:pt x="2782773" y="1170393"/>
                  </a:lnTo>
                  <a:lnTo>
                    <a:pt x="2788666" y="1167130"/>
                  </a:lnTo>
                  <a:close/>
                </a:path>
                <a:path w="4677409" h="1640204">
                  <a:moveTo>
                    <a:pt x="2809621" y="1115441"/>
                  </a:moveTo>
                  <a:lnTo>
                    <a:pt x="2808960" y="1114132"/>
                  </a:lnTo>
                  <a:lnTo>
                    <a:pt x="2807652" y="1113485"/>
                  </a:lnTo>
                  <a:lnTo>
                    <a:pt x="2806992" y="1112177"/>
                  </a:lnTo>
                  <a:lnTo>
                    <a:pt x="2806344" y="1112177"/>
                  </a:lnTo>
                  <a:lnTo>
                    <a:pt x="2805684" y="1112824"/>
                  </a:lnTo>
                  <a:lnTo>
                    <a:pt x="2804376" y="1112824"/>
                  </a:lnTo>
                  <a:lnTo>
                    <a:pt x="2805684" y="1114132"/>
                  </a:lnTo>
                  <a:lnTo>
                    <a:pt x="2806344" y="1115441"/>
                  </a:lnTo>
                  <a:lnTo>
                    <a:pt x="2807652" y="1116101"/>
                  </a:lnTo>
                  <a:lnTo>
                    <a:pt x="2807652" y="1116749"/>
                  </a:lnTo>
                  <a:lnTo>
                    <a:pt x="2808960" y="1115441"/>
                  </a:lnTo>
                  <a:lnTo>
                    <a:pt x="2809621" y="1115441"/>
                  </a:lnTo>
                  <a:close/>
                </a:path>
                <a:path w="4677409" h="1640204">
                  <a:moveTo>
                    <a:pt x="2811576" y="639826"/>
                  </a:moveTo>
                  <a:lnTo>
                    <a:pt x="2810929" y="639826"/>
                  </a:lnTo>
                  <a:lnTo>
                    <a:pt x="2810929" y="640486"/>
                  </a:lnTo>
                  <a:lnTo>
                    <a:pt x="2811576" y="639826"/>
                  </a:lnTo>
                  <a:close/>
                </a:path>
                <a:path w="4677409" h="1640204">
                  <a:moveTo>
                    <a:pt x="2812885" y="645058"/>
                  </a:moveTo>
                  <a:lnTo>
                    <a:pt x="2812237" y="643750"/>
                  </a:lnTo>
                  <a:lnTo>
                    <a:pt x="2811576" y="641794"/>
                  </a:lnTo>
                  <a:lnTo>
                    <a:pt x="2810929" y="640486"/>
                  </a:lnTo>
                  <a:lnTo>
                    <a:pt x="2810929" y="642442"/>
                  </a:lnTo>
                  <a:lnTo>
                    <a:pt x="2809621" y="646366"/>
                  </a:lnTo>
                  <a:lnTo>
                    <a:pt x="2810929" y="645718"/>
                  </a:lnTo>
                  <a:lnTo>
                    <a:pt x="2811576" y="645718"/>
                  </a:lnTo>
                  <a:lnTo>
                    <a:pt x="2812885" y="645058"/>
                  </a:lnTo>
                  <a:close/>
                </a:path>
                <a:path w="4677409" h="1640204">
                  <a:moveTo>
                    <a:pt x="2824022" y="627392"/>
                  </a:moveTo>
                  <a:lnTo>
                    <a:pt x="2812237" y="627392"/>
                  </a:lnTo>
                  <a:lnTo>
                    <a:pt x="2810929" y="636562"/>
                  </a:lnTo>
                  <a:lnTo>
                    <a:pt x="2810929" y="637870"/>
                  </a:lnTo>
                  <a:lnTo>
                    <a:pt x="2811576" y="638517"/>
                  </a:lnTo>
                  <a:lnTo>
                    <a:pt x="2811576" y="639178"/>
                  </a:lnTo>
                  <a:lnTo>
                    <a:pt x="2815513" y="637209"/>
                  </a:lnTo>
                  <a:lnTo>
                    <a:pt x="2820098" y="634593"/>
                  </a:lnTo>
                  <a:lnTo>
                    <a:pt x="2824022" y="632637"/>
                  </a:lnTo>
                  <a:lnTo>
                    <a:pt x="2824022" y="627392"/>
                  </a:lnTo>
                  <a:close/>
                </a:path>
                <a:path w="4677409" h="1640204">
                  <a:moveTo>
                    <a:pt x="2844977" y="675805"/>
                  </a:moveTo>
                  <a:lnTo>
                    <a:pt x="2843669" y="674497"/>
                  </a:lnTo>
                  <a:lnTo>
                    <a:pt x="2842361" y="675157"/>
                  </a:lnTo>
                  <a:lnTo>
                    <a:pt x="2841040" y="676465"/>
                  </a:lnTo>
                  <a:lnTo>
                    <a:pt x="2840393" y="677773"/>
                  </a:lnTo>
                  <a:lnTo>
                    <a:pt x="2841040" y="679081"/>
                  </a:lnTo>
                  <a:lnTo>
                    <a:pt x="2842361" y="679729"/>
                  </a:lnTo>
                  <a:lnTo>
                    <a:pt x="2843009" y="680389"/>
                  </a:lnTo>
                  <a:lnTo>
                    <a:pt x="2844977" y="676465"/>
                  </a:lnTo>
                  <a:lnTo>
                    <a:pt x="2844977" y="675805"/>
                  </a:lnTo>
                  <a:close/>
                </a:path>
                <a:path w="4677409" h="1640204">
                  <a:moveTo>
                    <a:pt x="2853486" y="636562"/>
                  </a:moveTo>
                  <a:lnTo>
                    <a:pt x="2852826" y="633945"/>
                  </a:lnTo>
                  <a:lnTo>
                    <a:pt x="2852826" y="631977"/>
                  </a:lnTo>
                  <a:lnTo>
                    <a:pt x="2850210" y="631977"/>
                  </a:lnTo>
                  <a:lnTo>
                    <a:pt x="2848254" y="632637"/>
                  </a:lnTo>
                  <a:lnTo>
                    <a:pt x="2845625" y="632637"/>
                  </a:lnTo>
                  <a:lnTo>
                    <a:pt x="2845625" y="636562"/>
                  </a:lnTo>
                  <a:lnTo>
                    <a:pt x="2846286" y="637870"/>
                  </a:lnTo>
                  <a:lnTo>
                    <a:pt x="2848902" y="637209"/>
                  </a:lnTo>
                  <a:lnTo>
                    <a:pt x="2850870" y="637209"/>
                  </a:lnTo>
                  <a:lnTo>
                    <a:pt x="2852826" y="636562"/>
                  </a:lnTo>
                  <a:lnTo>
                    <a:pt x="2853486" y="636562"/>
                  </a:lnTo>
                  <a:close/>
                </a:path>
                <a:path w="4677409" h="1640204">
                  <a:moveTo>
                    <a:pt x="2879026" y="952538"/>
                  </a:moveTo>
                  <a:lnTo>
                    <a:pt x="2877058" y="949921"/>
                  </a:lnTo>
                  <a:lnTo>
                    <a:pt x="2875089" y="947966"/>
                  </a:lnTo>
                  <a:lnTo>
                    <a:pt x="2873133" y="945349"/>
                  </a:lnTo>
                  <a:lnTo>
                    <a:pt x="2867888" y="949274"/>
                  </a:lnTo>
                  <a:lnTo>
                    <a:pt x="2863304" y="953198"/>
                  </a:lnTo>
                  <a:lnTo>
                    <a:pt x="2858071" y="957122"/>
                  </a:lnTo>
                  <a:lnTo>
                    <a:pt x="2859379" y="959739"/>
                  </a:lnTo>
                  <a:lnTo>
                    <a:pt x="2860687" y="961707"/>
                  </a:lnTo>
                  <a:lnTo>
                    <a:pt x="2863304" y="963663"/>
                  </a:lnTo>
                  <a:lnTo>
                    <a:pt x="2868549" y="959739"/>
                  </a:lnTo>
                  <a:lnTo>
                    <a:pt x="2873781" y="956462"/>
                  </a:lnTo>
                  <a:lnTo>
                    <a:pt x="2879026" y="952538"/>
                  </a:lnTo>
                  <a:close/>
                </a:path>
                <a:path w="4677409" h="1640204">
                  <a:moveTo>
                    <a:pt x="2894736" y="802728"/>
                  </a:moveTo>
                  <a:lnTo>
                    <a:pt x="2893428" y="802068"/>
                  </a:lnTo>
                  <a:lnTo>
                    <a:pt x="2892120" y="799452"/>
                  </a:lnTo>
                  <a:lnTo>
                    <a:pt x="2891459" y="799452"/>
                  </a:lnTo>
                  <a:lnTo>
                    <a:pt x="2888843" y="800112"/>
                  </a:lnTo>
                  <a:lnTo>
                    <a:pt x="2887535" y="801420"/>
                  </a:lnTo>
                  <a:lnTo>
                    <a:pt x="2885567" y="802728"/>
                  </a:lnTo>
                  <a:lnTo>
                    <a:pt x="2886875" y="804684"/>
                  </a:lnTo>
                  <a:lnTo>
                    <a:pt x="2888843" y="806653"/>
                  </a:lnTo>
                  <a:lnTo>
                    <a:pt x="2894736" y="802728"/>
                  </a:lnTo>
                  <a:close/>
                </a:path>
                <a:path w="4677409" h="1640204">
                  <a:moveTo>
                    <a:pt x="2898660" y="949274"/>
                  </a:moveTo>
                  <a:lnTo>
                    <a:pt x="2897352" y="944041"/>
                  </a:lnTo>
                  <a:lnTo>
                    <a:pt x="2896705" y="938149"/>
                  </a:lnTo>
                  <a:lnTo>
                    <a:pt x="2895396" y="932268"/>
                  </a:lnTo>
                  <a:lnTo>
                    <a:pt x="2893428" y="932268"/>
                  </a:lnTo>
                  <a:lnTo>
                    <a:pt x="2891459" y="932916"/>
                  </a:lnTo>
                  <a:lnTo>
                    <a:pt x="2889504" y="932916"/>
                  </a:lnTo>
                  <a:lnTo>
                    <a:pt x="2890151" y="938809"/>
                  </a:lnTo>
                  <a:lnTo>
                    <a:pt x="2890812" y="945349"/>
                  </a:lnTo>
                  <a:lnTo>
                    <a:pt x="2892120" y="951230"/>
                  </a:lnTo>
                  <a:lnTo>
                    <a:pt x="2894088" y="950582"/>
                  </a:lnTo>
                  <a:lnTo>
                    <a:pt x="2896705" y="949921"/>
                  </a:lnTo>
                  <a:lnTo>
                    <a:pt x="2898660" y="949274"/>
                  </a:lnTo>
                  <a:close/>
                </a:path>
                <a:path w="4677409" h="1640204">
                  <a:moveTo>
                    <a:pt x="2902597" y="840016"/>
                  </a:moveTo>
                  <a:lnTo>
                    <a:pt x="2901937" y="840016"/>
                  </a:lnTo>
                  <a:lnTo>
                    <a:pt x="2901289" y="839368"/>
                  </a:lnTo>
                  <a:lnTo>
                    <a:pt x="2899981" y="839368"/>
                  </a:lnTo>
                  <a:lnTo>
                    <a:pt x="2899968" y="840016"/>
                  </a:lnTo>
                  <a:lnTo>
                    <a:pt x="2899321" y="840676"/>
                  </a:lnTo>
                  <a:lnTo>
                    <a:pt x="2899981" y="841324"/>
                  </a:lnTo>
                  <a:lnTo>
                    <a:pt x="2900629" y="841324"/>
                  </a:lnTo>
                  <a:lnTo>
                    <a:pt x="2900629" y="842632"/>
                  </a:lnTo>
                  <a:lnTo>
                    <a:pt x="2901289" y="841324"/>
                  </a:lnTo>
                  <a:lnTo>
                    <a:pt x="2902597" y="840016"/>
                  </a:lnTo>
                  <a:close/>
                </a:path>
                <a:path w="4677409" h="1640204">
                  <a:moveTo>
                    <a:pt x="2904553" y="1019276"/>
                  </a:moveTo>
                  <a:lnTo>
                    <a:pt x="2901937" y="1019276"/>
                  </a:lnTo>
                  <a:lnTo>
                    <a:pt x="2901937" y="1020584"/>
                  </a:lnTo>
                  <a:lnTo>
                    <a:pt x="2902597" y="1021232"/>
                  </a:lnTo>
                  <a:lnTo>
                    <a:pt x="2903245" y="1021232"/>
                  </a:lnTo>
                  <a:lnTo>
                    <a:pt x="2903905" y="1021892"/>
                  </a:lnTo>
                  <a:lnTo>
                    <a:pt x="2903905" y="1020584"/>
                  </a:lnTo>
                  <a:lnTo>
                    <a:pt x="2904553" y="1019276"/>
                  </a:lnTo>
                  <a:close/>
                </a:path>
                <a:path w="4677409" h="1640204">
                  <a:moveTo>
                    <a:pt x="2907182" y="431787"/>
                  </a:moveTo>
                  <a:lnTo>
                    <a:pt x="2905874" y="430479"/>
                  </a:lnTo>
                  <a:lnTo>
                    <a:pt x="2905214" y="428510"/>
                  </a:lnTo>
                  <a:lnTo>
                    <a:pt x="2903905" y="427202"/>
                  </a:lnTo>
                  <a:lnTo>
                    <a:pt x="2902597" y="428510"/>
                  </a:lnTo>
                  <a:lnTo>
                    <a:pt x="2901937" y="430479"/>
                  </a:lnTo>
                  <a:lnTo>
                    <a:pt x="2900629" y="431787"/>
                  </a:lnTo>
                  <a:lnTo>
                    <a:pt x="2907182" y="431787"/>
                  </a:lnTo>
                  <a:close/>
                </a:path>
                <a:path w="4677409" h="1640204">
                  <a:moveTo>
                    <a:pt x="2916999" y="891705"/>
                  </a:moveTo>
                  <a:lnTo>
                    <a:pt x="2915031" y="885812"/>
                  </a:lnTo>
                  <a:lnTo>
                    <a:pt x="2914383" y="885164"/>
                  </a:lnTo>
                  <a:lnTo>
                    <a:pt x="2911767" y="885812"/>
                  </a:lnTo>
                  <a:lnTo>
                    <a:pt x="2909798" y="886472"/>
                  </a:lnTo>
                  <a:lnTo>
                    <a:pt x="2911106" y="889088"/>
                  </a:lnTo>
                  <a:lnTo>
                    <a:pt x="2911767" y="891044"/>
                  </a:lnTo>
                  <a:lnTo>
                    <a:pt x="2913075" y="893013"/>
                  </a:lnTo>
                  <a:lnTo>
                    <a:pt x="2913723" y="893013"/>
                  </a:lnTo>
                  <a:lnTo>
                    <a:pt x="2916999" y="892352"/>
                  </a:lnTo>
                  <a:lnTo>
                    <a:pt x="2916999" y="891705"/>
                  </a:lnTo>
                  <a:close/>
                </a:path>
                <a:path w="4677409" h="1640204">
                  <a:moveTo>
                    <a:pt x="2935338" y="645058"/>
                  </a:moveTo>
                  <a:lnTo>
                    <a:pt x="2934017" y="641134"/>
                  </a:lnTo>
                  <a:lnTo>
                    <a:pt x="2930093" y="641134"/>
                  </a:lnTo>
                  <a:lnTo>
                    <a:pt x="2927477" y="641794"/>
                  </a:lnTo>
                  <a:lnTo>
                    <a:pt x="2928785" y="647026"/>
                  </a:lnTo>
                  <a:lnTo>
                    <a:pt x="2930753" y="647026"/>
                  </a:lnTo>
                  <a:lnTo>
                    <a:pt x="2932709" y="646366"/>
                  </a:lnTo>
                  <a:lnTo>
                    <a:pt x="2934678" y="645058"/>
                  </a:lnTo>
                  <a:lnTo>
                    <a:pt x="2935338" y="645058"/>
                  </a:lnTo>
                  <a:close/>
                </a:path>
                <a:path w="4677409" h="1640204">
                  <a:moveTo>
                    <a:pt x="2936646" y="407581"/>
                  </a:moveTo>
                  <a:lnTo>
                    <a:pt x="2935338" y="406273"/>
                  </a:lnTo>
                  <a:lnTo>
                    <a:pt x="2935338" y="405625"/>
                  </a:lnTo>
                  <a:lnTo>
                    <a:pt x="2934017" y="406933"/>
                  </a:lnTo>
                  <a:lnTo>
                    <a:pt x="2932709" y="407581"/>
                  </a:lnTo>
                  <a:lnTo>
                    <a:pt x="2932061" y="408889"/>
                  </a:lnTo>
                  <a:lnTo>
                    <a:pt x="2932061" y="409549"/>
                  </a:lnTo>
                  <a:lnTo>
                    <a:pt x="2932709" y="410197"/>
                  </a:lnTo>
                  <a:lnTo>
                    <a:pt x="2932709" y="410857"/>
                  </a:lnTo>
                  <a:lnTo>
                    <a:pt x="2934017" y="409549"/>
                  </a:lnTo>
                  <a:lnTo>
                    <a:pt x="2935338" y="408889"/>
                  </a:lnTo>
                  <a:lnTo>
                    <a:pt x="2935986" y="407581"/>
                  </a:lnTo>
                  <a:lnTo>
                    <a:pt x="2936646" y="407581"/>
                  </a:lnTo>
                  <a:close/>
                </a:path>
                <a:path w="4677409" h="1640204">
                  <a:moveTo>
                    <a:pt x="2962173" y="1294041"/>
                  </a:moveTo>
                  <a:lnTo>
                    <a:pt x="2755925" y="1606753"/>
                  </a:lnTo>
                  <a:lnTo>
                    <a:pt x="2937294" y="1469377"/>
                  </a:lnTo>
                  <a:lnTo>
                    <a:pt x="2962173" y="1294041"/>
                  </a:lnTo>
                  <a:close/>
                </a:path>
                <a:path w="4677409" h="1640204">
                  <a:moveTo>
                    <a:pt x="2979204" y="486740"/>
                  </a:moveTo>
                  <a:lnTo>
                    <a:pt x="2976588" y="484784"/>
                  </a:lnTo>
                  <a:lnTo>
                    <a:pt x="2974619" y="482815"/>
                  </a:lnTo>
                  <a:lnTo>
                    <a:pt x="2972003" y="480860"/>
                  </a:lnTo>
                  <a:lnTo>
                    <a:pt x="2968726" y="485432"/>
                  </a:lnTo>
                  <a:lnTo>
                    <a:pt x="2965450" y="490664"/>
                  </a:lnTo>
                  <a:lnTo>
                    <a:pt x="2962173" y="495249"/>
                  </a:lnTo>
                  <a:lnTo>
                    <a:pt x="2964142" y="496557"/>
                  </a:lnTo>
                  <a:lnTo>
                    <a:pt x="2967418" y="499821"/>
                  </a:lnTo>
                  <a:lnTo>
                    <a:pt x="2972003" y="495249"/>
                  </a:lnTo>
                  <a:lnTo>
                    <a:pt x="2975927" y="490664"/>
                  </a:lnTo>
                  <a:lnTo>
                    <a:pt x="2979204" y="486740"/>
                  </a:lnTo>
                  <a:close/>
                </a:path>
                <a:path w="4677409" h="1640204">
                  <a:moveTo>
                    <a:pt x="2986405" y="916559"/>
                  </a:moveTo>
                  <a:lnTo>
                    <a:pt x="2985744" y="915250"/>
                  </a:lnTo>
                  <a:lnTo>
                    <a:pt x="2985744" y="914603"/>
                  </a:lnTo>
                  <a:lnTo>
                    <a:pt x="2984436" y="915911"/>
                  </a:lnTo>
                  <a:lnTo>
                    <a:pt x="2983128" y="916559"/>
                  </a:lnTo>
                  <a:lnTo>
                    <a:pt x="2981820" y="917867"/>
                  </a:lnTo>
                  <a:lnTo>
                    <a:pt x="2981820" y="918527"/>
                  </a:lnTo>
                  <a:lnTo>
                    <a:pt x="2982480" y="919175"/>
                  </a:lnTo>
                  <a:lnTo>
                    <a:pt x="2982480" y="919835"/>
                  </a:lnTo>
                  <a:lnTo>
                    <a:pt x="2983788" y="918527"/>
                  </a:lnTo>
                  <a:lnTo>
                    <a:pt x="2986405" y="917219"/>
                  </a:lnTo>
                  <a:lnTo>
                    <a:pt x="2986405" y="916559"/>
                  </a:lnTo>
                  <a:close/>
                </a:path>
                <a:path w="4677409" h="1640204">
                  <a:moveTo>
                    <a:pt x="2995574" y="244030"/>
                  </a:moveTo>
                  <a:lnTo>
                    <a:pt x="2994266" y="242722"/>
                  </a:lnTo>
                  <a:lnTo>
                    <a:pt x="2992958" y="243370"/>
                  </a:lnTo>
                  <a:lnTo>
                    <a:pt x="2992297" y="244678"/>
                  </a:lnTo>
                  <a:lnTo>
                    <a:pt x="2990989" y="245338"/>
                  </a:lnTo>
                  <a:lnTo>
                    <a:pt x="2991637" y="246646"/>
                  </a:lnTo>
                  <a:lnTo>
                    <a:pt x="2992297" y="247294"/>
                  </a:lnTo>
                  <a:lnTo>
                    <a:pt x="2992297" y="247954"/>
                  </a:lnTo>
                  <a:lnTo>
                    <a:pt x="2993606" y="247294"/>
                  </a:lnTo>
                  <a:lnTo>
                    <a:pt x="2994914" y="244678"/>
                  </a:lnTo>
                  <a:lnTo>
                    <a:pt x="2995574" y="244030"/>
                  </a:lnTo>
                  <a:close/>
                </a:path>
                <a:path w="4677409" h="1640204">
                  <a:moveTo>
                    <a:pt x="2997530" y="192341"/>
                  </a:moveTo>
                  <a:lnTo>
                    <a:pt x="2996882" y="191693"/>
                  </a:lnTo>
                  <a:lnTo>
                    <a:pt x="2995574" y="191693"/>
                  </a:lnTo>
                  <a:lnTo>
                    <a:pt x="2995574" y="193649"/>
                  </a:lnTo>
                  <a:lnTo>
                    <a:pt x="2996222" y="194310"/>
                  </a:lnTo>
                  <a:lnTo>
                    <a:pt x="2997530" y="194310"/>
                  </a:lnTo>
                  <a:lnTo>
                    <a:pt x="2997530" y="192341"/>
                  </a:lnTo>
                  <a:close/>
                </a:path>
                <a:path w="4677409" h="1640204">
                  <a:moveTo>
                    <a:pt x="3002115" y="59537"/>
                  </a:moveTo>
                  <a:lnTo>
                    <a:pt x="2998190" y="57581"/>
                  </a:lnTo>
                  <a:lnTo>
                    <a:pt x="2992297" y="57581"/>
                  </a:lnTo>
                  <a:lnTo>
                    <a:pt x="2990989" y="58889"/>
                  </a:lnTo>
                  <a:lnTo>
                    <a:pt x="2989021" y="59537"/>
                  </a:lnTo>
                  <a:lnTo>
                    <a:pt x="2987713" y="60845"/>
                  </a:lnTo>
                  <a:lnTo>
                    <a:pt x="2989681" y="62814"/>
                  </a:lnTo>
                  <a:lnTo>
                    <a:pt x="2990989" y="65430"/>
                  </a:lnTo>
                  <a:lnTo>
                    <a:pt x="2992958" y="65430"/>
                  </a:lnTo>
                  <a:lnTo>
                    <a:pt x="2996222" y="66078"/>
                  </a:lnTo>
                  <a:lnTo>
                    <a:pt x="2998851" y="65430"/>
                  </a:lnTo>
                  <a:lnTo>
                    <a:pt x="3002115" y="64770"/>
                  </a:lnTo>
                  <a:lnTo>
                    <a:pt x="3001467" y="62814"/>
                  </a:lnTo>
                  <a:lnTo>
                    <a:pt x="3002115" y="59537"/>
                  </a:lnTo>
                  <a:close/>
                </a:path>
                <a:path w="4677409" h="1640204">
                  <a:moveTo>
                    <a:pt x="3007360" y="345427"/>
                  </a:moveTo>
                  <a:lnTo>
                    <a:pt x="3004743" y="340855"/>
                  </a:lnTo>
                  <a:lnTo>
                    <a:pt x="3001467" y="340855"/>
                  </a:lnTo>
                  <a:lnTo>
                    <a:pt x="2998190" y="342811"/>
                  </a:lnTo>
                  <a:lnTo>
                    <a:pt x="2994266" y="344119"/>
                  </a:lnTo>
                  <a:lnTo>
                    <a:pt x="2998190" y="350659"/>
                  </a:lnTo>
                  <a:lnTo>
                    <a:pt x="2998851" y="350659"/>
                  </a:lnTo>
                  <a:lnTo>
                    <a:pt x="3002115" y="350012"/>
                  </a:lnTo>
                  <a:lnTo>
                    <a:pt x="3004743" y="348043"/>
                  </a:lnTo>
                  <a:lnTo>
                    <a:pt x="3007360" y="345427"/>
                  </a:lnTo>
                  <a:close/>
                </a:path>
                <a:path w="4677409" h="1640204">
                  <a:moveTo>
                    <a:pt x="3008668" y="858342"/>
                  </a:moveTo>
                  <a:lnTo>
                    <a:pt x="3006699" y="854405"/>
                  </a:lnTo>
                  <a:lnTo>
                    <a:pt x="3006699" y="848525"/>
                  </a:lnTo>
                  <a:lnTo>
                    <a:pt x="3000806" y="851789"/>
                  </a:lnTo>
                  <a:lnTo>
                    <a:pt x="2997530" y="853097"/>
                  </a:lnTo>
                  <a:lnTo>
                    <a:pt x="2994266" y="856373"/>
                  </a:lnTo>
                  <a:lnTo>
                    <a:pt x="2996882" y="862914"/>
                  </a:lnTo>
                  <a:lnTo>
                    <a:pt x="2998851" y="862914"/>
                  </a:lnTo>
                  <a:lnTo>
                    <a:pt x="3001467" y="863574"/>
                  </a:lnTo>
                  <a:lnTo>
                    <a:pt x="3005391" y="861606"/>
                  </a:lnTo>
                  <a:lnTo>
                    <a:pt x="3008668" y="858342"/>
                  </a:lnTo>
                  <a:close/>
                </a:path>
                <a:path w="4677409" h="1640204">
                  <a:moveTo>
                    <a:pt x="3011284" y="193649"/>
                  </a:moveTo>
                  <a:lnTo>
                    <a:pt x="3009315" y="193649"/>
                  </a:lnTo>
                  <a:lnTo>
                    <a:pt x="3009315" y="198882"/>
                  </a:lnTo>
                  <a:lnTo>
                    <a:pt x="3011284" y="198882"/>
                  </a:lnTo>
                  <a:lnTo>
                    <a:pt x="3011284" y="193649"/>
                  </a:lnTo>
                  <a:close/>
                </a:path>
                <a:path w="4677409" h="1640204">
                  <a:moveTo>
                    <a:pt x="3016529" y="616927"/>
                  </a:moveTo>
                  <a:lnTo>
                    <a:pt x="3015208" y="615619"/>
                  </a:lnTo>
                  <a:lnTo>
                    <a:pt x="3011944" y="618896"/>
                  </a:lnTo>
                  <a:lnTo>
                    <a:pt x="3014561" y="621512"/>
                  </a:lnTo>
                  <a:lnTo>
                    <a:pt x="3015221" y="620204"/>
                  </a:lnTo>
                  <a:lnTo>
                    <a:pt x="3015869" y="619544"/>
                  </a:lnTo>
                  <a:lnTo>
                    <a:pt x="3016529" y="617588"/>
                  </a:lnTo>
                  <a:lnTo>
                    <a:pt x="3016529" y="616927"/>
                  </a:lnTo>
                  <a:close/>
                </a:path>
                <a:path w="4677409" h="1640204">
                  <a:moveTo>
                    <a:pt x="3026346" y="4584"/>
                  </a:moveTo>
                  <a:lnTo>
                    <a:pt x="3021761" y="0"/>
                  </a:lnTo>
                  <a:lnTo>
                    <a:pt x="3020453" y="0"/>
                  </a:lnTo>
                  <a:lnTo>
                    <a:pt x="3019145" y="3937"/>
                  </a:lnTo>
                  <a:lnTo>
                    <a:pt x="3018485" y="8509"/>
                  </a:lnTo>
                  <a:lnTo>
                    <a:pt x="3017177" y="12433"/>
                  </a:lnTo>
                  <a:lnTo>
                    <a:pt x="3019145" y="13093"/>
                  </a:lnTo>
                  <a:lnTo>
                    <a:pt x="3021761" y="13741"/>
                  </a:lnTo>
                  <a:lnTo>
                    <a:pt x="3023730" y="13741"/>
                  </a:lnTo>
                  <a:lnTo>
                    <a:pt x="3024378" y="10477"/>
                  </a:lnTo>
                  <a:lnTo>
                    <a:pt x="3025686" y="7861"/>
                  </a:lnTo>
                  <a:lnTo>
                    <a:pt x="3026346" y="4584"/>
                  </a:lnTo>
                  <a:close/>
                </a:path>
                <a:path w="4677409" h="1640204">
                  <a:moveTo>
                    <a:pt x="3040748" y="148513"/>
                  </a:moveTo>
                  <a:lnTo>
                    <a:pt x="3037471" y="147205"/>
                  </a:lnTo>
                  <a:lnTo>
                    <a:pt x="3034855" y="145897"/>
                  </a:lnTo>
                  <a:lnTo>
                    <a:pt x="3032239" y="151777"/>
                  </a:lnTo>
                  <a:lnTo>
                    <a:pt x="3030270" y="158330"/>
                  </a:lnTo>
                  <a:lnTo>
                    <a:pt x="3027654" y="164211"/>
                  </a:lnTo>
                  <a:lnTo>
                    <a:pt x="3031579" y="165519"/>
                  </a:lnTo>
                  <a:lnTo>
                    <a:pt x="3034207" y="166179"/>
                  </a:lnTo>
                  <a:lnTo>
                    <a:pt x="3036163" y="160286"/>
                  </a:lnTo>
                  <a:lnTo>
                    <a:pt x="3038792" y="154406"/>
                  </a:lnTo>
                  <a:lnTo>
                    <a:pt x="3040748" y="148513"/>
                  </a:lnTo>
                  <a:close/>
                </a:path>
                <a:path w="4677409" h="1640204">
                  <a:moveTo>
                    <a:pt x="3042056" y="267576"/>
                  </a:moveTo>
                  <a:lnTo>
                    <a:pt x="3034207" y="275424"/>
                  </a:lnTo>
                  <a:lnTo>
                    <a:pt x="3033547" y="276733"/>
                  </a:lnTo>
                  <a:lnTo>
                    <a:pt x="3034207" y="280009"/>
                  </a:lnTo>
                  <a:lnTo>
                    <a:pt x="3036824" y="280009"/>
                  </a:lnTo>
                  <a:lnTo>
                    <a:pt x="3038792" y="280670"/>
                  </a:lnTo>
                  <a:lnTo>
                    <a:pt x="3040748" y="280009"/>
                  </a:lnTo>
                  <a:lnTo>
                    <a:pt x="3041408" y="279349"/>
                  </a:lnTo>
                  <a:lnTo>
                    <a:pt x="3040888" y="276733"/>
                  </a:lnTo>
                  <a:lnTo>
                    <a:pt x="3040850" y="275424"/>
                  </a:lnTo>
                  <a:lnTo>
                    <a:pt x="3042056" y="267576"/>
                  </a:lnTo>
                  <a:close/>
                </a:path>
                <a:path w="4677409" h="1640204">
                  <a:moveTo>
                    <a:pt x="3057118" y="739927"/>
                  </a:moveTo>
                  <a:lnTo>
                    <a:pt x="3055150" y="738619"/>
                  </a:lnTo>
                  <a:lnTo>
                    <a:pt x="3052534" y="736650"/>
                  </a:lnTo>
                  <a:lnTo>
                    <a:pt x="3049917" y="735342"/>
                  </a:lnTo>
                  <a:lnTo>
                    <a:pt x="3042056" y="749084"/>
                  </a:lnTo>
                  <a:lnTo>
                    <a:pt x="3044025" y="750392"/>
                  </a:lnTo>
                  <a:lnTo>
                    <a:pt x="3045333" y="751700"/>
                  </a:lnTo>
                  <a:lnTo>
                    <a:pt x="3046641" y="752348"/>
                  </a:lnTo>
                  <a:lnTo>
                    <a:pt x="3049917" y="748423"/>
                  </a:lnTo>
                  <a:lnTo>
                    <a:pt x="3053842" y="743851"/>
                  </a:lnTo>
                  <a:lnTo>
                    <a:pt x="3057118" y="739927"/>
                  </a:lnTo>
                  <a:close/>
                </a:path>
                <a:path w="4677409" h="1640204">
                  <a:moveTo>
                    <a:pt x="3066935" y="218516"/>
                  </a:moveTo>
                  <a:lnTo>
                    <a:pt x="3060395" y="217208"/>
                  </a:lnTo>
                  <a:lnTo>
                    <a:pt x="3060395" y="217855"/>
                  </a:lnTo>
                  <a:lnTo>
                    <a:pt x="3058426" y="222440"/>
                  </a:lnTo>
                  <a:lnTo>
                    <a:pt x="3056471" y="227672"/>
                  </a:lnTo>
                  <a:lnTo>
                    <a:pt x="3055810" y="233565"/>
                  </a:lnTo>
                  <a:lnTo>
                    <a:pt x="3055150" y="236181"/>
                  </a:lnTo>
                  <a:lnTo>
                    <a:pt x="3055150" y="239445"/>
                  </a:lnTo>
                  <a:lnTo>
                    <a:pt x="3054502" y="242722"/>
                  </a:lnTo>
                  <a:lnTo>
                    <a:pt x="3055810" y="243370"/>
                  </a:lnTo>
                  <a:lnTo>
                    <a:pt x="3057779" y="244030"/>
                  </a:lnTo>
                  <a:lnTo>
                    <a:pt x="3059087" y="244678"/>
                  </a:lnTo>
                  <a:lnTo>
                    <a:pt x="3061703" y="241414"/>
                  </a:lnTo>
                  <a:lnTo>
                    <a:pt x="3064980" y="238798"/>
                  </a:lnTo>
                  <a:lnTo>
                    <a:pt x="3065627" y="235521"/>
                  </a:lnTo>
                  <a:lnTo>
                    <a:pt x="3066935" y="230289"/>
                  </a:lnTo>
                  <a:lnTo>
                    <a:pt x="3066935" y="218516"/>
                  </a:lnTo>
                  <a:close/>
                </a:path>
                <a:path w="4677409" h="1640204">
                  <a:moveTo>
                    <a:pt x="3090519" y="176644"/>
                  </a:moveTo>
                  <a:lnTo>
                    <a:pt x="3089198" y="171411"/>
                  </a:lnTo>
                  <a:lnTo>
                    <a:pt x="3087243" y="166827"/>
                  </a:lnTo>
                  <a:lnTo>
                    <a:pt x="3085935" y="162255"/>
                  </a:lnTo>
                  <a:lnTo>
                    <a:pt x="3076105" y="166179"/>
                  </a:lnTo>
                  <a:lnTo>
                    <a:pt x="3077413" y="170751"/>
                  </a:lnTo>
                  <a:lnTo>
                    <a:pt x="3078721" y="175983"/>
                  </a:lnTo>
                  <a:lnTo>
                    <a:pt x="3080042" y="180568"/>
                  </a:lnTo>
                  <a:lnTo>
                    <a:pt x="3083306" y="179260"/>
                  </a:lnTo>
                  <a:lnTo>
                    <a:pt x="3087243" y="177952"/>
                  </a:lnTo>
                  <a:lnTo>
                    <a:pt x="3090519" y="176644"/>
                  </a:lnTo>
                  <a:close/>
                </a:path>
                <a:path w="4677409" h="1640204">
                  <a:moveTo>
                    <a:pt x="3135693" y="535152"/>
                  </a:moveTo>
                  <a:lnTo>
                    <a:pt x="3133725" y="532536"/>
                  </a:lnTo>
                  <a:lnTo>
                    <a:pt x="3133077" y="531888"/>
                  </a:lnTo>
                  <a:lnTo>
                    <a:pt x="3131108" y="531888"/>
                  </a:lnTo>
                  <a:lnTo>
                    <a:pt x="3129140" y="532536"/>
                  </a:lnTo>
                  <a:lnTo>
                    <a:pt x="3125876" y="533844"/>
                  </a:lnTo>
                  <a:lnTo>
                    <a:pt x="3128492" y="536460"/>
                  </a:lnTo>
                  <a:lnTo>
                    <a:pt x="3129800" y="539076"/>
                  </a:lnTo>
                  <a:lnTo>
                    <a:pt x="3132417" y="539076"/>
                  </a:lnTo>
                  <a:lnTo>
                    <a:pt x="3134385" y="537121"/>
                  </a:lnTo>
                  <a:lnTo>
                    <a:pt x="3135693" y="535152"/>
                  </a:lnTo>
                  <a:close/>
                </a:path>
                <a:path w="4677409" h="1640204">
                  <a:moveTo>
                    <a:pt x="3150095" y="333006"/>
                  </a:moveTo>
                  <a:lnTo>
                    <a:pt x="3148787" y="330390"/>
                  </a:lnTo>
                  <a:lnTo>
                    <a:pt x="3148139" y="327113"/>
                  </a:lnTo>
                  <a:lnTo>
                    <a:pt x="3146171" y="327761"/>
                  </a:lnTo>
                  <a:lnTo>
                    <a:pt x="3142894" y="327761"/>
                  </a:lnTo>
                  <a:lnTo>
                    <a:pt x="3140926" y="331698"/>
                  </a:lnTo>
                  <a:lnTo>
                    <a:pt x="3141586" y="334962"/>
                  </a:lnTo>
                  <a:lnTo>
                    <a:pt x="3141586" y="339547"/>
                  </a:lnTo>
                  <a:lnTo>
                    <a:pt x="3145510" y="337578"/>
                  </a:lnTo>
                  <a:lnTo>
                    <a:pt x="3149447" y="336931"/>
                  </a:lnTo>
                  <a:lnTo>
                    <a:pt x="3149447" y="336270"/>
                  </a:lnTo>
                  <a:lnTo>
                    <a:pt x="3150095" y="333006"/>
                  </a:lnTo>
                  <a:close/>
                </a:path>
                <a:path w="4677409" h="1640204">
                  <a:moveTo>
                    <a:pt x="3227362" y="300291"/>
                  </a:moveTo>
                  <a:lnTo>
                    <a:pt x="3226701" y="299631"/>
                  </a:lnTo>
                  <a:lnTo>
                    <a:pt x="3226054" y="298323"/>
                  </a:lnTo>
                  <a:lnTo>
                    <a:pt x="3224746" y="297675"/>
                  </a:lnTo>
                  <a:lnTo>
                    <a:pt x="3223437" y="298323"/>
                  </a:lnTo>
                  <a:lnTo>
                    <a:pt x="3222777" y="298323"/>
                  </a:lnTo>
                  <a:lnTo>
                    <a:pt x="3222777" y="300291"/>
                  </a:lnTo>
                  <a:lnTo>
                    <a:pt x="3227362" y="300291"/>
                  </a:lnTo>
                  <a:close/>
                </a:path>
                <a:path w="4677409" h="1640204">
                  <a:moveTo>
                    <a:pt x="3263379" y="1555724"/>
                  </a:moveTo>
                  <a:lnTo>
                    <a:pt x="3262058" y="1554416"/>
                  </a:lnTo>
                  <a:lnTo>
                    <a:pt x="3261410" y="1552460"/>
                  </a:lnTo>
                  <a:lnTo>
                    <a:pt x="3260750" y="1560309"/>
                  </a:lnTo>
                  <a:lnTo>
                    <a:pt x="3262719" y="1559661"/>
                  </a:lnTo>
                  <a:lnTo>
                    <a:pt x="3263379" y="1558340"/>
                  </a:lnTo>
                  <a:lnTo>
                    <a:pt x="3263379" y="1555724"/>
                  </a:lnTo>
                  <a:close/>
                </a:path>
                <a:path w="4677409" h="1640204">
                  <a:moveTo>
                    <a:pt x="3298736" y="1555076"/>
                  </a:moveTo>
                  <a:lnTo>
                    <a:pt x="3296767" y="1551800"/>
                  </a:lnTo>
                  <a:lnTo>
                    <a:pt x="3295459" y="1549184"/>
                  </a:lnTo>
                  <a:lnTo>
                    <a:pt x="3289566" y="1551152"/>
                  </a:lnTo>
                  <a:lnTo>
                    <a:pt x="3289566" y="1555724"/>
                  </a:lnTo>
                  <a:lnTo>
                    <a:pt x="3290874" y="1559001"/>
                  </a:lnTo>
                  <a:lnTo>
                    <a:pt x="3292183" y="1562925"/>
                  </a:lnTo>
                  <a:lnTo>
                    <a:pt x="3295459" y="1560309"/>
                  </a:lnTo>
                  <a:lnTo>
                    <a:pt x="3298736" y="1559001"/>
                  </a:lnTo>
                  <a:lnTo>
                    <a:pt x="3298736" y="1555076"/>
                  </a:lnTo>
                  <a:close/>
                </a:path>
                <a:path w="4677409" h="1640204">
                  <a:moveTo>
                    <a:pt x="3300044" y="1405915"/>
                  </a:moveTo>
                  <a:lnTo>
                    <a:pt x="3296767" y="1405915"/>
                  </a:lnTo>
                  <a:lnTo>
                    <a:pt x="3294151" y="1405255"/>
                  </a:lnTo>
                  <a:lnTo>
                    <a:pt x="3290874" y="1405255"/>
                  </a:lnTo>
                  <a:lnTo>
                    <a:pt x="3289566" y="1419656"/>
                  </a:lnTo>
                  <a:lnTo>
                    <a:pt x="3288258" y="1426845"/>
                  </a:lnTo>
                  <a:lnTo>
                    <a:pt x="3290874" y="1427505"/>
                  </a:lnTo>
                  <a:lnTo>
                    <a:pt x="3293491" y="1427505"/>
                  </a:lnTo>
                  <a:lnTo>
                    <a:pt x="3296107" y="1428153"/>
                  </a:lnTo>
                  <a:lnTo>
                    <a:pt x="3297415" y="1420964"/>
                  </a:lnTo>
                  <a:lnTo>
                    <a:pt x="3298736" y="1413116"/>
                  </a:lnTo>
                  <a:lnTo>
                    <a:pt x="3300044" y="1405915"/>
                  </a:lnTo>
                  <a:close/>
                </a:path>
                <a:path w="4677409" h="1640204">
                  <a:moveTo>
                    <a:pt x="3359620" y="1108900"/>
                  </a:moveTo>
                  <a:lnTo>
                    <a:pt x="3338017" y="900201"/>
                  </a:lnTo>
                  <a:lnTo>
                    <a:pt x="3084626" y="1146848"/>
                  </a:lnTo>
                  <a:lnTo>
                    <a:pt x="3001467" y="1418348"/>
                  </a:lnTo>
                  <a:lnTo>
                    <a:pt x="3359620" y="1108900"/>
                  </a:lnTo>
                  <a:close/>
                </a:path>
                <a:path w="4677409" h="1640204">
                  <a:moveTo>
                    <a:pt x="3363557" y="1479842"/>
                  </a:moveTo>
                  <a:lnTo>
                    <a:pt x="3362896" y="1478534"/>
                  </a:lnTo>
                  <a:lnTo>
                    <a:pt x="3362248" y="1477873"/>
                  </a:lnTo>
                  <a:lnTo>
                    <a:pt x="3360928" y="1479181"/>
                  </a:lnTo>
                  <a:lnTo>
                    <a:pt x="3359620" y="1479842"/>
                  </a:lnTo>
                  <a:lnTo>
                    <a:pt x="3358972" y="1481150"/>
                  </a:lnTo>
                  <a:lnTo>
                    <a:pt x="3358311" y="1481150"/>
                  </a:lnTo>
                  <a:lnTo>
                    <a:pt x="3359620" y="1482458"/>
                  </a:lnTo>
                  <a:lnTo>
                    <a:pt x="3359620" y="1483106"/>
                  </a:lnTo>
                  <a:lnTo>
                    <a:pt x="3362896" y="1479842"/>
                  </a:lnTo>
                  <a:lnTo>
                    <a:pt x="3363557" y="1479842"/>
                  </a:lnTo>
                  <a:close/>
                </a:path>
                <a:path w="4677409" h="1640204">
                  <a:moveTo>
                    <a:pt x="3381883" y="1414424"/>
                  </a:moveTo>
                  <a:lnTo>
                    <a:pt x="3381235" y="1412455"/>
                  </a:lnTo>
                  <a:lnTo>
                    <a:pt x="3379927" y="1411147"/>
                  </a:lnTo>
                  <a:lnTo>
                    <a:pt x="3378606" y="1409192"/>
                  </a:lnTo>
                  <a:lnTo>
                    <a:pt x="3377298" y="1409839"/>
                  </a:lnTo>
                  <a:lnTo>
                    <a:pt x="3376650" y="1410500"/>
                  </a:lnTo>
                  <a:lnTo>
                    <a:pt x="3374682" y="1411808"/>
                  </a:lnTo>
                  <a:lnTo>
                    <a:pt x="3377298" y="1415732"/>
                  </a:lnTo>
                  <a:lnTo>
                    <a:pt x="3378606" y="1417040"/>
                  </a:lnTo>
                  <a:lnTo>
                    <a:pt x="3379927" y="1416380"/>
                  </a:lnTo>
                  <a:lnTo>
                    <a:pt x="3381883" y="1415072"/>
                  </a:lnTo>
                  <a:lnTo>
                    <a:pt x="3381883" y="1414424"/>
                  </a:lnTo>
                  <a:close/>
                </a:path>
                <a:path w="4677409" h="1640204">
                  <a:moveTo>
                    <a:pt x="3396945" y="1515173"/>
                  </a:moveTo>
                  <a:lnTo>
                    <a:pt x="3395637" y="1512557"/>
                  </a:lnTo>
                  <a:lnTo>
                    <a:pt x="3394329" y="1509280"/>
                  </a:lnTo>
                  <a:lnTo>
                    <a:pt x="3392360" y="1507972"/>
                  </a:lnTo>
                  <a:lnTo>
                    <a:pt x="3390404" y="1507312"/>
                  </a:lnTo>
                  <a:lnTo>
                    <a:pt x="3387775" y="1507972"/>
                  </a:lnTo>
                  <a:lnTo>
                    <a:pt x="3380575" y="1507972"/>
                  </a:lnTo>
                  <a:lnTo>
                    <a:pt x="3387128" y="1514513"/>
                  </a:lnTo>
                  <a:lnTo>
                    <a:pt x="3388436" y="1517129"/>
                  </a:lnTo>
                  <a:lnTo>
                    <a:pt x="3391052" y="1517789"/>
                  </a:lnTo>
                  <a:lnTo>
                    <a:pt x="3392360" y="1518437"/>
                  </a:lnTo>
                  <a:lnTo>
                    <a:pt x="3394976" y="1515821"/>
                  </a:lnTo>
                  <a:lnTo>
                    <a:pt x="3396945" y="1515173"/>
                  </a:lnTo>
                  <a:close/>
                </a:path>
                <a:path w="4677409" h="1640204">
                  <a:moveTo>
                    <a:pt x="3412007" y="1467408"/>
                  </a:moveTo>
                  <a:lnTo>
                    <a:pt x="3411347" y="1465453"/>
                  </a:lnTo>
                  <a:lnTo>
                    <a:pt x="3411347" y="1464144"/>
                  </a:lnTo>
                  <a:lnTo>
                    <a:pt x="3410699" y="1462836"/>
                  </a:lnTo>
                  <a:lnTo>
                    <a:pt x="3409391" y="1462176"/>
                  </a:lnTo>
                  <a:lnTo>
                    <a:pt x="3406114" y="1462176"/>
                  </a:lnTo>
                  <a:lnTo>
                    <a:pt x="3406114" y="1464144"/>
                  </a:lnTo>
                  <a:lnTo>
                    <a:pt x="3406762" y="1466761"/>
                  </a:lnTo>
                  <a:lnTo>
                    <a:pt x="3407092" y="1467408"/>
                  </a:lnTo>
                  <a:lnTo>
                    <a:pt x="3407422" y="1468069"/>
                  </a:lnTo>
                  <a:lnTo>
                    <a:pt x="3410039" y="1467408"/>
                  </a:lnTo>
                  <a:lnTo>
                    <a:pt x="3412007" y="1467408"/>
                  </a:lnTo>
                  <a:close/>
                </a:path>
                <a:path w="4677409" h="1640204">
                  <a:moveTo>
                    <a:pt x="3440811" y="1408531"/>
                  </a:moveTo>
                  <a:lnTo>
                    <a:pt x="3440163" y="1406563"/>
                  </a:lnTo>
                  <a:lnTo>
                    <a:pt x="3438194" y="1405255"/>
                  </a:lnTo>
                  <a:lnTo>
                    <a:pt x="3436886" y="1403299"/>
                  </a:lnTo>
                  <a:lnTo>
                    <a:pt x="3435578" y="1403946"/>
                  </a:lnTo>
                  <a:lnTo>
                    <a:pt x="3434918" y="1405255"/>
                  </a:lnTo>
                  <a:lnTo>
                    <a:pt x="3432962" y="1407223"/>
                  </a:lnTo>
                  <a:lnTo>
                    <a:pt x="3434918" y="1408531"/>
                  </a:lnTo>
                  <a:lnTo>
                    <a:pt x="3436226" y="1410500"/>
                  </a:lnTo>
                  <a:lnTo>
                    <a:pt x="3438194" y="1411147"/>
                  </a:lnTo>
                  <a:lnTo>
                    <a:pt x="3440811" y="1408531"/>
                  </a:lnTo>
                  <a:close/>
                </a:path>
                <a:path w="4677409" h="1640204">
                  <a:moveTo>
                    <a:pt x="3470275" y="1350962"/>
                  </a:moveTo>
                  <a:lnTo>
                    <a:pt x="3467658" y="1347685"/>
                  </a:lnTo>
                  <a:lnTo>
                    <a:pt x="3467011" y="1347685"/>
                  </a:lnTo>
                  <a:lnTo>
                    <a:pt x="3465042" y="1348346"/>
                  </a:lnTo>
                  <a:lnTo>
                    <a:pt x="3461118" y="1350962"/>
                  </a:lnTo>
                  <a:lnTo>
                    <a:pt x="3462426" y="1352270"/>
                  </a:lnTo>
                  <a:lnTo>
                    <a:pt x="3463074" y="1353578"/>
                  </a:lnTo>
                  <a:lnTo>
                    <a:pt x="3465042" y="1355534"/>
                  </a:lnTo>
                  <a:lnTo>
                    <a:pt x="3466350" y="1354226"/>
                  </a:lnTo>
                  <a:lnTo>
                    <a:pt x="3468319" y="1352918"/>
                  </a:lnTo>
                  <a:lnTo>
                    <a:pt x="3469627" y="1350962"/>
                  </a:lnTo>
                  <a:lnTo>
                    <a:pt x="3470275" y="1350962"/>
                  </a:lnTo>
                  <a:close/>
                </a:path>
                <a:path w="4677409" h="1640204">
                  <a:moveTo>
                    <a:pt x="3483381" y="1531518"/>
                  </a:moveTo>
                  <a:lnTo>
                    <a:pt x="3482060" y="1530210"/>
                  </a:lnTo>
                  <a:lnTo>
                    <a:pt x="3481413" y="1528902"/>
                  </a:lnTo>
                  <a:lnTo>
                    <a:pt x="3476828" y="1533486"/>
                  </a:lnTo>
                  <a:lnTo>
                    <a:pt x="3478136" y="1535455"/>
                  </a:lnTo>
                  <a:lnTo>
                    <a:pt x="3478796" y="1536103"/>
                  </a:lnTo>
                  <a:lnTo>
                    <a:pt x="3479444" y="1537411"/>
                  </a:lnTo>
                  <a:lnTo>
                    <a:pt x="3480752" y="1535455"/>
                  </a:lnTo>
                  <a:lnTo>
                    <a:pt x="3482060" y="1534147"/>
                  </a:lnTo>
                  <a:lnTo>
                    <a:pt x="3483381" y="1531518"/>
                  </a:lnTo>
                  <a:close/>
                </a:path>
                <a:path w="4677409" h="1640204">
                  <a:moveTo>
                    <a:pt x="3502368" y="1453667"/>
                  </a:moveTo>
                  <a:lnTo>
                    <a:pt x="3501059" y="1453667"/>
                  </a:lnTo>
                  <a:lnTo>
                    <a:pt x="3497122" y="1452359"/>
                  </a:lnTo>
                  <a:lnTo>
                    <a:pt x="3495167" y="1458912"/>
                  </a:lnTo>
                  <a:lnTo>
                    <a:pt x="3492538" y="1464792"/>
                  </a:lnTo>
                  <a:lnTo>
                    <a:pt x="3490582" y="1471333"/>
                  </a:lnTo>
                  <a:lnTo>
                    <a:pt x="3493198" y="1471993"/>
                  </a:lnTo>
                  <a:lnTo>
                    <a:pt x="3496475" y="1472641"/>
                  </a:lnTo>
                  <a:lnTo>
                    <a:pt x="3499091" y="1473301"/>
                  </a:lnTo>
                  <a:lnTo>
                    <a:pt x="3501707" y="1460220"/>
                  </a:lnTo>
                  <a:lnTo>
                    <a:pt x="3502368" y="1453667"/>
                  </a:lnTo>
                  <a:close/>
                </a:path>
                <a:path w="4677409" h="1640204">
                  <a:moveTo>
                    <a:pt x="3521354" y="1371892"/>
                  </a:moveTo>
                  <a:lnTo>
                    <a:pt x="3518738" y="1371244"/>
                  </a:lnTo>
                  <a:lnTo>
                    <a:pt x="3516769" y="1371244"/>
                  </a:lnTo>
                  <a:lnTo>
                    <a:pt x="3514153" y="1370584"/>
                  </a:lnTo>
                  <a:lnTo>
                    <a:pt x="3512185" y="1386293"/>
                  </a:lnTo>
                  <a:lnTo>
                    <a:pt x="3514153" y="1386941"/>
                  </a:lnTo>
                  <a:lnTo>
                    <a:pt x="3516109" y="1386941"/>
                  </a:lnTo>
                  <a:lnTo>
                    <a:pt x="3518077" y="1387602"/>
                  </a:lnTo>
                  <a:lnTo>
                    <a:pt x="3519386" y="1382356"/>
                  </a:lnTo>
                  <a:lnTo>
                    <a:pt x="3520046" y="1377124"/>
                  </a:lnTo>
                  <a:lnTo>
                    <a:pt x="3521354" y="1371892"/>
                  </a:lnTo>
                  <a:close/>
                </a:path>
                <a:path w="4677409" h="1640204">
                  <a:moveTo>
                    <a:pt x="3527247" y="1511249"/>
                  </a:moveTo>
                  <a:lnTo>
                    <a:pt x="3524631" y="1508620"/>
                  </a:lnTo>
                  <a:lnTo>
                    <a:pt x="3523323" y="1506664"/>
                  </a:lnTo>
                  <a:lnTo>
                    <a:pt x="3521354" y="1507972"/>
                  </a:lnTo>
                  <a:lnTo>
                    <a:pt x="3518077" y="1508620"/>
                  </a:lnTo>
                  <a:lnTo>
                    <a:pt x="3517430" y="1510588"/>
                  </a:lnTo>
                  <a:lnTo>
                    <a:pt x="3516109" y="1513205"/>
                  </a:lnTo>
                  <a:lnTo>
                    <a:pt x="3517430" y="1516481"/>
                  </a:lnTo>
                  <a:lnTo>
                    <a:pt x="3518738" y="1522361"/>
                  </a:lnTo>
                  <a:lnTo>
                    <a:pt x="3523323" y="1517789"/>
                  </a:lnTo>
                  <a:lnTo>
                    <a:pt x="3527247" y="1515821"/>
                  </a:lnTo>
                  <a:lnTo>
                    <a:pt x="3527247" y="1511249"/>
                  </a:lnTo>
                  <a:close/>
                </a:path>
                <a:path w="4677409" h="1640204">
                  <a:moveTo>
                    <a:pt x="3542957" y="1280960"/>
                  </a:moveTo>
                  <a:lnTo>
                    <a:pt x="3542309" y="1279652"/>
                  </a:lnTo>
                  <a:lnTo>
                    <a:pt x="3542309" y="1278991"/>
                  </a:lnTo>
                  <a:lnTo>
                    <a:pt x="3541001" y="1279652"/>
                  </a:lnTo>
                  <a:lnTo>
                    <a:pt x="3539680" y="1280960"/>
                  </a:lnTo>
                  <a:lnTo>
                    <a:pt x="3539032" y="1282268"/>
                  </a:lnTo>
                  <a:lnTo>
                    <a:pt x="3538372" y="1282268"/>
                  </a:lnTo>
                  <a:lnTo>
                    <a:pt x="3539680" y="1283576"/>
                  </a:lnTo>
                  <a:lnTo>
                    <a:pt x="3539680" y="1284236"/>
                  </a:lnTo>
                  <a:lnTo>
                    <a:pt x="3541001" y="1283576"/>
                  </a:lnTo>
                  <a:lnTo>
                    <a:pt x="3542309" y="1282268"/>
                  </a:lnTo>
                  <a:lnTo>
                    <a:pt x="3542957" y="1280960"/>
                  </a:lnTo>
                  <a:close/>
                </a:path>
                <a:path w="4677409" h="1640204">
                  <a:moveTo>
                    <a:pt x="3559327" y="1220114"/>
                  </a:moveTo>
                  <a:lnTo>
                    <a:pt x="3558019" y="1219466"/>
                  </a:lnTo>
                  <a:lnTo>
                    <a:pt x="3556711" y="1219466"/>
                  </a:lnTo>
                  <a:lnTo>
                    <a:pt x="3555403" y="1218806"/>
                  </a:lnTo>
                  <a:lnTo>
                    <a:pt x="3551466" y="1230579"/>
                  </a:lnTo>
                  <a:lnTo>
                    <a:pt x="3552787" y="1231239"/>
                  </a:lnTo>
                  <a:lnTo>
                    <a:pt x="3553434" y="1231239"/>
                  </a:lnTo>
                  <a:lnTo>
                    <a:pt x="3554095" y="1231887"/>
                  </a:lnTo>
                  <a:lnTo>
                    <a:pt x="3555403" y="1227963"/>
                  </a:lnTo>
                  <a:lnTo>
                    <a:pt x="3559327" y="1220114"/>
                  </a:lnTo>
                  <a:close/>
                </a:path>
                <a:path w="4677409" h="1640204">
                  <a:moveTo>
                    <a:pt x="3559327" y="1081417"/>
                  </a:moveTo>
                  <a:lnTo>
                    <a:pt x="3558019" y="1076845"/>
                  </a:lnTo>
                  <a:lnTo>
                    <a:pt x="3554095" y="1076845"/>
                  </a:lnTo>
                  <a:lnTo>
                    <a:pt x="3551466" y="1077493"/>
                  </a:lnTo>
                  <a:lnTo>
                    <a:pt x="3550158" y="1082725"/>
                  </a:lnTo>
                  <a:lnTo>
                    <a:pt x="3550818" y="1084046"/>
                  </a:lnTo>
                  <a:lnTo>
                    <a:pt x="3551466" y="1084694"/>
                  </a:lnTo>
                  <a:lnTo>
                    <a:pt x="3554095" y="1084694"/>
                  </a:lnTo>
                  <a:lnTo>
                    <a:pt x="3556711" y="1083386"/>
                  </a:lnTo>
                  <a:lnTo>
                    <a:pt x="3558679" y="1082078"/>
                  </a:lnTo>
                  <a:lnTo>
                    <a:pt x="3559327" y="1081417"/>
                  </a:lnTo>
                  <a:close/>
                </a:path>
                <a:path w="4677409" h="1640204">
                  <a:moveTo>
                    <a:pt x="3576358" y="1405915"/>
                  </a:moveTo>
                  <a:lnTo>
                    <a:pt x="3575697" y="1405255"/>
                  </a:lnTo>
                  <a:lnTo>
                    <a:pt x="3575050" y="1403946"/>
                  </a:lnTo>
                  <a:lnTo>
                    <a:pt x="3571773" y="1407223"/>
                  </a:lnTo>
                  <a:lnTo>
                    <a:pt x="3572421" y="1408531"/>
                  </a:lnTo>
                  <a:lnTo>
                    <a:pt x="3573729" y="1409192"/>
                  </a:lnTo>
                  <a:lnTo>
                    <a:pt x="3574389" y="1409839"/>
                  </a:lnTo>
                  <a:lnTo>
                    <a:pt x="3576358" y="1405915"/>
                  </a:lnTo>
                  <a:close/>
                </a:path>
                <a:path w="4677409" h="1640204">
                  <a:moveTo>
                    <a:pt x="3586835" y="1029081"/>
                  </a:moveTo>
                  <a:lnTo>
                    <a:pt x="3584206" y="1027125"/>
                  </a:lnTo>
                  <a:lnTo>
                    <a:pt x="3582898" y="1024509"/>
                  </a:lnTo>
                  <a:lnTo>
                    <a:pt x="3581590" y="1025156"/>
                  </a:lnTo>
                  <a:lnTo>
                    <a:pt x="3580282" y="1025156"/>
                  </a:lnTo>
                  <a:lnTo>
                    <a:pt x="3578974" y="1025817"/>
                  </a:lnTo>
                  <a:lnTo>
                    <a:pt x="3578974" y="1030389"/>
                  </a:lnTo>
                  <a:lnTo>
                    <a:pt x="3579545" y="1034973"/>
                  </a:lnTo>
                  <a:lnTo>
                    <a:pt x="3579622" y="1040206"/>
                  </a:lnTo>
                  <a:lnTo>
                    <a:pt x="3582251" y="1040206"/>
                  </a:lnTo>
                  <a:lnTo>
                    <a:pt x="3583559" y="1040866"/>
                  </a:lnTo>
                  <a:lnTo>
                    <a:pt x="3584867" y="1037590"/>
                  </a:lnTo>
                  <a:lnTo>
                    <a:pt x="3586835" y="1034973"/>
                  </a:lnTo>
                  <a:lnTo>
                    <a:pt x="3586835" y="1029081"/>
                  </a:lnTo>
                  <a:close/>
                </a:path>
                <a:path w="4677409" h="1640204">
                  <a:moveTo>
                    <a:pt x="3588143" y="1547876"/>
                  </a:moveTo>
                  <a:lnTo>
                    <a:pt x="3586835" y="1544612"/>
                  </a:lnTo>
                  <a:lnTo>
                    <a:pt x="3585514" y="1539379"/>
                  </a:lnTo>
                  <a:lnTo>
                    <a:pt x="3580930" y="1540687"/>
                  </a:lnTo>
                  <a:lnTo>
                    <a:pt x="3577005" y="1541995"/>
                  </a:lnTo>
                  <a:lnTo>
                    <a:pt x="3572421" y="1543951"/>
                  </a:lnTo>
                  <a:lnTo>
                    <a:pt x="3571773" y="1543951"/>
                  </a:lnTo>
                  <a:lnTo>
                    <a:pt x="3572637" y="1547876"/>
                  </a:lnTo>
                  <a:lnTo>
                    <a:pt x="3573081" y="1549844"/>
                  </a:lnTo>
                  <a:lnTo>
                    <a:pt x="3573729" y="1549844"/>
                  </a:lnTo>
                  <a:lnTo>
                    <a:pt x="3578314" y="1549184"/>
                  </a:lnTo>
                  <a:lnTo>
                    <a:pt x="3582898" y="1547876"/>
                  </a:lnTo>
                  <a:lnTo>
                    <a:pt x="3588143" y="1547876"/>
                  </a:lnTo>
                  <a:close/>
                </a:path>
                <a:path w="4677409" h="1640204">
                  <a:moveTo>
                    <a:pt x="3588143" y="1491615"/>
                  </a:moveTo>
                  <a:lnTo>
                    <a:pt x="3586175" y="1488351"/>
                  </a:lnTo>
                  <a:lnTo>
                    <a:pt x="3584867" y="1487690"/>
                  </a:lnTo>
                  <a:lnTo>
                    <a:pt x="3582898" y="1486382"/>
                  </a:lnTo>
                  <a:lnTo>
                    <a:pt x="3580282" y="1487043"/>
                  </a:lnTo>
                  <a:lnTo>
                    <a:pt x="3575037" y="1486382"/>
                  </a:lnTo>
                  <a:lnTo>
                    <a:pt x="3575507" y="1487043"/>
                  </a:lnTo>
                  <a:lnTo>
                    <a:pt x="3579622" y="1492923"/>
                  </a:lnTo>
                  <a:lnTo>
                    <a:pt x="3580930" y="1495539"/>
                  </a:lnTo>
                  <a:lnTo>
                    <a:pt x="3583559" y="1496847"/>
                  </a:lnTo>
                  <a:lnTo>
                    <a:pt x="3586835" y="1494891"/>
                  </a:lnTo>
                  <a:lnTo>
                    <a:pt x="3587483" y="1492923"/>
                  </a:lnTo>
                  <a:lnTo>
                    <a:pt x="3588143" y="1491615"/>
                  </a:lnTo>
                  <a:close/>
                </a:path>
                <a:path w="4677409" h="1640204">
                  <a:moveTo>
                    <a:pt x="3597960" y="1292085"/>
                  </a:moveTo>
                  <a:lnTo>
                    <a:pt x="3592068" y="1296657"/>
                  </a:lnTo>
                  <a:lnTo>
                    <a:pt x="3588791" y="1297965"/>
                  </a:lnTo>
                  <a:lnTo>
                    <a:pt x="3588791" y="1299273"/>
                  </a:lnTo>
                  <a:lnTo>
                    <a:pt x="3588143" y="1300581"/>
                  </a:lnTo>
                  <a:lnTo>
                    <a:pt x="3590099" y="1302550"/>
                  </a:lnTo>
                  <a:lnTo>
                    <a:pt x="3592068" y="1305166"/>
                  </a:lnTo>
                  <a:lnTo>
                    <a:pt x="3594036" y="1303858"/>
                  </a:lnTo>
                  <a:lnTo>
                    <a:pt x="3596652" y="1303197"/>
                  </a:lnTo>
                  <a:lnTo>
                    <a:pt x="3597300" y="1301889"/>
                  </a:lnTo>
                  <a:lnTo>
                    <a:pt x="3597960" y="1299933"/>
                  </a:lnTo>
                  <a:lnTo>
                    <a:pt x="3597465" y="1297965"/>
                  </a:lnTo>
                  <a:lnTo>
                    <a:pt x="3597389" y="1296657"/>
                  </a:lnTo>
                  <a:lnTo>
                    <a:pt x="3597960" y="1292085"/>
                  </a:lnTo>
                  <a:close/>
                </a:path>
                <a:path w="4677409" h="1640204">
                  <a:moveTo>
                    <a:pt x="3599269" y="1459560"/>
                  </a:moveTo>
                  <a:lnTo>
                    <a:pt x="3598621" y="1459560"/>
                  </a:lnTo>
                  <a:lnTo>
                    <a:pt x="3599269" y="1460220"/>
                  </a:lnTo>
                  <a:lnTo>
                    <a:pt x="3599269" y="1459560"/>
                  </a:lnTo>
                  <a:close/>
                </a:path>
                <a:path w="4677409" h="1640204">
                  <a:moveTo>
                    <a:pt x="3601885" y="1041514"/>
                  </a:moveTo>
                  <a:lnTo>
                    <a:pt x="3600577" y="1041514"/>
                  </a:lnTo>
                  <a:lnTo>
                    <a:pt x="3598621" y="1042174"/>
                  </a:lnTo>
                  <a:lnTo>
                    <a:pt x="3598621" y="1044130"/>
                  </a:lnTo>
                  <a:lnTo>
                    <a:pt x="3599269" y="1045438"/>
                  </a:lnTo>
                  <a:lnTo>
                    <a:pt x="3599269" y="1046746"/>
                  </a:lnTo>
                  <a:lnTo>
                    <a:pt x="3601237" y="1046746"/>
                  </a:lnTo>
                  <a:lnTo>
                    <a:pt x="3601237" y="1046099"/>
                  </a:lnTo>
                  <a:lnTo>
                    <a:pt x="3601885" y="1044790"/>
                  </a:lnTo>
                  <a:lnTo>
                    <a:pt x="3601885" y="1041514"/>
                  </a:lnTo>
                  <a:close/>
                </a:path>
                <a:path w="4677409" h="1640204">
                  <a:moveTo>
                    <a:pt x="3603193" y="1443202"/>
                  </a:moveTo>
                  <a:lnTo>
                    <a:pt x="3599269" y="1443863"/>
                  </a:lnTo>
                  <a:lnTo>
                    <a:pt x="3595344" y="1443863"/>
                  </a:lnTo>
                  <a:lnTo>
                    <a:pt x="3591407" y="1444510"/>
                  </a:lnTo>
                  <a:lnTo>
                    <a:pt x="3594036" y="1449095"/>
                  </a:lnTo>
                  <a:lnTo>
                    <a:pt x="3595992" y="1453667"/>
                  </a:lnTo>
                  <a:lnTo>
                    <a:pt x="3598621" y="1458252"/>
                  </a:lnTo>
                  <a:lnTo>
                    <a:pt x="3600577" y="1453019"/>
                  </a:lnTo>
                  <a:lnTo>
                    <a:pt x="3601885" y="1448435"/>
                  </a:lnTo>
                  <a:lnTo>
                    <a:pt x="3603193" y="1443202"/>
                  </a:lnTo>
                  <a:close/>
                </a:path>
                <a:path w="4677409" h="1640204">
                  <a:moveTo>
                    <a:pt x="3605161" y="1468069"/>
                  </a:moveTo>
                  <a:lnTo>
                    <a:pt x="3603193" y="1465453"/>
                  </a:lnTo>
                  <a:lnTo>
                    <a:pt x="3600577" y="1462836"/>
                  </a:lnTo>
                  <a:lnTo>
                    <a:pt x="3598621" y="1460220"/>
                  </a:lnTo>
                  <a:lnTo>
                    <a:pt x="3599269" y="1463484"/>
                  </a:lnTo>
                  <a:lnTo>
                    <a:pt x="3599269" y="1470025"/>
                  </a:lnTo>
                  <a:lnTo>
                    <a:pt x="3601885" y="1469377"/>
                  </a:lnTo>
                  <a:lnTo>
                    <a:pt x="3603853" y="1468716"/>
                  </a:lnTo>
                  <a:lnTo>
                    <a:pt x="3605161" y="1468069"/>
                  </a:lnTo>
                  <a:close/>
                </a:path>
                <a:path w="4677409" h="1640204">
                  <a:moveTo>
                    <a:pt x="3605822" y="1436662"/>
                  </a:moveTo>
                  <a:lnTo>
                    <a:pt x="3605161" y="1435354"/>
                  </a:lnTo>
                  <a:lnTo>
                    <a:pt x="3604514" y="1433385"/>
                  </a:lnTo>
                  <a:lnTo>
                    <a:pt x="3601885" y="1432077"/>
                  </a:lnTo>
                  <a:lnTo>
                    <a:pt x="3600577" y="1432737"/>
                  </a:lnTo>
                  <a:lnTo>
                    <a:pt x="3598621" y="1432737"/>
                  </a:lnTo>
                  <a:lnTo>
                    <a:pt x="3599269" y="1434045"/>
                  </a:lnTo>
                  <a:lnTo>
                    <a:pt x="3599269" y="1436014"/>
                  </a:lnTo>
                  <a:lnTo>
                    <a:pt x="3599929" y="1436014"/>
                  </a:lnTo>
                  <a:lnTo>
                    <a:pt x="3601885" y="1436662"/>
                  </a:lnTo>
                  <a:lnTo>
                    <a:pt x="3603853" y="1436014"/>
                  </a:lnTo>
                  <a:lnTo>
                    <a:pt x="3605822" y="1436662"/>
                  </a:lnTo>
                  <a:close/>
                </a:path>
                <a:path w="4677409" h="1640204">
                  <a:moveTo>
                    <a:pt x="3611054" y="1057211"/>
                  </a:moveTo>
                  <a:lnTo>
                    <a:pt x="3599307" y="1057363"/>
                  </a:lnTo>
                  <a:lnTo>
                    <a:pt x="3593211" y="1060818"/>
                  </a:lnTo>
                  <a:lnTo>
                    <a:pt x="3590798" y="1070648"/>
                  </a:lnTo>
                  <a:lnTo>
                    <a:pt x="3590099" y="1089926"/>
                  </a:lnTo>
                  <a:lnTo>
                    <a:pt x="3595128" y="1081963"/>
                  </a:lnTo>
                  <a:lnTo>
                    <a:pt x="3600335" y="1073823"/>
                  </a:lnTo>
                  <a:lnTo>
                    <a:pt x="3611054" y="1057211"/>
                  </a:lnTo>
                  <a:close/>
                </a:path>
                <a:path w="4677409" h="1640204">
                  <a:moveTo>
                    <a:pt x="3611054" y="986561"/>
                  </a:moveTo>
                  <a:lnTo>
                    <a:pt x="3608438" y="988529"/>
                  </a:lnTo>
                  <a:lnTo>
                    <a:pt x="3608438" y="989177"/>
                  </a:lnTo>
                  <a:lnTo>
                    <a:pt x="3609086" y="989838"/>
                  </a:lnTo>
                  <a:lnTo>
                    <a:pt x="3609086" y="990485"/>
                  </a:lnTo>
                  <a:lnTo>
                    <a:pt x="3611054" y="986561"/>
                  </a:lnTo>
                  <a:close/>
                </a:path>
                <a:path w="4677409" h="1640204">
                  <a:moveTo>
                    <a:pt x="3621532" y="1526286"/>
                  </a:moveTo>
                  <a:lnTo>
                    <a:pt x="3620224" y="1521053"/>
                  </a:lnTo>
                  <a:lnTo>
                    <a:pt x="3618915" y="1516481"/>
                  </a:lnTo>
                  <a:lnTo>
                    <a:pt x="3618255" y="1511896"/>
                  </a:lnTo>
                  <a:lnTo>
                    <a:pt x="3616299" y="1511896"/>
                  </a:lnTo>
                  <a:lnTo>
                    <a:pt x="3614978" y="1512557"/>
                  </a:lnTo>
                  <a:lnTo>
                    <a:pt x="3613023" y="1512557"/>
                  </a:lnTo>
                  <a:lnTo>
                    <a:pt x="3613670" y="1517789"/>
                  </a:lnTo>
                  <a:lnTo>
                    <a:pt x="3613670" y="1523022"/>
                  </a:lnTo>
                  <a:lnTo>
                    <a:pt x="3614331" y="1528254"/>
                  </a:lnTo>
                  <a:lnTo>
                    <a:pt x="3616947" y="1527594"/>
                  </a:lnTo>
                  <a:lnTo>
                    <a:pt x="3618915" y="1526946"/>
                  </a:lnTo>
                  <a:lnTo>
                    <a:pt x="3621532" y="1526286"/>
                  </a:lnTo>
                  <a:close/>
                </a:path>
                <a:path w="4677409" h="1640204">
                  <a:moveTo>
                    <a:pt x="3626764" y="1378432"/>
                  </a:moveTo>
                  <a:lnTo>
                    <a:pt x="3618915" y="1374508"/>
                  </a:lnTo>
                  <a:lnTo>
                    <a:pt x="3614978" y="1373200"/>
                  </a:lnTo>
                  <a:lnTo>
                    <a:pt x="3612146" y="1379093"/>
                  </a:lnTo>
                  <a:lnTo>
                    <a:pt x="3606698" y="1390865"/>
                  </a:lnTo>
                  <a:lnTo>
                    <a:pt x="3603853" y="1396758"/>
                  </a:lnTo>
                  <a:lnTo>
                    <a:pt x="3607778" y="1398066"/>
                  </a:lnTo>
                  <a:lnTo>
                    <a:pt x="3611054" y="1400022"/>
                  </a:lnTo>
                  <a:lnTo>
                    <a:pt x="3614978" y="1401991"/>
                  </a:lnTo>
                  <a:lnTo>
                    <a:pt x="3626764" y="1378432"/>
                  </a:lnTo>
                  <a:close/>
                </a:path>
                <a:path w="4677409" h="1640204">
                  <a:moveTo>
                    <a:pt x="3646411" y="1306474"/>
                  </a:moveTo>
                  <a:lnTo>
                    <a:pt x="3645763" y="1305166"/>
                  </a:lnTo>
                  <a:lnTo>
                    <a:pt x="3645103" y="1304505"/>
                  </a:lnTo>
                  <a:lnTo>
                    <a:pt x="3641826" y="1307782"/>
                  </a:lnTo>
                  <a:lnTo>
                    <a:pt x="3641179" y="1307782"/>
                  </a:lnTo>
                  <a:lnTo>
                    <a:pt x="3641826" y="1309090"/>
                  </a:lnTo>
                  <a:lnTo>
                    <a:pt x="3642487" y="1309751"/>
                  </a:lnTo>
                  <a:lnTo>
                    <a:pt x="3643795" y="1308442"/>
                  </a:lnTo>
                  <a:lnTo>
                    <a:pt x="3645103" y="1307782"/>
                  </a:lnTo>
                  <a:lnTo>
                    <a:pt x="3645763" y="1306474"/>
                  </a:lnTo>
                  <a:lnTo>
                    <a:pt x="3646411" y="1306474"/>
                  </a:lnTo>
                  <a:close/>
                </a:path>
                <a:path w="4677409" h="1640204">
                  <a:moveTo>
                    <a:pt x="3649027" y="1335913"/>
                  </a:moveTo>
                  <a:lnTo>
                    <a:pt x="3647071" y="1330020"/>
                  </a:lnTo>
                  <a:lnTo>
                    <a:pt x="3645103" y="1324787"/>
                  </a:lnTo>
                  <a:lnTo>
                    <a:pt x="3643134" y="1318907"/>
                  </a:lnTo>
                  <a:lnTo>
                    <a:pt x="3637242" y="1320863"/>
                  </a:lnTo>
                  <a:lnTo>
                    <a:pt x="3639870" y="1326095"/>
                  </a:lnTo>
                  <a:lnTo>
                    <a:pt x="3641826" y="1331988"/>
                  </a:lnTo>
                  <a:lnTo>
                    <a:pt x="3644455" y="1337221"/>
                  </a:lnTo>
                  <a:lnTo>
                    <a:pt x="3647071" y="1335913"/>
                  </a:lnTo>
                  <a:lnTo>
                    <a:pt x="3649027" y="1335913"/>
                  </a:lnTo>
                  <a:close/>
                </a:path>
                <a:path w="4677409" h="1640204">
                  <a:moveTo>
                    <a:pt x="3664089" y="1386941"/>
                  </a:moveTo>
                  <a:lnTo>
                    <a:pt x="3663442" y="1384325"/>
                  </a:lnTo>
                  <a:lnTo>
                    <a:pt x="3663442" y="1381709"/>
                  </a:lnTo>
                  <a:lnTo>
                    <a:pt x="3661473" y="1379740"/>
                  </a:lnTo>
                  <a:lnTo>
                    <a:pt x="3660165" y="1379093"/>
                  </a:lnTo>
                  <a:lnTo>
                    <a:pt x="3657549" y="1380401"/>
                  </a:lnTo>
                  <a:lnTo>
                    <a:pt x="3654272" y="1380401"/>
                  </a:lnTo>
                  <a:lnTo>
                    <a:pt x="3656241" y="1383677"/>
                  </a:lnTo>
                  <a:lnTo>
                    <a:pt x="3656330" y="1387005"/>
                  </a:lnTo>
                  <a:lnTo>
                    <a:pt x="3658197" y="1388249"/>
                  </a:lnTo>
                  <a:lnTo>
                    <a:pt x="3658857" y="1388910"/>
                  </a:lnTo>
                  <a:lnTo>
                    <a:pt x="3662134" y="1387602"/>
                  </a:lnTo>
                  <a:lnTo>
                    <a:pt x="3664089" y="1386941"/>
                  </a:lnTo>
                  <a:close/>
                </a:path>
                <a:path w="4677409" h="1640204">
                  <a:moveTo>
                    <a:pt x="3669334" y="1233855"/>
                  </a:moveTo>
                  <a:lnTo>
                    <a:pt x="3667366" y="1224038"/>
                  </a:lnTo>
                  <a:lnTo>
                    <a:pt x="3662134" y="1225346"/>
                  </a:lnTo>
                  <a:lnTo>
                    <a:pt x="3656241" y="1226007"/>
                  </a:lnTo>
                  <a:lnTo>
                    <a:pt x="3650996" y="1227315"/>
                  </a:lnTo>
                  <a:lnTo>
                    <a:pt x="3651656" y="1229931"/>
                  </a:lnTo>
                  <a:lnTo>
                    <a:pt x="3652304" y="1235824"/>
                  </a:lnTo>
                  <a:lnTo>
                    <a:pt x="3658197" y="1235824"/>
                  </a:lnTo>
                  <a:lnTo>
                    <a:pt x="3663442" y="1234516"/>
                  </a:lnTo>
                  <a:lnTo>
                    <a:pt x="3669334" y="1233855"/>
                  </a:lnTo>
                  <a:close/>
                </a:path>
                <a:path w="4677409" h="1640204">
                  <a:moveTo>
                    <a:pt x="3670643" y="1506004"/>
                  </a:moveTo>
                  <a:lnTo>
                    <a:pt x="3668674" y="1505356"/>
                  </a:lnTo>
                  <a:lnTo>
                    <a:pt x="3666706" y="1505356"/>
                  </a:lnTo>
                  <a:lnTo>
                    <a:pt x="3664089" y="1504696"/>
                  </a:lnTo>
                  <a:lnTo>
                    <a:pt x="3662134" y="1509941"/>
                  </a:lnTo>
                  <a:lnTo>
                    <a:pt x="3660813" y="1515173"/>
                  </a:lnTo>
                  <a:lnTo>
                    <a:pt x="3658857" y="1520405"/>
                  </a:lnTo>
                  <a:lnTo>
                    <a:pt x="3662134" y="1521053"/>
                  </a:lnTo>
                  <a:lnTo>
                    <a:pt x="3664750" y="1522361"/>
                  </a:lnTo>
                  <a:lnTo>
                    <a:pt x="3668026" y="1523022"/>
                  </a:lnTo>
                  <a:lnTo>
                    <a:pt x="3668674" y="1517789"/>
                  </a:lnTo>
                  <a:lnTo>
                    <a:pt x="3669982" y="1511896"/>
                  </a:lnTo>
                  <a:lnTo>
                    <a:pt x="3670643" y="1506004"/>
                  </a:lnTo>
                  <a:close/>
                </a:path>
                <a:path w="4677409" h="1640204">
                  <a:moveTo>
                    <a:pt x="3679152" y="1135075"/>
                  </a:moveTo>
                  <a:lnTo>
                    <a:pt x="3678491" y="1133106"/>
                  </a:lnTo>
                  <a:lnTo>
                    <a:pt x="3677843" y="1130490"/>
                  </a:lnTo>
                  <a:lnTo>
                    <a:pt x="3677183" y="1128522"/>
                  </a:lnTo>
                  <a:lnTo>
                    <a:pt x="3675875" y="1129182"/>
                  </a:lnTo>
                  <a:lnTo>
                    <a:pt x="3673259" y="1129182"/>
                  </a:lnTo>
                  <a:lnTo>
                    <a:pt x="3673259" y="1134414"/>
                  </a:lnTo>
                  <a:lnTo>
                    <a:pt x="3673919" y="1136383"/>
                  </a:lnTo>
                  <a:lnTo>
                    <a:pt x="3676535" y="1135722"/>
                  </a:lnTo>
                  <a:lnTo>
                    <a:pt x="3677843" y="1135075"/>
                  </a:lnTo>
                  <a:lnTo>
                    <a:pt x="3679152" y="1135075"/>
                  </a:lnTo>
                  <a:close/>
                </a:path>
                <a:path w="4677409" h="1640204">
                  <a:moveTo>
                    <a:pt x="3689629" y="1318247"/>
                  </a:moveTo>
                  <a:lnTo>
                    <a:pt x="3688321" y="1318247"/>
                  </a:lnTo>
                  <a:lnTo>
                    <a:pt x="3687661" y="1317599"/>
                  </a:lnTo>
                  <a:lnTo>
                    <a:pt x="3686352" y="1317599"/>
                  </a:lnTo>
                  <a:lnTo>
                    <a:pt x="3686352" y="1318247"/>
                  </a:lnTo>
                  <a:lnTo>
                    <a:pt x="3685705" y="1318907"/>
                  </a:lnTo>
                  <a:lnTo>
                    <a:pt x="3686352" y="1319555"/>
                  </a:lnTo>
                  <a:lnTo>
                    <a:pt x="3687013" y="1319555"/>
                  </a:lnTo>
                  <a:lnTo>
                    <a:pt x="3687661" y="1320863"/>
                  </a:lnTo>
                  <a:lnTo>
                    <a:pt x="3688321" y="1319555"/>
                  </a:lnTo>
                  <a:lnTo>
                    <a:pt x="3689629" y="1318247"/>
                  </a:lnTo>
                  <a:close/>
                </a:path>
                <a:path w="4677409" h="1640204">
                  <a:moveTo>
                    <a:pt x="3701415" y="1073569"/>
                  </a:moveTo>
                  <a:lnTo>
                    <a:pt x="3697490" y="1068336"/>
                  </a:lnTo>
                  <a:lnTo>
                    <a:pt x="3694861" y="1066380"/>
                  </a:lnTo>
                  <a:lnTo>
                    <a:pt x="3694214" y="1065720"/>
                  </a:lnTo>
                  <a:lnTo>
                    <a:pt x="3691598" y="1067689"/>
                  </a:lnTo>
                  <a:lnTo>
                    <a:pt x="3687661" y="1069644"/>
                  </a:lnTo>
                  <a:lnTo>
                    <a:pt x="3690937" y="1072921"/>
                  </a:lnTo>
                  <a:lnTo>
                    <a:pt x="3692245" y="1076185"/>
                  </a:lnTo>
                  <a:lnTo>
                    <a:pt x="3694861" y="1076845"/>
                  </a:lnTo>
                  <a:lnTo>
                    <a:pt x="3696830" y="1077493"/>
                  </a:lnTo>
                  <a:lnTo>
                    <a:pt x="3699446" y="1074877"/>
                  </a:lnTo>
                  <a:lnTo>
                    <a:pt x="3701415" y="1073569"/>
                  </a:lnTo>
                  <a:close/>
                </a:path>
                <a:path w="4677409" h="1640204">
                  <a:moveTo>
                    <a:pt x="3709276" y="1352270"/>
                  </a:moveTo>
                  <a:lnTo>
                    <a:pt x="3702723" y="1354226"/>
                  </a:lnTo>
                  <a:lnTo>
                    <a:pt x="3695522" y="1354886"/>
                  </a:lnTo>
                  <a:lnTo>
                    <a:pt x="3695522" y="1355534"/>
                  </a:lnTo>
                  <a:lnTo>
                    <a:pt x="3693007" y="1367256"/>
                  </a:lnTo>
                  <a:lnTo>
                    <a:pt x="3686187" y="1377124"/>
                  </a:lnTo>
                  <a:lnTo>
                    <a:pt x="3679126" y="1387005"/>
                  </a:lnTo>
                  <a:lnTo>
                    <a:pt x="3675875" y="1398714"/>
                  </a:lnTo>
                  <a:lnTo>
                    <a:pt x="3675227" y="1403946"/>
                  </a:lnTo>
                  <a:lnTo>
                    <a:pt x="3666706" y="1409839"/>
                  </a:lnTo>
                  <a:lnTo>
                    <a:pt x="3661473" y="1415072"/>
                  </a:lnTo>
                  <a:lnTo>
                    <a:pt x="3700754" y="1388910"/>
                  </a:lnTo>
                  <a:lnTo>
                    <a:pt x="3707015" y="1363141"/>
                  </a:lnTo>
                  <a:lnTo>
                    <a:pt x="3709276" y="1352270"/>
                  </a:lnTo>
                  <a:close/>
                </a:path>
                <a:path w="4677409" h="1640204">
                  <a:moveTo>
                    <a:pt x="3711892" y="1494231"/>
                  </a:moveTo>
                  <a:lnTo>
                    <a:pt x="3709924" y="1491615"/>
                  </a:lnTo>
                  <a:lnTo>
                    <a:pt x="3707307" y="1489659"/>
                  </a:lnTo>
                  <a:lnTo>
                    <a:pt x="3705339" y="1487690"/>
                  </a:lnTo>
                  <a:lnTo>
                    <a:pt x="3701415" y="1491615"/>
                  </a:lnTo>
                  <a:lnTo>
                    <a:pt x="3698138" y="1495539"/>
                  </a:lnTo>
                  <a:lnTo>
                    <a:pt x="3694214" y="1499463"/>
                  </a:lnTo>
                  <a:lnTo>
                    <a:pt x="3696170" y="1500771"/>
                  </a:lnTo>
                  <a:lnTo>
                    <a:pt x="3697490" y="1502740"/>
                  </a:lnTo>
                  <a:lnTo>
                    <a:pt x="3699446" y="1504696"/>
                  </a:lnTo>
                  <a:lnTo>
                    <a:pt x="3704031" y="1501432"/>
                  </a:lnTo>
                  <a:lnTo>
                    <a:pt x="3707968" y="1497507"/>
                  </a:lnTo>
                  <a:lnTo>
                    <a:pt x="3711892" y="1494231"/>
                  </a:lnTo>
                  <a:close/>
                </a:path>
                <a:path w="4677409" h="1640204">
                  <a:moveTo>
                    <a:pt x="3719093" y="1114793"/>
                  </a:moveTo>
                  <a:lnTo>
                    <a:pt x="3717785" y="1113485"/>
                  </a:lnTo>
                  <a:lnTo>
                    <a:pt x="3715816" y="1112824"/>
                  </a:lnTo>
                  <a:lnTo>
                    <a:pt x="3713861" y="1111516"/>
                  </a:lnTo>
                  <a:lnTo>
                    <a:pt x="3710584" y="1116101"/>
                  </a:lnTo>
                  <a:lnTo>
                    <a:pt x="3707968" y="1120025"/>
                  </a:lnTo>
                  <a:lnTo>
                    <a:pt x="3705339" y="1124597"/>
                  </a:lnTo>
                  <a:lnTo>
                    <a:pt x="3707968" y="1125905"/>
                  </a:lnTo>
                  <a:lnTo>
                    <a:pt x="3709924" y="1127213"/>
                  </a:lnTo>
                  <a:lnTo>
                    <a:pt x="3712540" y="1128522"/>
                  </a:lnTo>
                  <a:lnTo>
                    <a:pt x="3714508" y="1123950"/>
                  </a:lnTo>
                  <a:lnTo>
                    <a:pt x="3717125" y="1119365"/>
                  </a:lnTo>
                  <a:lnTo>
                    <a:pt x="3719093" y="1114793"/>
                  </a:lnTo>
                  <a:close/>
                </a:path>
                <a:path w="4677409" h="1640204">
                  <a:moveTo>
                    <a:pt x="3729571" y="1390218"/>
                  </a:moveTo>
                  <a:lnTo>
                    <a:pt x="3726954" y="1388910"/>
                  </a:lnTo>
                  <a:lnTo>
                    <a:pt x="3724986" y="1387602"/>
                  </a:lnTo>
                  <a:lnTo>
                    <a:pt x="3721062" y="1386293"/>
                  </a:lnTo>
                  <a:lnTo>
                    <a:pt x="3718433" y="1392834"/>
                  </a:lnTo>
                  <a:lnTo>
                    <a:pt x="3715169" y="1398714"/>
                  </a:lnTo>
                  <a:lnTo>
                    <a:pt x="3712540" y="1405255"/>
                  </a:lnTo>
                  <a:lnTo>
                    <a:pt x="3715169" y="1406563"/>
                  </a:lnTo>
                  <a:lnTo>
                    <a:pt x="3717125" y="1407223"/>
                  </a:lnTo>
                  <a:lnTo>
                    <a:pt x="3719093" y="1408531"/>
                  </a:lnTo>
                  <a:lnTo>
                    <a:pt x="3723017" y="1402638"/>
                  </a:lnTo>
                  <a:lnTo>
                    <a:pt x="3726294" y="1396098"/>
                  </a:lnTo>
                  <a:lnTo>
                    <a:pt x="3729571" y="1390218"/>
                  </a:lnTo>
                  <a:close/>
                </a:path>
                <a:path w="4677409" h="1640204">
                  <a:moveTo>
                    <a:pt x="3730879" y="1160589"/>
                  </a:moveTo>
                  <a:lnTo>
                    <a:pt x="3729571" y="1159281"/>
                  </a:lnTo>
                  <a:lnTo>
                    <a:pt x="3728910" y="1157973"/>
                  </a:lnTo>
                  <a:lnTo>
                    <a:pt x="3727602" y="1157312"/>
                  </a:lnTo>
                  <a:lnTo>
                    <a:pt x="3726954" y="1157312"/>
                  </a:lnTo>
                  <a:lnTo>
                    <a:pt x="3726294" y="1157973"/>
                  </a:lnTo>
                  <a:lnTo>
                    <a:pt x="3725646" y="1157973"/>
                  </a:lnTo>
                  <a:lnTo>
                    <a:pt x="3726954" y="1159281"/>
                  </a:lnTo>
                  <a:lnTo>
                    <a:pt x="3727602" y="1160589"/>
                  </a:lnTo>
                  <a:lnTo>
                    <a:pt x="3728910" y="1161237"/>
                  </a:lnTo>
                  <a:lnTo>
                    <a:pt x="3728910" y="1161897"/>
                  </a:lnTo>
                  <a:lnTo>
                    <a:pt x="3730218" y="1160589"/>
                  </a:lnTo>
                  <a:lnTo>
                    <a:pt x="3730879" y="1160589"/>
                  </a:lnTo>
                  <a:close/>
                </a:path>
                <a:path w="4677409" h="1640204">
                  <a:moveTo>
                    <a:pt x="3736771" y="1404607"/>
                  </a:moveTo>
                  <a:lnTo>
                    <a:pt x="3736111" y="1404607"/>
                  </a:lnTo>
                  <a:lnTo>
                    <a:pt x="3734803" y="1403946"/>
                  </a:lnTo>
                  <a:lnTo>
                    <a:pt x="3733495" y="1403946"/>
                  </a:lnTo>
                  <a:lnTo>
                    <a:pt x="3734155" y="1405255"/>
                  </a:lnTo>
                  <a:lnTo>
                    <a:pt x="3734803" y="1405915"/>
                  </a:lnTo>
                  <a:lnTo>
                    <a:pt x="3736111" y="1405915"/>
                  </a:lnTo>
                  <a:lnTo>
                    <a:pt x="3736111" y="1405255"/>
                  </a:lnTo>
                  <a:lnTo>
                    <a:pt x="3736771" y="1404607"/>
                  </a:lnTo>
                  <a:close/>
                </a:path>
                <a:path w="4677409" h="1640204">
                  <a:moveTo>
                    <a:pt x="3740048" y="1422273"/>
                  </a:moveTo>
                  <a:lnTo>
                    <a:pt x="3738740" y="1414424"/>
                  </a:lnTo>
                  <a:lnTo>
                    <a:pt x="3727361" y="1423822"/>
                  </a:lnTo>
                  <a:lnTo>
                    <a:pt x="3721150" y="1429042"/>
                  </a:lnTo>
                  <a:lnTo>
                    <a:pt x="3714508" y="1434706"/>
                  </a:lnTo>
                  <a:lnTo>
                    <a:pt x="3716477" y="1437322"/>
                  </a:lnTo>
                  <a:lnTo>
                    <a:pt x="3721709" y="1445818"/>
                  </a:lnTo>
                  <a:lnTo>
                    <a:pt x="3726954" y="1453667"/>
                  </a:lnTo>
                  <a:lnTo>
                    <a:pt x="3729304" y="1447190"/>
                  </a:lnTo>
                  <a:lnTo>
                    <a:pt x="3733762" y="1433982"/>
                  </a:lnTo>
                  <a:lnTo>
                    <a:pt x="3736111" y="1427505"/>
                  </a:lnTo>
                  <a:lnTo>
                    <a:pt x="3737432" y="1424889"/>
                  </a:lnTo>
                  <a:lnTo>
                    <a:pt x="3740048" y="1422273"/>
                  </a:lnTo>
                  <a:close/>
                </a:path>
                <a:path w="4677409" h="1640204">
                  <a:moveTo>
                    <a:pt x="3741356" y="903478"/>
                  </a:moveTo>
                  <a:lnTo>
                    <a:pt x="3738740" y="903478"/>
                  </a:lnTo>
                  <a:lnTo>
                    <a:pt x="3736111" y="902817"/>
                  </a:lnTo>
                  <a:lnTo>
                    <a:pt x="3732847" y="902817"/>
                  </a:lnTo>
                  <a:lnTo>
                    <a:pt x="3732847" y="908062"/>
                  </a:lnTo>
                  <a:lnTo>
                    <a:pt x="3732187" y="913295"/>
                  </a:lnTo>
                  <a:lnTo>
                    <a:pt x="3732187" y="918527"/>
                  </a:lnTo>
                  <a:lnTo>
                    <a:pt x="3734155" y="918527"/>
                  </a:lnTo>
                  <a:lnTo>
                    <a:pt x="3735463" y="919175"/>
                  </a:lnTo>
                  <a:lnTo>
                    <a:pt x="3737432" y="919175"/>
                  </a:lnTo>
                  <a:lnTo>
                    <a:pt x="3741356" y="903478"/>
                  </a:lnTo>
                  <a:close/>
                </a:path>
                <a:path w="4677409" h="1640204">
                  <a:moveTo>
                    <a:pt x="3743325" y="1063104"/>
                  </a:moveTo>
                  <a:lnTo>
                    <a:pt x="3742004" y="1062456"/>
                  </a:lnTo>
                  <a:lnTo>
                    <a:pt x="3741356" y="1061148"/>
                  </a:lnTo>
                  <a:lnTo>
                    <a:pt x="3740048" y="1059840"/>
                  </a:lnTo>
                  <a:lnTo>
                    <a:pt x="3738740" y="1060488"/>
                  </a:lnTo>
                  <a:lnTo>
                    <a:pt x="3736771" y="1061148"/>
                  </a:lnTo>
                  <a:lnTo>
                    <a:pt x="3736771" y="1063104"/>
                  </a:lnTo>
                  <a:lnTo>
                    <a:pt x="3737432" y="1064412"/>
                  </a:lnTo>
                  <a:lnTo>
                    <a:pt x="3738740" y="1065720"/>
                  </a:lnTo>
                  <a:lnTo>
                    <a:pt x="3740048" y="1065072"/>
                  </a:lnTo>
                  <a:lnTo>
                    <a:pt x="3742004" y="1063764"/>
                  </a:lnTo>
                  <a:lnTo>
                    <a:pt x="3743325" y="1063104"/>
                  </a:lnTo>
                  <a:close/>
                </a:path>
                <a:path w="4677409" h="1640204">
                  <a:moveTo>
                    <a:pt x="3743972" y="1010767"/>
                  </a:moveTo>
                  <a:lnTo>
                    <a:pt x="3743325" y="1008151"/>
                  </a:lnTo>
                  <a:lnTo>
                    <a:pt x="3743325" y="1006182"/>
                  </a:lnTo>
                  <a:lnTo>
                    <a:pt x="3742664" y="1004227"/>
                  </a:lnTo>
                  <a:lnTo>
                    <a:pt x="3740696" y="1004227"/>
                  </a:lnTo>
                  <a:lnTo>
                    <a:pt x="3739388" y="1004874"/>
                  </a:lnTo>
                  <a:lnTo>
                    <a:pt x="3738080" y="1004874"/>
                  </a:lnTo>
                  <a:lnTo>
                    <a:pt x="3738740" y="1006843"/>
                  </a:lnTo>
                  <a:lnTo>
                    <a:pt x="3738740" y="1008811"/>
                  </a:lnTo>
                  <a:lnTo>
                    <a:pt x="3739388" y="1010767"/>
                  </a:lnTo>
                  <a:lnTo>
                    <a:pt x="3740048" y="1011428"/>
                  </a:lnTo>
                  <a:lnTo>
                    <a:pt x="3742664" y="1010767"/>
                  </a:lnTo>
                  <a:lnTo>
                    <a:pt x="3743972" y="1010767"/>
                  </a:lnTo>
                  <a:close/>
                </a:path>
                <a:path w="4677409" h="1640204">
                  <a:moveTo>
                    <a:pt x="3747897" y="1342453"/>
                  </a:moveTo>
                  <a:lnTo>
                    <a:pt x="3747249" y="1341145"/>
                  </a:lnTo>
                  <a:lnTo>
                    <a:pt x="3746589" y="1340497"/>
                  </a:lnTo>
                  <a:lnTo>
                    <a:pt x="3743325" y="1340497"/>
                  </a:lnTo>
                  <a:lnTo>
                    <a:pt x="3743325" y="1343761"/>
                  </a:lnTo>
                  <a:lnTo>
                    <a:pt x="3743972" y="1345069"/>
                  </a:lnTo>
                  <a:lnTo>
                    <a:pt x="3744633" y="1345730"/>
                  </a:lnTo>
                  <a:lnTo>
                    <a:pt x="3747897" y="1345730"/>
                  </a:lnTo>
                  <a:lnTo>
                    <a:pt x="3747897" y="1342453"/>
                  </a:lnTo>
                  <a:close/>
                </a:path>
                <a:path w="4677409" h="1640204">
                  <a:moveTo>
                    <a:pt x="3758374" y="954506"/>
                  </a:moveTo>
                  <a:lnTo>
                    <a:pt x="3757066" y="954506"/>
                  </a:lnTo>
                  <a:lnTo>
                    <a:pt x="3755758" y="955154"/>
                  </a:lnTo>
                  <a:lnTo>
                    <a:pt x="3754450" y="956462"/>
                  </a:lnTo>
                  <a:lnTo>
                    <a:pt x="3755758" y="957783"/>
                  </a:lnTo>
                  <a:lnTo>
                    <a:pt x="3755758" y="959739"/>
                  </a:lnTo>
                  <a:lnTo>
                    <a:pt x="3757726" y="959739"/>
                  </a:lnTo>
                  <a:lnTo>
                    <a:pt x="3757726" y="959091"/>
                  </a:lnTo>
                  <a:lnTo>
                    <a:pt x="3758374" y="957783"/>
                  </a:lnTo>
                  <a:lnTo>
                    <a:pt x="3758374" y="954506"/>
                  </a:lnTo>
                  <a:close/>
                </a:path>
                <a:path w="4677409" h="1640204">
                  <a:moveTo>
                    <a:pt x="3762959" y="1158621"/>
                  </a:moveTo>
                  <a:lnTo>
                    <a:pt x="3762311" y="1157312"/>
                  </a:lnTo>
                  <a:lnTo>
                    <a:pt x="3761651" y="1156652"/>
                  </a:lnTo>
                  <a:lnTo>
                    <a:pt x="3760343" y="1157960"/>
                  </a:lnTo>
                  <a:lnTo>
                    <a:pt x="3759035" y="1158621"/>
                  </a:lnTo>
                  <a:lnTo>
                    <a:pt x="3758374" y="1159929"/>
                  </a:lnTo>
                  <a:lnTo>
                    <a:pt x="3757726" y="1159929"/>
                  </a:lnTo>
                  <a:lnTo>
                    <a:pt x="3758374" y="1161237"/>
                  </a:lnTo>
                  <a:lnTo>
                    <a:pt x="3759035" y="1161897"/>
                  </a:lnTo>
                  <a:lnTo>
                    <a:pt x="3762311" y="1158621"/>
                  </a:lnTo>
                  <a:lnTo>
                    <a:pt x="3762959" y="1158621"/>
                  </a:lnTo>
                  <a:close/>
                </a:path>
                <a:path w="4677409" h="1640204">
                  <a:moveTo>
                    <a:pt x="3771481" y="994410"/>
                  </a:moveTo>
                  <a:lnTo>
                    <a:pt x="3766235" y="991793"/>
                  </a:lnTo>
                  <a:lnTo>
                    <a:pt x="3762959" y="990485"/>
                  </a:lnTo>
                  <a:lnTo>
                    <a:pt x="3761003" y="995070"/>
                  </a:lnTo>
                  <a:lnTo>
                    <a:pt x="3758374" y="1000302"/>
                  </a:lnTo>
                  <a:lnTo>
                    <a:pt x="3756418" y="1004874"/>
                  </a:lnTo>
                  <a:lnTo>
                    <a:pt x="3759695" y="1006182"/>
                  </a:lnTo>
                  <a:lnTo>
                    <a:pt x="3762311" y="1006843"/>
                  </a:lnTo>
                  <a:lnTo>
                    <a:pt x="3764927" y="1008151"/>
                  </a:lnTo>
                  <a:lnTo>
                    <a:pt x="3766896" y="1004227"/>
                  </a:lnTo>
                  <a:lnTo>
                    <a:pt x="3769512" y="999642"/>
                  </a:lnTo>
                  <a:lnTo>
                    <a:pt x="3770820" y="995070"/>
                  </a:lnTo>
                  <a:lnTo>
                    <a:pt x="3771481" y="994410"/>
                  </a:lnTo>
                  <a:close/>
                </a:path>
                <a:path w="4677409" h="1640204">
                  <a:moveTo>
                    <a:pt x="3787838" y="1425536"/>
                  </a:moveTo>
                  <a:lnTo>
                    <a:pt x="3786530" y="1424228"/>
                  </a:lnTo>
                  <a:lnTo>
                    <a:pt x="3785882" y="1422920"/>
                  </a:lnTo>
                  <a:lnTo>
                    <a:pt x="3785882" y="1422273"/>
                  </a:lnTo>
                  <a:lnTo>
                    <a:pt x="3783914" y="1422920"/>
                  </a:lnTo>
                  <a:lnTo>
                    <a:pt x="3783914" y="1428153"/>
                  </a:lnTo>
                  <a:lnTo>
                    <a:pt x="3784574" y="1427505"/>
                  </a:lnTo>
                  <a:lnTo>
                    <a:pt x="3786530" y="1427505"/>
                  </a:lnTo>
                  <a:lnTo>
                    <a:pt x="3787190" y="1426197"/>
                  </a:lnTo>
                  <a:lnTo>
                    <a:pt x="3787838" y="1425536"/>
                  </a:lnTo>
                  <a:close/>
                </a:path>
                <a:path w="4677409" h="1640204">
                  <a:moveTo>
                    <a:pt x="3790467" y="950582"/>
                  </a:moveTo>
                  <a:lnTo>
                    <a:pt x="3789807" y="947966"/>
                  </a:lnTo>
                  <a:lnTo>
                    <a:pt x="3789159" y="945997"/>
                  </a:lnTo>
                  <a:lnTo>
                    <a:pt x="3787190" y="946658"/>
                  </a:lnTo>
                  <a:lnTo>
                    <a:pt x="3785222" y="946658"/>
                  </a:lnTo>
                  <a:lnTo>
                    <a:pt x="3784574" y="949274"/>
                  </a:lnTo>
                  <a:lnTo>
                    <a:pt x="3785222" y="951230"/>
                  </a:lnTo>
                  <a:lnTo>
                    <a:pt x="3785222" y="953846"/>
                  </a:lnTo>
                  <a:lnTo>
                    <a:pt x="3787190" y="953846"/>
                  </a:lnTo>
                  <a:lnTo>
                    <a:pt x="3790467" y="953198"/>
                  </a:lnTo>
                  <a:lnTo>
                    <a:pt x="3790467" y="950582"/>
                  </a:lnTo>
                  <a:close/>
                </a:path>
                <a:path w="4677409" h="1640204">
                  <a:moveTo>
                    <a:pt x="3791115" y="1150112"/>
                  </a:moveTo>
                  <a:lnTo>
                    <a:pt x="3784841" y="1146898"/>
                  </a:lnTo>
                  <a:lnTo>
                    <a:pt x="3778758" y="1143977"/>
                  </a:lnTo>
                  <a:lnTo>
                    <a:pt x="3772789" y="1141196"/>
                  </a:lnTo>
                  <a:lnTo>
                    <a:pt x="3766896" y="1138339"/>
                  </a:lnTo>
                  <a:lnTo>
                    <a:pt x="3768471" y="1148918"/>
                  </a:lnTo>
                  <a:lnTo>
                    <a:pt x="3771633" y="1153795"/>
                  </a:lnTo>
                  <a:lnTo>
                    <a:pt x="3778491" y="1153883"/>
                  </a:lnTo>
                  <a:lnTo>
                    <a:pt x="3791115" y="1150112"/>
                  </a:lnTo>
                  <a:close/>
                </a:path>
                <a:path w="4677409" h="1640204">
                  <a:moveTo>
                    <a:pt x="3791775" y="1187411"/>
                  </a:moveTo>
                  <a:lnTo>
                    <a:pt x="3791115" y="1184795"/>
                  </a:lnTo>
                  <a:lnTo>
                    <a:pt x="3789807" y="1182827"/>
                  </a:lnTo>
                  <a:lnTo>
                    <a:pt x="3789159" y="1180211"/>
                  </a:lnTo>
                  <a:lnTo>
                    <a:pt x="3783914" y="1182166"/>
                  </a:lnTo>
                  <a:lnTo>
                    <a:pt x="3773436" y="1187411"/>
                  </a:lnTo>
                  <a:lnTo>
                    <a:pt x="3774744" y="1191336"/>
                  </a:lnTo>
                  <a:lnTo>
                    <a:pt x="3776053" y="1194600"/>
                  </a:lnTo>
                  <a:lnTo>
                    <a:pt x="3781298" y="1191983"/>
                  </a:lnTo>
                  <a:lnTo>
                    <a:pt x="3786530" y="1190028"/>
                  </a:lnTo>
                  <a:lnTo>
                    <a:pt x="3791775" y="1187411"/>
                  </a:lnTo>
                  <a:close/>
                </a:path>
                <a:path w="4677409" h="1640204">
                  <a:moveTo>
                    <a:pt x="3798316" y="1398066"/>
                  </a:moveTo>
                  <a:lnTo>
                    <a:pt x="3797668" y="1396098"/>
                  </a:lnTo>
                  <a:lnTo>
                    <a:pt x="3796360" y="1394142"/>
                  </a:lnTo>
                  <a:lnTo>
                    <a:pt x="3795699" y="1392174"/>
                  </a:lnTo>
                  <a:lnTo>
                    <a:pt x="3794391" y="1392834"/>
                  </a:lnTo>
                  <a:lnTo>
                    <a:pt x="3792423" y="1393482"/>
                  </a:lnTo>
                  <a:lnTo>
                    <a:pt x="3792423" y="1396098"/>
                  </a:lnTo>
                  <a:lnTo>
                    <a:pt x="3793731" y="1400022"/>
                  </a:lnTo>
                  <a:lnTo>
                    <a:pt x="3795699" y="1399374"/>
                  </a:lnTo>
                  <a:lnTo>
                    <a:pt x="3798316" y="1398066"/>
                  </a:lnTo>
                  <a:close/>
                </a:path>
                <a:path w="4677409" h="1640204">
                  <a:moveTo>
                    <a:pt x="3798316" y="850480"/>
                  </a:moveTo>
                  <a:lnTo>
                    <a:pt x="3791445" y="866025"/>
                  </a:lnTo>
                  <a:lnTo>
                    <a:pt x="3788194" y="873112"/>
                  </a:lnTo>
                  <a:lnTo>
                    <a:pt x="3784574" y="880579"/>
                  </a:lnTo>
                  <a:lnTo>
                    <a:pt x="3792156" y="879005"/>
                  </a:lnTo>
                  <a:lnTo>
                    <a:pt x="3796106" y="875347"/>
                  </a:lnTo>
                  <a:lnTo>
                    <a:pt x="3797731" y="866775"/>
                  </a:lnTo>
                  <a:lnTo>
                    <a:pt x="3798316" y="850480"/>
                  </a:lnTo>
                  <a:close/>
                </a:path>
                <a:path w="4677409" h="1640204">
                  <a:moveTo>
                    <a:pt x="3800945" y="1364043"/>
                  </a:moveTo>
                  <a:lnTo>
                    <a:pt x="3791115" y="1364043"/>
                  </a:lnTo>
                  <a:lnTo>
                    <a:pt x="3791775" y="1369275"/>
                  </a:lnTo>
                  <a:lnTo>
                    <a:pt x="3791775" y="1373860"/>
                  </a:lnTo>
                  <a:lnTo>
                    <a:pt x="3792423" y="1379093"/>
                  </a:lnTo>
                  <a:lnTo>
                    <a:pt x="3795052" y="1379093"/>
                  </a:lnTo>
                  <a:lnTo>
                    <a:pt x="3797008" y="1379740"/>
                  </a:lnTo>
                  <a:lnTo>
                    <a:pt x="3798976" y="1379740"/>
                  </a:lnTo>
                  <a:lnTo>
                    <a:pt x="3800945" y="1364043"/>
                  </a:lnTo>
                  <a:close/>
                </a:path>
                <a:path w="4677409" h="1640204">
                  <a:moveTo>
                    <a:pt x="3803561" y="1093851"/>
                  </a:moveTo>
                  <a:lnTo>
                    <a:pt x="3801592" y="1089926"/>
                  </a:lnTo>
                  <a:lnTo>
                    <a:pt x="3798976" y="1086002"/>
                  </a:lnTo>
                  <a:lnTo>
                    <a:pt x="3797008" y="1082078"/>
                  </a:lnTo>
                  <a:lnTo>
                    <a:pt x="3795052" y="1083386"/>
                  </a:lnTo>
                  <a:lnTo>
                    <a:pt x="3791115" y="1085354"/>
                  </a:lnTo>
                  <a:lnTo>
                    <a:pt x="3791775" y="1086002"/>
                  </a:lnTo>
                  <a:lnTo>
                    <a:pt x="3793083" y="1089926"/>
                  </a:lnTo>
                  <a:lnTo>
                    <a:pt x="3795699" y="1093203"/>
                  </a:lnTo>
                  <a:lnTo>
                    <a:pt x="3797668" y="1097127"/>
                  </a:lnTo>
                  <a:lnTo>
                    <a:pt x="3799624" y="1095819"/>
                  </a:lnTo>
                  <a:lnTo>
                    <a:pt x="3801592" y="1095159"/>
                  </a:lnTo>
                  <a:lnTo>
                    <a:pt x="3803561" y="1093851"/>
                  </a:lnTo>
                  <a:close/>
                </a:path>
                <a:path w="4677409" h="1640204">
                  <a:moveTo>
                    <a:pt x="3804208" y="1519745"/>
                  </a:moveTo>
                  <a:lnTo>
                    <a:pt x="3801999" y="1510004"/>
                  </a:lnTo>
                  <a:lnTo>
                    <a:pt x="3798811" y="1505597"/>
                  </a:lnTo>
                  <a:lnTo>
                    <a:pt x="3792423" y="1505483"/>
                  </a:lnTo>
                  <a:lnTo>
                    <a:pt x="3780637" y="1508620"/>
                  </a:lnTo>
                  <a:lnTo>
                    <a:pt x="3787737" y="1511833"/>
                  </a:lnTo>
                  <a:lnTo>
                    <a:pt x="3798963" y="1517269"/>
                  </a:lnTo>
                  <a:lnTo>
                    <a:pt x="3804208" y="1519745"/>
                  </a:lnTo>
                  <a:close/>
                </a:path>
                <a:path w="4677409" h="1640204">
                  <a:moveTo>
                    <a:pt x="3808793" y="1128522"/>
                  </a:moveTo>
                  <a:lnTo>
                    <a:pt x="3803561" y="1127213"/>
                  </a:lnTo>
                  <a:lnTo>
                    <a:pt x="3797668" y="1125258"/>
                  </a:lnTo>
                  <a:lnTo>
                    <a:pt x="3792423" y="1123950"/>
                  </a:lnTo>
                  <a:lnTo>
                    <a:pt x="3791775" y="1125905"/>
                  </a:lnTo>
                  <a:lnTo>
                    <a:pt x="3791115" y="1128522"/>
                  </a:lnTo>
                  <a:lnTo>
                    <a:pt x="3790467" y="1130490"/>
                  </a:lnTo>
                  <a:lnTo>
                    <a:pt x="3795699" y="1131798"/>
                  </a:lnTo>
                  <a:lnTo>
                    <a:pt x="3800945" y="1132446"/>
                  </a:lnTo>
                  <a:lnTo>
                    <a:pt x="3806837" y="1133106"/>
                  </a:lnTo>
                  <a:lnTo>
                    <a:pt x="3807485" y="1131798"/>
                  </a:lnTo>
                  <a:lnTo>
                    <a:pt x="3808145" y="1129830"/>
                  </a:lnTo>
                  <a:lnTo>
                    <a:pt x="3808793" y="1128522"/>
                  </a:lnTo>
                  <a:close/>
                </a:path>
                <a:path w="4677409" h="1640204">
                  <a:moveTo>
                    <a:pt x="3813378" y="1061148"/>
                  </a:moveTo>
                  <a:lnTo>
                    <a:pt x="3812070" y="1057871"/>
                  </a:lnTo>
                  <a:lnTo>
                    <a:pt x="3810762" y="1057871"/>
                  </a:lnTo>
                  <a:lnTo>
                    <a:pt x="3808793" y="1057211"/>
                  </a:lnTo>
                  <a:lnTo>
                    <a:pt x="3806837" y="1058532"/>
                  </a:lnTo>
                  <a:lnTo>
                    <a:pt x="3802900" y="1059180"/>
                  </a:lnTo>
                  <a:lnTo>
                    <a:pt x="3805517" y="1061796"/>
                  </a:lnTo>
                  <a:lnTo>
                    <a:pt x="3806837" y="1065072"/>
                  </a:lnTo>
                  <a:lnTo>
                    <a:pt x="3810101" y="1065072"/>
                  </a:lnTo>
                  <a:lnTo>
                    <a:pt x="3812070" y="1063104"/>
                  </a:lnTo>
                  <a:lnTo>
                    <a:pt x="3813378" y="1061148"/>
                  </a:lnTo>
                  <a:close/>
                </a:path>
                <a:path w="4677409" h="1640204">
                  <a:moveTo>
                    <a:pt x="3830409" y="1260030"/>
                  </a:moveTo>
                  <a:lnTo>
                    <a:pt x="3829100" y="1258722"/>
                  </a:lnTo>
                  <a:lnTo>
                    <a:pt x="3829100" y="1258062"/>
                  </a:lnTo>
                  <a:lnTo>
                    <a:pt x="3827780" y="1258722"/>
                  </a:lnTo>
                  <a:lnTo>
                    <a:pt x="3826472" y="1260030"/>
                  </a:lnTo>
                  <a:lnTo>
                    <a:pt x="3825824" y="1261338"/>
                  </a:lnTo>
                  <a:lnTo>
                    <a:pt x="3825163" y="1261338"/>
                  </a:lnTo>
                  <a:lnTo>
                    <a:pt x="3826472" y="1262646"/>
                  </a:lnTo>
                  <a:lnTo>
                    <a:pt x="3826472" y="1263294"/>
                  </a:lnTo>
                  <a:lnTo>
                    <a:pt x="3827780" y="1261986"/>
                  </a:lnTo>
                  <a:lnTo>
                    <a:pt x="3829100" y="1261338"/>
                  </a:lnTo>
                  <a:lnTo>
                    <a:pt x="3829748" y="1260030"/>
                  </a:lnTo>
                  <a:lnTo>
                    <a:pt x="3830409" y="1260030"/>
                  </a:lnTo>
                  <a:close/>
                </a:path>
                <a:path w="4677409" h="1640204">
                  <a:moveTo>
                    <a:pt x="3831056" y="1002919"/>
                  </a:moveTo>
                  <a:lnTo>
                    <a:pt x="3830409" y="997026"/>
                  </a:lnTo>
                  <a:lnTo>
                    <a:pt x="3829748" y="997026"/>
                  </a:lnTo>
                  <a:lnTo>
                    <a:pt x="3826472" y="996378"/>
                  </a:lnTo>
                  <a:lnTo>
                    <a:pt x="3823855" y="997026"/>
                  </a:lnTo>
                  <a:lnTo>
                    <a:pt x="3819931" y="997026"/>
                  </a:lnTo>
                  <a:lnTo>
                    <a:pt x="3819931" y="1001610"/>
                  </a:lnTo>
                  <a:lnTo>
                    <a:pt x="3820579" y="1003566"/>
                  </a:lnTo>
                  <a:lnTo>
                    <a:pt x="3820579" y="1006182"/>
                  </a:lnTo>
                  <a:lnTo>
                    <a:pt x="3827132" y="1004874"/>
                  </a:lnTo>
                  <a:lnTo>
                    <a:pt x="3831056" y="1002919"/>
                  </a:lnTo>
                  <a:close/>
                </a:path>
                <a:path w="4677409" h="1640204">
                  <a:moveTo>
                    <a:pt x="3833025" y="1398714"/>
                  </a:moveTo>
                  <a:lnTo>
                    <a:pt x="3829748" y="1398066"/>
                  </a:lnTo>
                  <a:lnTo>
                    <a:pt x="3823208" y="1398066"/>
                  </a:lnTo>
                  <a:lnTo>
                    <a:pt x="3823208" y="1418996"/>
                  </a:lnTo>
                  <a:lnTo>
                    <a:pt x="3828440" y="1418996"/>
                  </a:lnTo>
                  <a:lnTo>
                    <a:pt x="3830409" y="1419656"/>
                  </a:lnTo>
                  <a:lnTo>
                    <a:pt x="3831717" y="1412455"/>
                  </a:lnTo>
                  <a:lnTo>
                    <a:pt x="3832364" y="1405915"/>
                  </a:lnTo>
                  <a:lnTo>
                    <a:pt x="3833025" y="1398714"/>
                  </a:lnTo>
                  <a:close/>
                </a:path>
                <a:path w="4677409" h="1640204">
                  <a:moveTo>
                    <a:pt x="3837609" y="1314323"/>
                  </a:moveTo>
                  <a:lnTo>
                    <a:pt x="3836949" y="1313675"/>
                  </a:lnTo>
                  <a:lnTo>
                    <a:pt x="3836949" y="1313014"/>
                  </a:lnTo>
                  <a:lnTo>
                    <a:pt x="3836301" y="1312367"/>
                  </a:lnTo>
                  <a:lnTo>
                    <a:pt x="3834333" y="1312367"/>
                  </a:lnTo>
                  <a:lnTo>
                    <a:pt x="3834333" y="1313014"/>
                  </a:lnTo>
                  <a:lnTo>
                    <a:pt x="3834993" y="1314323"/>
                  </a:lnTo>
                  <a:lnTo>
                    <a:pt x="3835641" y="1314983"/>
                  </a:lnTo>
                  <a:lnTo>
                    <a:pt x="3836301" y="1314323"/>
                  </a:lnTo>
                  <a:lnTo>
                    <a:pt x="3836949" y="1314323"/>
                  </a:lnTo>
                  <a:lnTo>
                    <a:pt x="3837609" y="1314323"/>
                  </a:lnTo>
                  <a:close/>
                </a:path>
                <a:path w="4677409" h="1640204">
                  <a:moveTo>
                    <a:pt x="3838257" y="1042174"/>
                  </a:moveTo>
                  <a:lnTo>
                    <a:pt x="3834663" y="1034783"/>
                  </a:lnTo>
                  <a:lnTo>
                    <a:pt x="3831552" y="1028674"/>
                  </a:lnTo>
                  <a:lnTo>
                    <a:pt x="3828681" y="1022946"/>
                  </a:lnTo>
                  <a:lnTo>
                    <a:pt x="3825824" y="1016660"/>
                  </a:lnTo>
                  <a:lnTo>
                    <a:pt x="3819931" y="1023848"/>
                  </a:lnTo>
                  <a:lnTo>
                    <a:pt x="3816654" y="1027772"/>
                  </a:lnTo>
                  <a:lnTo>
                    <a:pt x="3812070" y="1034326"/>
                  </a:lnTo>
                  <a:lnTo>
                    <a:pt x="3823932" y="1037996"/>
                  </a:lnTo>
                  <a:lnTo>
                    <a:pt x="3830396" y="1039926"/>
                  </a:lnTo>
                  <a:lnTo>
                    <a:pt x="3838257" y="1042174"/>
                  </a:lnTo>
                  <a:close/>
                </a:path>
                <a:path w="4677409" h="1640204">
                  <a:moveTo>
                    <a:pt x="3844150" y="1210310"/>
                  </a:moveTo>
                  <a:lnTo>
                    <a:pt x="3832364" y="1210310"/>
                  </a:lnTo>
                  <a:lnTo>
                    <a:pt x="3832364" y="1214234"/>
                  </a:lnTo>
                  <a:lnTo>
                    <a:pt x="3836301" y="1214882"/>
                  </a:lnTo>
                  <a:lnTo>
                    <a:pt x="3844150" y="1214882"/>
                  </a:lnTo>
                  <a:lnTo>
                    <a:pt x="3844150" y="1210310"/>
                  </a:lnTo>
                  <a:close/>
                </a:path>
                <a:path w="4677409" h="1640204">
                  <a:moveTo>
                    <a:pt x="3850703" y="1347038"/>
                  </a:moveTo>
                  <a:lnTo>
                    <a:pt x="3849395" y="1345069"/>
                  </a:lnTo>
                  <a:lnTo>
                    <a:pt x="3848087" y="1343761"/>
                  </a:lnTo>
                  <a:lnTo>
                    <a:pt x="3846779" y="1341805"/>
                  </a:lnTo>
                  <a:lnTo>
                    <a:pt x="3842842" y="1345730"/>
                  </a:lnTo>
                  <a:lnTo>
                    <a:pt x="3844810" y="1347038"/>
                  </a:lnTo>
                  <a:lnTo>
                    <a:pt x="3846118" y="1348994"/>
                  </a:lnTo>
                  <a:lnTo>
                    <a:pt x="3848087" y="1349654"/>
                  </a:lnTo>
                  <a:lnTo>
                    <a:pt x="3848735" y="1349654"/>
                  </a:lnTo>
                  <a:lnTo>
                    <a:pt x="3850703" y="1347038"/>
                  </a:lnTo>
                  <a:close/>
                </a:path>
                <a:path w="4677409" h="1640204">
                  <a:moveTo>
                    <a:pt x="3860520" y="1135075"/>
                  </a:moveTo>
                  <a:lnTo>
                    <a:pt x="3859873" y="1132446"/>
                  </a:lnTo>
                  <a:lnTo>
                    <a:pt x="3858564" y="1130490"/>
                  </a:lnTo>
                  <a:lnTo>
                    <a:pt x="3857904" y="1128522"/>
                  </a:lnTo>
                  <a:lnTo>
                    <a:pt x="3857244" y="1129182"/>
                  </a:lnTo>
                  <a:lnTo>
                    <a:pt x="3855936" y="1129830"/>
                  </a:lnTo>
                  <a:lnTo>
                    <a:pt x="3853980" y="1130490"/>
                  </a:lnTo>
                  <a:lnTo>
                    <a:pt x="3854627" y="1132446"/>
                  </a:lnTo>
                  <a:lnTo>
                    <a:pt x="3854627" y="1135075"/>
                  </a:lnTo>
                  <a:lnTo>
                    <a:pt x="3855288" y="1137031"/>
                  </a:lnTo>
                  <a:lnTo>
                    <a:pt x="3856596" y="1136383"/>
                  </a:lnTo>
                  <a:lnTo>
                    <a:pt x="3860520" y="1135075"/>
                  </a:lnTo>
                  <a:close/>
                </a:path>
                <a:path w="4677409" h="1640204">
                  <a:moveTo>
                    <a:pt x="3861181" y="1391526"/>
                  </a:moveTo>
                  <a:lnTo>
                    <a:pt x="3859212" y="1390218"/>
                  </a:lnTo>
                  <a:lnTo>
                    <a:pt x="3858564" y="1388910"/>
                  </a:lnTo>
                  <a:lnTo>
                    <a:pt x="3857244" y="1390865"/>
                  </a:lnTo>
                  <a:lnTo>
                    <a:pt x="3855288" y="1392174"/>
                  </a:lnTo>
                  <a:lnTo>
                    <a:pt x="3853980" y="1393482"/>
                  </a:lnTo>
                  <a:lnTo>
                    <a:pt x="3855288" y="1395450"/>
                  </a:lnTo>
                  <a:lnTo>
                    <a:pt x="3856596" y="1396098"/>
                  </a:lnTo>
                  <a:lnTo>
                    <a:pt x="3857244" y="1397406"/>
                  </a:lnTo>
                  <a:lnTo>
                    <a:pt x="3860520" y="1394142"/>
                  </a:lnTo>
                  <a:lnTo>
                    <a:pt x="3861181" y="1392174"/>
                  </a:lnTo>
                  <a:lnTo>
                    <a:pt x="3861181" y="1391526"/>
                  </a:lnTo>
                  <a:close/>
                </a:path>
                <a:path w="4677409" h="1640204">
                  <a:moveTo>
                    <a:pt x="3865765" y="1294701"/>
                  </a:moveTo>
                  <a:lnTo>
                    <a:pt x="3864457" y="1292085"/>
                  </a:lnTo>
                  <a:lnTo>
                    <a:pt x="3862489" y="1292085"/>
                  </a:lnTo>
                  <a:lnTo>
                    <a:pt x="3862489" y="1297317"/>
                  </a:lnTo>
                  <a:lnTo>
                    <a:pt x="3865105" y="1296009"/>
                  </a:lnTo>
                  <a:lnTo>
                    <a:pt x="3865765" y="1295349"/>
                  </a:lnTo>
                  <a:lnTo>
                    <a:pt x="3865765" y="1294701"/>
                  </a:lnTo>
                  <a:close/>
                </a:path>
                <a:path w="4677409" h="1640204">
                  <a:moveTo>
                    <a:pt x="3874922" y="1453019"/>
                  </a:moveTo>
                  <a:lnTo>
                    <a:pt x="3872306" y="1453667"/>
                  </a:lnTo>
                  <a:lnTo>
                    <a:pt x="3868382" y="1454975"/>
                  </a:lnTo>
                  <a:lnTo>
                    <a:pt x="3869690" y="1457591"/>
                  </a:lnTo>
                  <a:lnTo>
                    <a:pt x="3870350" y="1458252"/>
                  </a:lnTo>
                  <a:lnTo>
                    <a:pt x="3874922" y="1453019"/>
                  </a:lnTo>
                  <a:close/>
                </a:path>
                <a:path w="4677409" h="1640204">
                  <a:moveTo>
                    <a:pt x="3883444" y="1068336"/>
                  </a:moveTo>
                  <a:lnTo>
                    <a:pt x="3880815" y="1065072"/>
                  </a:lnTo>
                  <a:lnTo>
                    <a:pt x="3876891" y="1058532"/>
                  </a:lnTo>
                  <a:lnTo>
                    <a:pt x="3872966" y="1057871"/>
                  </a:lnTo>
                  <a:lnTo>
                    <a:pt x="3869029" y="1056563"/>
                  </a:lnTo>
                  <a:lnTo>
                    <a:pt x="3865765" y="1055903"/>
                  </a:lnTo>
                  <a:lnTo>
                    <a:pt x="3868382" y="1061796"/>
                  </a:lnTo>
                  <a:lnTo>
                    <a:pt x="3874922" y="1073569"/>
                  </a:lnTo>
                  <a:lnTo>
                    <a:pt x="3877551" y="1071613"/>
                  </a:lnTo>
                  <a:lnTo>
                    <a:pt x="3880815" y="1070305"/>
                  </a:lnTo>
                  <a:lnTo>
                    <a:pt x="3883444" y="1068336"/>
                  </a:lnTo>
                  <a:close/>
                </a:path>
                <a:path w="4677409" h="1640204">
                  <a:moveTo>
                    <a:pt x="3891788" y="1206538"/>
                  </a:moveTo>
                  <a:lnTo>
                    <a:pt x="3889311" y="1199083"/>
                  </a:lnTo>
                  <a:lnTo>
                    <a:pt x="3880815" y="1191983"/>
                  </a:lnTo>
                  <a:lnTo>
                    <a:pt x="3881209" y="1199451"/>
                  </a:lnTo>
                  <a:lnTo>
                    <a:pt x="3881742" y="1214615"/>
                  </a:lnTo>
                  <a:lnTo>
                    <a:pt x="3882136" y="1222082"/>
                  </a:lnTo>
                  <a:lnTo>
                    <a:pt x="3889108" y="1214247"/>
                  </a:lnTo>
                  <a:lnTo>
                    <a:pt x="3891788" y="1206538"/>
                  </a:lnTo>
                  <a:close/>
                </a:path>
                <a:path w="4677409" h="1640204">
                  <a:moveTo>
                    <a:pt x="3893261" y="1098435"/>
                  </a:moveTo>
                  <a:lnTo>
                    <a:pt x="3891292" y="1095159"/>
                  </a:lnTo>
                  <a:lnTo>
                    <a:pt x="3888676" y="1095159"/>
                  </a:lnTo>
                  <a:lnTo>
                    <a:pt x="3886708" y="1095819"/>
                  </a:lnTo>
                  <a:lnTo>
                    <a:pt x="3883444" y="1097127"/>
                  </a:lnTo>
                  <a:lnTo>
                    <a:pt x="3886060" y="1100391"/>
                  </a:lnTo>
                  <a:lnTo>
                    <a:pt x="3887368" y="1103007"/>
                  </a:lnTo>
                  <a:lnTo>
                    <a:pt x="3888676" y="1103007"/>
                  </a:lnTo>
                  <a:lnTo>
                    <a:pt x="3889984" y="1102360"/>
                  </a:lnTo>
                  <a:lnTo>
                    <a:pt x="3891953" y="1100391"/>
                  </a:lnTo>
                  <a:lnTo>
                    <a:pt x="3893261" y="1098435"/>
                  </a:lnTo>
                  <a:close/>
                </a:path>
                <a:path w="4677409" h="1640204">
                  <a:moveTo>
                    <a:pt x="3904399" y="1138999"/>
                  </a:moveTo>
                  <a:lnTo>
                    <a:pt x="3903738" y="1137691"/>
                  </a:lnTo>
                  <a:lnTo>
                    <a:pt x="3903078" y="1137031"/>
                  </a:lnTo>
                  <a:lnTo>
                    <a:pt x="3899154" y="1140955"/>
                  </a:lnTo>
                  <a:lnTo>
                    <a:pt x="3899814" y="1142263"/>
                  </a:lnTo>
                  <a:lnTo>
                    <a:pt x="3900462" y="1142923"/>
                  </a:lnTo>
                  <a:lnTo>
                    <a:pt x="3901770" y="1142263"/>
                  </a:lnTo>
                  <a:lnTo>
                    <a:pt x="3903078" y="1140955"/>
                  </a:lnTo>
                  <a:lnTo>
                    <a:pt x="3903738" y="1139647"/>
                  </a:lnTo>
                  <a:lnTo>
                    <a:pt x="3904399" y="1138999"/>
                  </a:lnTo>
                  <a:close/>
                </a:path>
                <a:path w="4677409" h="1640204">
                  <a:moveTo>
                    <a:pt x="3930586" y="1190675"/>
                  </a:moveTo>
                  <a:lnTo>
                    <a:pt x="3929278" y="1189367"/>
                  </a:lnTo>
                  <a:lnTo>
                    <a:pt x="3928618" y="1188059"/>
                  </a:lnTo>
                  <a:lnTo>
                    <a:pt x="3927310" y="1187411"/>
                  </a:lnTo>
                  <a:lnTo>
                    <a:pt x="3927310" y="1186751"/>
                  </a:lnTo>
                  <a:lnTo>
                    <a:pt x="3926001" y="1187411"/>
                  </a:lnTo>
                  <a:lnTo>
                    <a:pt x="3925341" y="1188059"/>
                  </a:lnTo>
                  <a:lnTo>
                    <a:pt x="3925341" y="1190675"/>
                  </a:lnTo>
                  <a:lnTo>
                    <a:pt x="3930586" y="1190675"/>
                  </a:lnTo>
                  <a:close/>
                </a:path>
                <a:path w="4677409" h="1640204">
                  <a:moveTo>
                    <a:pt x="3949573" y="1358811"/>
                  </a:moveTo>
                  <a:lnTo>
                    <a:pt x="3947604" y="1356842"/>
                  </a:lnTo>
                  <a:lnTo>
                    <a:pt x="3943680" y="1358811"/>
                  </a:lnTo>
                  <a:lnTo>
                    <a:pt x="3938435" y="1359471"/>
                  </a:lnTo>
                  <a:lnTo>
                    <a:pt x="3940403" y="1362735"/>
                  </a:lnTo>
                  <a:lnTo>
                    <a:pt x="3941064" y="1365351"/>
                  </a:lnTo>
                  <a:lnTo>
                    <a:pt x="3942372" y="1367967"/>
                  </a:lnTo>
                  <a:lnTo>
                    <a:pt x="3949573" y="1358811"/>
                  </a:lnTo>
                  <a:close/>
                </a:path>
                <a:path w="4677409" h="1640204">
                  <a:moveTo>
                    <a:pt x="3987546" y="1305814"/>
                  </a:moveTo>
                  <a:lnTo>
                    <a:pt x="3979697" y="1307122"/>
                  </a:lnTo>
                  <a:lnTo>
                    <a:pt x="3971175" y="1307782"/>
                  </a:lnTo>
                  <a:lnTo>
                    <a:pt x="3971163" y="1309090"/>
                  </a:lnTo>
                  <a:lnTo>
                    <a:pt x="3970972" y="1314526"/>
                  </a:lnTo>
                  <a:lnTo>
                    <a:pt x="3970032" y="1320863"/>
                  </a:lnTo>
                  <a:lnTo>
                    <a:pt x="3969334" y="1327200"/>
                  </a:lnTo>
                  <a:lnTo>
                    <a:pt x="3969867" y="1333296"/>
                  </a:lnTo>
                  <a:lnTo>
                    <a:pt x="3984929" y="1314983"/>
                  </a:lnTo>
                  <a:lnTo>
                    <a:pt x="3985590" y="1312367"/>
                  </a:lnTo>
                  <a:lnTo>
                    <a:pt x="3986898" y="1309090"/>
                  </a:lnTo>
                  <a:lnTo>
                    <a:pt x="3987546" y="1305814"/>
                  </a:lnTo>
                  <a:close/>
                </a:path>
                <a:path w="4677409" h="1640204">
                  <a:moveTo>
                    <a:pt x="4002608" y="1293393"/>
                  </a:moveTo>
                  <a:lnTo>
                    <a:pt x="4001947" y="1292085"/>
                  </a:lnTo>
                  <a:lnTo>
                    <a:pt x="4001947" y="1290777"/>
                  </a:lnTo>
                  <a:lnTo>
                    <a:pt x="3998023" y="1291424"/>
                  </a:lnTo>
                  <a:lnTo>
                    <a:pt x="3993438" y="1292085"/>
                  </a:lnTo>
                  <a:lnTo>
                    <a:pt x="3989514" y="1292733"/>
                  </a:lnTo>
                  <a:lnTo>
                    <a:pt x="3992130" y="1295349"/>
                  </a:lnTo>
                  <a:lnTo>
                    <a:pt x="3994099" y="1297965"/>
                  </a:lnTo>
                  <a:lnTo>
                    <a:pt x="3997375" y="1299933"/>
                  </a:lnTo>
                  <a:lnTo>
                    <a:pt x="4002608" y="1293393"/>
                  </a:lnTo>
                  <a:close/>
                </a:path>
                <a:path w="4677409" h="1640204">
                  <a:moveTo>
                    <a:pt x="4003268" y="1255445"/>
                  </a:moveTo>
                  <a:lnTo>
                    <a:pt x="3999331" y="1250861"/>
                  </a:lnTo>
                  <a:lnTo>
                    <a:pt x="3998023" y="1246936"/>
                  </a:lnTo>
                  <a:lnTo>
                    <a:pt x="3996055" y="1246289"/>
                  </a:lnTo>
                  <a:lnTo>
                    <a:pt x="3993438" y="1245628"/>
                  </a:lnTo>
                  <a:lnTo>
                    <a:pt x="3990162" y="1247597"/>
                  </a:lnTo>
                  <a:lnTo>
                    <a:pt x="3987546" y="1248244"/>
                  </a:lnTo>
                  <a:lnTo>
                    <a:pt x="3988854" y="1250861"/>
                  </a:lnTo>
                  <a:lnTo>
                    <a:pt x="3989514" y="1254785"/>
                  </a:lnTo>
                  <a:lnTo>
                    <a:pt x="3993438" y="1257401"/>
                  </a:lnTo>
                  <a:lnTo>
                    <a:pt x="3997375" y="1256753"/>
                  </a:lnTo>
                  <a:lnTo>
                    <a:pt x="4003268" y="1255445"/>
                  </a:lnTo>
                  <a:close/>
                </a:path>
                <a:path w="4677409" h="1640204">
                  <a:moveTo>
                    <a:pt x="4026179" y="1189367"/>
                  </a:moveTo>
                  <a:lnTo>
                    <a:pt x="4024871" y="1188059"/>
                  </a:lnTo>
                  <a:lnTo>
                    <a:pt x="4022902" y="1186751"/>
                  </a:lnTo>
                  <a:lnTo>
                    <a:pt x="4018978" y="1188059"/>
                  </a:lnTo>
                  <a:lnTo>
                    <a:pt x="4013746" y="1188059"/>
                  </a:lnTo>
                  <a:lnTo>
                    <a:pt x="4016362" y="1193292"/>
                  </a:lnTo>
                  <a:lnTo>
                    <a:pt x="4017010" y="1196568"/>
                  </a:lnTo>
                  <a:lnTo>
                    <a:pt x="4019639" y="1199184"/>
                  </a:lnTo>
                  <a:lnTo>
                    <a:pt x="4024871" y="1197876"/>
                  </a:lnTo>
                  <a:lnTo>
                    <a:pt x="4025531" y="1196568"/>
                  </a:lnTo>
                  <a:lnTo>
                    <a:pt x="4026179" y="1193952"/>
                  </a:lnTo>
                  <a:lnTo>
                    <a:pt x="4026179" y="1189367"/>
                  </a:lnTo>
                  <a:close/>
                </a:path>
                <a:path w="4677409" h="1640204">
                  <a:moveTo>
                    <a:pt x="4388993" y="1639824"/>
                  </a:moveTo>
                  <a:lnTo>
                    <a:pt x="4388929" y="1639468"/>
                  </a:lnTo>
                  <a:lnTo>
                    <a:pt x="4388269" y="1636852"/>
                  </a:lnTo>
                  <a:lnTo>
                    <a:pt x="4386961" y="1632927"/>
                  </a:lnTo>
                  <a:lnTo>
                    <a:pt x="4383036" y="1634236"/>
                  </a:lnTo>
                  <a:lnTo>
                    <a:pt x="4379760" y="1635544"/>
                  </a:lnTo>
                  <a:lnTo>
                    <a:pt x="4379760" y="1636204"/>
                  </a:lnTo>
                  <a:lnTo>
                    <a:pt x="4380408" y="1638820"/>
                  </a:lnTo>
                  <a:lnTo>
                    <a:pt x="4380916" y="1639824"/>
                  </a:lnTo>
                  <a:lnTo>
                    <a:pt x="4388993" y="1639824"/>
                  </a:lnTo>
                  <a:close/>
                </a:path>
                <a:path w="4677409" h="1640204">
                  <a:moveTo>
                    <a:pt x="4400054" y="1621802"/>
                  </a:moveTo>
                  <a:lnTo>
                    <a:pt x="4398746" y="1617878"/>
                  </a:lnTo>
                  <a:lnTo>
                    <a:pt x="4397438" y="1619186"/>
                  </a:lnTo>
                  <a:lnTo>
                    <a:pt x="4396130" y="1619846"/>
                  </a:lnTo>
                  <a:lnTo>
                    <a:pt x="4394162" y="1621155"/>
                  </a:lnTo>
                  <a:lnTo>
                    <a:pt x="4396130" y="1627035"/>
                  </a:lnTo>
                  <a:lnTo>
                    <a:pt x="4397438" y="1626387"/>
                  </a:lnTo>
                  <a:lnTo>
                    <a:pt x="4399394" y="1625727"/>
                  </a:lnTo>
                  <a:lnTo>
                    <a:pt x="4400054" y="1623771"/>
                  </a:lnTo>
                  <a:lnTo>
                    <a:pt x="4400054" y="1621802"/>
                  </a:lnTo>
                  <a:close/>
                </a:path>
                <a:path w="4677409" h="1640204">
                  <a:moveTo>
                    <a:pt x="4439996" y="1237132"/>
                  </a:moveTo>
                  <a:lnTo>
                    <a:pt x="4439336" y="1237132"/>
                  </a:lnTo>
                  <a:lnTo>
                    <a:pt x="4439336" y="1237780"/>
                  </a:lnTo>
                  <a:lnTo>
                    <a:pt x="4439996" y="1237780"/>
                  </a:lnTo>
                  <a:lnTo>
                    <a:pt x="4439996" y="1237132"/>
                  </a:lnTo>
                  <a:close/>
                </a:path>
                <a:path w="4677409" h="1640204">
                  <a:moveTo>
                    <a:pt x="4439996" y="1142923"/>
                  </a:moveTo>
                  <a:lnTo>
                    <a:pt x="4439336" y="1140307"/>
                  </a:lnTo>
                  <a:lnTo>
                    <a:pt x="4438688" y="1138339"/>
                  </a:lnTo>
                  <a:lnTo>
                    <a:pt x="4436719" y="1139647"/>
                  </a:lnTo>
                  <a:lnTo>
                    <a:pt x="4434751" y="1140307"/>
                  </a:lnTo>
                  <a:lnTo>
                    <a:pt x="4432795" y="1141615"/>
                  </a:lnTo>
                  <a:lnTo>
                    <a:pt x="4433443" y="1144231"/>
                  </a:lnTo>
                  <a:lnTo>
                    <a:pt x="4434103" y="1145540"/>
                  </a:lnTo>
                  <a:lnTo>
                    <a:pt x="4436072" y="1144879"/>
                  </a:lnTo>
                  <a:lnTo>
                    <a:pt x="4438027" y="1144879"/>
                  </a:lnTo>
                  <a:lnTo>
                    <a:pt x="4439996" y="1143571"/>
                  </a:lnTo>
                  <a:lnTo>
                    <a:pt x="4439996" y="1142923"/>
                  </a:lnTo>
                  <a:close/>
                </a:path>
                <a:path w="4677409" h="1640204">
                  <a:moveTo>
                    <a:pt x="4445228" y="1143571"/>
                  </a:moveTo>
                  <a:lnTo>
                    <a:pt x="4443920" y="1144231"/>
                  </a:lnTo>
                  <a:lnTo>
                    <a:pt x="4443273" y="1144231"/>
                  </a:lnTo>
                  <a:lnTo>
                    <a:pt x="4442612" y="1144879"/>
                  </a:lnTo>
                  <a:lnTo>
                    <a:pt x="4442612" y="1148156"/>
                  </a:lnTo>
                  <a:lnTo>
                    <a:pt x="4443273" y="1149464"/>
                  </a:lnTo>
                  <a:lnTo>
                    <a:pt x="4443920" y="1148803"/>
                  </a:lnTo>
                  <a:lnTo>
                    <a:pt x="4445228" y="1148803"/>
                  </a:lnTo>
                  <a:lnTo>
                    <a:pt x="4445228" y="1143571"/>
                  </a:lnTo>
                  <a:close/>
                </a:path>
                <a:path w="4677409" h="1640204">
                  <a:moveTo>
                    <a:pt x="4447857" y="1568818"/>
                  </a:moveTo>
                  <a:lnTo>
                    <a:pt x="4447197" y="1566849"/>
                  </a:lnTo>
                  <a:lnTo>
                    <a:pt x="4447197" y="1564894"/>
                  </a:lnTo>
                  <a:lnTo>
                    <a:pt x="4442612" y="1564894"/>
                  </a:lnTo>
                  <a:lnTo>
                    <a:pt x="4438688" y="1565541"/>
                  </a:lnTo>
                  <a:lnTo>
                    <a:pt x="4440644" y="1568818"/>
                  </a:lnTo>
                  <a:lnTo>
                    <a:pt x="4441964" y="1570774"/>
                  </a:lnTo>
                  <a:lnTo>
                    <a:pt x="4443273" y="1572082"/>
                  </a:lnTo>
                  <a:lnTo>
                    <a:pt x="4444581" y="1572082"/>
                  </a:lnTo>
                  <a:lnTo>
                    <a:pt x="4447857" y="1571434"/>
                  </a:lnTo>
                  <a:lnTo>
                    <a:pt x="4447857" y="1568818"/>
                  </a:lnTo>
                  <a:close/>
                </a:path>
                <a:path w="4677409" h="1640204">
                  <a:moveTo>
                    <a:pt x="4453090" y="1286852"/>
                  </a:moveTo>
                  <a:lnTo>
                    <a:pt x="4451782" y="1285544"/>
                  </a:lnTo>
                  <a:lnTo>
                    <a:pt x="4451121" y="1284236"/>
                  </a:lnTo>
                  <a:lnTo>
                    <a:pt x="4449813" y="1282915"/>
                  </a:lnTo>
                  <a:lnTo>
                    <a:pt x="4448505" y="1283576"/>
                  </a:lnTo>
                  <a:lnTo>
                    <a:pt x="4447857" y="1283576"/>
                  </a:lnTo>
                  <a:lnTo>
                    <a:pt x="4447197" y="1284236"/>
                  </a:lnTo>
                  <a:lnTo>
                    <a:pt x="4448505" y="1284884"/>
                  </a:lnTo>
                  <a:lnTo>
                    <a:pt x="4449165" y="1286852"/>
                  </a:lnTo>
                  <a:lnTo>
                    <a:pt x="4450473" y="1287500"/>
                  </a:lnTo>
                  <a:lnTo>
                    <a:pt x="4451121" y="1288161"/>
                  </a:lnTo>
                  <a:lnTo>
                    <a:pt x="4452442" y="1287500"/>
                  </a:lnTo>
                  <a:lnTo>
                    <a:pt x="4453090" y="1286852"/>
                  </a:lnTo>
                  <a:close/>
                </a:path>
                <a:path w="4677409" h="1640204">
                  <a:moveTo>
                    <a:pt x="4455058" y="1186103"/>
                  </a:moveTo>
                  <a:lnTo>
                    <a:pt x="4454398" y="1183487"/>
                  </a:lnTo>
                  <a:lnTo>
                    <a:pt x="4454398" y="1180211"/>
                  </a:lnTo>
                  <a:lnTo>
                    <a:pt x="4451121" y="1181519"/>
                  </a:lnTo>
                  <a:lnTo>
                    <a:pt x="4447197" y="1182166"/>
                  </a:lnTo>
                  <a:lnTo>
                    <a:pt x="4447197" y="1186103"/>
                  </a:lnTo>
                  <a:lnTo>
                    <a:pt x="4448505" y="1188720"/>
                  </a:lnTo>
                  <a:lnTo>
                    <a:pt x="4449165" y="1191336"/>
                  </a:lnTo>
                  <a:lnTo>
                    <a:pt x="4451121" y="1190675"/>
                  </a:lnTo>
                  <a:lnTo>
                    <a:pt x="4453750" y="1190028"/>
                  </a:lnTo>
                  <a:lnTo>
                    <a:pt x="4455058" y="1186103"/>
                  </a:lnTo>
                  <a:close/>
                </a:path>
                <a:path w="4677409" h="1640204">
                  <a:moveTo>
                    <a:pt x="4461599" y="1227315"/>
                  </a:moveTo>
                  <a:lnTo>
                    <a:pt x="4460291" y="1222730"/>
                  </a:lnTo>
                  <a:lnTo>
                    <a:pt x="4459643" y="1219466"/>
                  </a:lnTo>
                  <a:lnTo>
                    <a:pt x="4456366" y="1220774"/>
                  </a:lnTo>
                  <a:lnTo>
                    <a:pt x="4451121" y="1221422"/>
                  </a:lnTo>
                  <a:lnTo>
                    <a:pt x="4448505" y="1226654"/>
                  </a:lnTo>
                  <a:lnTo>
                    <a:pt x="4450473" y="1231239"/>
                  </a:lnTo>
                  <a:lnTo>
                    <a:pt x="4451782" y="1237132"/>
                  </a:lnTo>
                  <a:lnTo>
                    <a:pt x="4456366" y="1233855"/>
                  </a:lnTo>
                  <a:lnTo>
                    <a:pt x="4460291" y="1232547"/>
                  </a:lnTo>
                  <a:lnTo>
                    <a:pt x="4460951" y="1230579"/>
                  </a:lnTo>
                  <a:lnTo>
                    <a:pt x="4461599" y="1227315"/>
                  </a:lnTo>
                  <a:close/>
                </a:path>
                <a:path w="4677409" h="1640204">
                  <a:moveTo>
                    <a:pt x="4468152" y="1322832"/>
                  </a:moveTo>
                  <a:lnTo>
                    <a:pt x="4466844" y="1321523"/>
                  </a:lnTo>
                  <a:lnTo>
                    <a:pt x="4466183" y="1319555"/>
                  </a:lnTo>
                  <a:lnTo>
                    <a:pt x="4465536" y="1318247"/>
                  </a:lnTo>
                  <a:lnTo>
                    <a:pt x="4460951" y="1317599"/>
                  </a:lnTo>
                  <a:lnTo>
                    <a:pt x="4450473" y="1317599"/>
                  </a:lnTo>
                  <a:lnTo>
                    <a:pt x="4452442" y="1333957"/>
                  </a:lnTo>
                  <a:lnTo>
                    <a:pt x="4457674" y="1330020"/>
                  </a:lnTo>
                  <a:lnTo>
                    <a:pt x="4462907" y="1326756"/>
                  </a:lnTo>
                  <a:lnTo>
                    <a:pt x="4468152" y="1322832"/>
                  </a:lnTo>
                  <a:close/>
                </a:path>
                <a:path w="4677409" h="1640204">
                  <a:moveTo>
                    <a:pt x="4470768" y="1193952"/>
                  </a:moveTo>
                  <a:lnTo>
                    <a:pt x="4466183" y="1189367"/>
                  </a:lnTo>
                  <a:lnTo>
                    <a:pt x="4464875" y="1187411"/>
                  </a:lnTo>
                  <a:lnTo>
                    <a:pt x="4462907" y="1186103"/>
                  </a:lnTo>
                  <a:lnTo>
                    <a:pt x="4461599" y="1185443"/>
                  </a:lnTo>
                  <a:lnTo>
                    <a:pt x="4458982" y="1185443"/>
                  </a:lnTo>
                  <a:lnTo>
                    <a:pt x="4458335" y="1186103"/>
                  </a:lnTo>
                  <a:lnTo>
                    <a:pt x="4457674" y="1188059"/>
                  </a:lnTo>
                  <a:lnTo>
                    <a:pt x="4457674" y="1192644"/>
                  </a:lnTo>
                  <a:lnTo>
                    <a:pt x="4459643" y="1193292"/>
                  </a:lnTo>
                  <a:lnTo>
                    <a:pt x="4462259" y="1193292"/>
                  </a:lnTo>
                  <a:lnTo>
                    <a:pt x="4470768" y="1193952"/>
                  </a:lnTo>
                  <a:close/>
                </a:path>
                <a:path w="4677409" h="1640204">
                  <a:moveTo>
                    <a:pt x="4479937" y="1147495"/>
                  </a:moveTo>
                  <a:lnTo>
                    <a:pt x="4478629" y="1143571"/>
                  </a:lnTo>
                  <a:lnTo>
                    <a:pt x="4477321" y="1141615"/>
                  </a:lnTo>
                  <a:lnTo>
                    <a:pt x="4476661" y="1142263"/>
                  </a:lnTo>
                  <a:lnTo>
                    <a:pt x="4476013" y="1142263"/>
                  </a:lnTo>
                  <a:lnTo>
                    <a:pt x="4476013" y="1144879"/>
                  </a:lnTo>
                  <a:lnTo>
                    <a:pt x="4476661" y="1147495"/>
                  </a:lnTo>
                  <a:lnTo>
                    <a:pt x="4477321" y="1149464"/>
                  </a:lnTo>
                  <a:lnTo>
                    <a:pt x="4478629" y="1149464"/>
                  </a:lnTo>
                  <a:lnTo>
                    <a:pt x="4479277" y="1148803"/>
                  </a:lnTo>
                  <a:lnTo>
                    <a:pt x="4479937" y="1147495"/>
                  </a:lnTo>
                  <a:close/>
                </a:path>
                <a:path w="4677409" h="1640204">
                  <a:moveTo>
                    <a:pt x="4484522" y="1546567"/>
                  </a:moveTo>
                  <a:lnTo>
                    <a:pt x="4483862" y="1546567"/>
                  </a:lnTo>
                  <a:lnTo>
                    <a:pt x="4481906" y="1545920"/>
                  </a:lnTo>
                  <a:lnTo>
                    <a:pt x="4479277" y="1545259"/>
                  </a:lnTo>
                  <a:lnTo>
                    <a:pt x="4477321" y="1545259"/>
                  </a:lnTo>
                  <a:lnTo>
                    <a:pt x="4476661" y="1547876"/>
                  </a:lnTo>
                  <a:lnTo>
                    <a:pt x="4476661" y="1549184"/>
                  </a:lnTo>
                  <a:lnTo>
                    <a:pt x="4477321" y="1551152"/>
                  </a:lnTo>
                  <a:lnTo>
                    <a:pt x="4481906" y="1551152"/>
                  </a:lnTo>
                  <a:lnTo>
                    <a:pt x="4483862" y="1550492"/>
                  </a:lnTo>
                  <a:lnTo>
                    <a:pt x="4484522" y="1546567"/>
                  </a:lnTo>
                  <a:close/>
                </a:path>
                <a:path w="4677409" h="1640204">
                  <a:moveTo>
                    <a:pt x="4487799" y="1171054"/>
                  </a:moveTo>
                  <a:lnTo>
                    <a:pt x="4486478" y="1165821"/>
                  </a:lnTo>
                  <a:lnTo>
                    <a:pt x="4485830" y="1163853"/>
                  </a:lnTo>
                  <a:lnTo>
                    <a:pt x="4483862" y="1165821"/>
                  </a:lnTo>
                  <a:lnTo>
                    <a:pt x="4481246" y="1167130"/>
                  </a:lnTo>
                  <a:lnTo>
                    <a:pt x="4479277" y="1168438"/>
                  </a:lnTo>
                  <a:lnTo>
                    <a:pt x="4480585" y="1170393"/>
                  </a:lnTo>
                  <a:lnTo>
                    <a:pt x="4482554" y="1172362"/>
                  </a:lnTo>
                  <a:lnTo>
                    <a:pt x="4483214" y="1174318"/>
                  </a:lnTo>
                  <a:lnTo>
                    <a:pt x="4485170" y="1173670"/>
                  </a:lnTo>
                  <a:lnTo>
                    <a:pt x="4487799" y="1171054"/>
                  </a:lnTo>
                  <a:close/>
                </a:path>
                <a:path w="4677409" h="1640204">
                  <a:moveTo>
                    <a:pt x="4495000" y="1454975"/>
                  </a:moveTo>
                  <a:lnTo>
                    <a:pt x="4492371" y="1454975"/>
                  </a:lnTo>
                  <a:lnTo>
                    <a:pt x="4491063" y="1455635"/>
                  </a:lnTo>
                  <a:lnTo>
                    <a:pt x="4490415" y="1455635"/>
                  </a:lnTo>
                  <a:lnTo>
                    <a:pt x="4489755" y="1457591"/>
                  </a:lnTo>
                  <a:lnTo>
                    <a:pt x="4491063" y="1458252"/>
                  </a:lnTo>
                  <a:lnTo>
                    <a:pt x="4491723" y="1458899"/>
                  </a:lnTo>
                  <a:lnTo>
                    <a:pt x="4493031" y="1458899"/>
                  </a:lnTo>
                  <a:lnTo>
                    <a:pt x="4494339" y="1459560"/>
                  </a:lnTo>
                  <a:lnTo>
                    <a:pt x="4494339" y="1458252"/>
                  </a:lnTo>
                  <a:lnTo>
                    <a:pt x="4495000" y="1456283"/>
                  </a:lnTo>
                  <a:lnTo>
                    <a:pt x="4495000" y="1454975"/>
                  </a:lnTo>
                  <a:close/>
                </a:path>
                <a:path w="4677409" h="1640204">
                  <a:moveTo>
                    <a:pt x="4496955" y="1267879"/>
                  </a:moveTo>
                  <a:lnTo>
                    <a:pt x="4495000" y="1265262"/>
                  </a:lnTo>
                  <a:lnTo>
                    <a:pt x="4493692" y="1263954"/>
                  </a:lnTo>
                  <a:lnTo>
                    <a:pt x="4493692" y="1263294"/>
                  </a:lnTo>
                  <a:lnTo>
                    <a:pt x="4490415" y="1264602"/>
                  </a:lnTo>
                  <a:lnTo>
                    <a:pt x="4489755" y="1265262"/>
                  </a:lnTo>
                  <a:lnTo>
                    <a:pt x="4489107" y="1267218"/>
                  </a:lnTo>
                  <a:lnTo>
                    <a:pt x="4489755" y="1269187"/>
                  </a:lnTo>
                  <a:lnTo>
                    <a:pt x="4490415" y="1273111"/>
                  </a:lnTo>
                  <a:lnTo>
                    <a:pt x="4493692" y="1271143"/>
                  </a:lnTo>
                  <a:lnTo>
                    <a:pt x="4496955" y="1270495"/>
                  </a:lnTo>
                  <a:lnTo>
                    <a:pt x="4496955" y="1267879"/>
                  </a:lnTo>
                  <a:close/>
                </a:path>
                <a:path w="4677409" h="1640204">
                  <a:moveTo>
                    <a:pt x="4498924" y="1551152"/>
                  </a:moveTo>
                  <a:lnTo>
                    <a:pt x="4497616" y="1549844"/>
                  </a:lnTo>
                  <a:lnTo>
                    <a:pt x="4497616" y="1549184"/>
                  </a:lnTo>
                  <a:lnTo>
                    <a:pt x="4496308" y="1550492"/>
                  </a:lnTo>
                  <a:lnTo>
                    <a:pt x="4495000" y="1551152"/>
                  </a:lnTo>
                  <a:lnTo>
                    <a:pt x="4493692" y="1552460"/>
                  </a:lnTo>
                  <a:lnTo>
                    <a:pt x="4493692" y="1553768"/>
                  </a:lnTo>
                  <a:lnTo>
                    <a:pt x="4494339" y="1554416"/>
                  </a:lnTo>
                  <a:lnTo>
                    <a:pt x="4494339" y="1555076"/>
                  </a:lnTo>
                  <a:lnTo>
                    <a:pt x="4495647" y="1553768"/>
                  </a:lnTo>
                  <a:lnTo>
                    <a:pt x="4496955" y="1553108"/>
                  </a:lnTo>
                  <a:lnTo>
                    <a:pt x="4498924" y="1551152"/>
                  </a:lnTo>
                  <a:close/>
                </a:path>
                <a:path w="4677409" h="1640204">
                  <a:moveTo>
                    <a:pt x="4506785" y="1455635"/>
                  </a:moveTo>
                  <a:lnTo>
                    <a:pt x="4502201" y="1455635"/>
                  </a:lnTo>
                  <a:lnTo>
                    <a:pt x="4500892" y="1454975"/>
                  </a:lnTo>
                  <a:lnTo>
                    <a:pt x="4500232" y="1457591"/>
                  </a:lnTo>
                  <a:lnTo>
                    <a:pt x="4500232" y="1460220"/>
                  </a:lnTo>
                  <a:lnTo>
                    <a:pt x="4502201" y="1460220"/>
                  </a:lnTo>
                  <a:lnTo>
                    <a:pt x="4504156" y="1460868"/>
                  </a:lnTo>
                  <a:lnTo>
                    <a:pt x="4506125" y="1460220"/>
                  </a:lnTo>
                  <a:lnTo>
                    <a:pt x="4506785" y="1459560"/>
                  </a:lnTo>
                  <a:lnTo>
                    <a:pt x="4506785" y="1455635"/>
                  </a:lnTo>
                  <a:close/>
                </a:path>
                <a:path w="4677409" h="1640204">
                  <a:moveTo>
                    <a:pt x="4540834" y="1388249"/>
                  </a:moveTo>
                  <a:lnTo>
                    <a:pt x="4538865" y="1386941"/>
                  </a:lnTo>
                  <a:lnTo>
                    <a:pt x="4538205" y="1385633"/>
                  </a:lnTo>
                  <a:lnTo>
                    <a:pt x="4536897" y="1386941"/>
                  </a:lnTo>
                  <a:lnTo>
                    <a:pt x="4534941" y="1388249"/>
                  </a:lnTo>
                  <a:lnTo>
                    <a:pt x="4533633" y="1389557"/>
                  </a:lnTo>
                  <a:lnTo>
                    <a:pt x="4534941" y="1390865"/>
                  </a:lnTo>
                  <a:lnTo>
                    <a:pt x="4536249" y="1393482"/>
                  </a:lnTo>
                  <a:lnTo>
                    <a:pt x="4537557" y="1391526"/>
                  </a:lnTo>
                  <a:lnTo>
                    <a:pt x="4538865" y="1390218"/>
                  </a:lnTo>
                  <a:lnTo>
                    <a:pt x="4540174" y="1388249"/>
                  </a:lnTo>
                  <a:lnTo>
                    <a:pt x="4540834" y="1388249"/>
                  </a:lnTo>
                  <a:close/>
                </a:path>
                <a:path w="4677409" h="1640204">
                  <a:moveTo>
                    <a:pt x="4544758" y="1544612"/>
                  </a:moveTo>
                  <a:lnTo>
                    <a:pt x="4542142" y="1540027"/>
                  </a:lnTo>
                  <a:lnTo>
                    <a:pt x="4541482" y="1537411"/>
                  </a:lnTo>
                  <a:lnTo>
                    <a:pt x="4540174" y="1535455"/>
                  </a:lnTo>
                  <a:lnTo>
                    <a:pt x="4537557" y="1536763"/>
                  </a:lnTo>
                  <a:lnTo>
                    <a:pt x="4535589" y="1538071"/>
                  </a:lnTo>
                  <a:lnTo>
                    <a:pt x="4532973" y="1539379"/>
                  </a:lnTo>
                  <a:lnTo>
                    <a:pt x="4533633" y="1541335"/>
                  </a:lnTo>
                  <a:lnTo>
                    <a:pt x="4534941" y="1543951"/>
                  </a:lnTo>
                  <a:lnTo>
                    <a:pt x="4536249" y="1544612"/>
                  </a:lnTo>
                  <a:lnTo>
                    <a:pt x="4538205" y="1545259"/>
                  </a:lnTo>
                  <a:lnTo>
                    <a:pt x="4540834" y="1544612"/>
                  </a:lnTo>
                  <a:lnTo>
                    <a:pt x="4544758" y="1544612"/>
                  </a:lnTo>
                  <a:close/>
                </a:path>
                <a:path w="4677409" h="1640204">
                  <a:moveTo>
                    <a:pt x="4551959" y="1617230"/>
                  </a:moveTo>
                  <a:lnTo>
                    <a:pt x="4550651" y="1614614"/>
                  </a:lnTo>
                  <a:lnTo>
                    <a:pt x="4548683" y="1614614"/>
                  </a:lnTo>
                  <a:lnTo>
                    <a:pt x="4548683" y="1619186"/>
                  </a:lnTo>
                  <a:lnTo>
                    <a:pt x="4549991" y="1618538"/>
                  </a:lnTo>
                  <a:lnTo>
                    <a:pt x="4551959" y="1617878"/>
                  </a:lnTo>
                  <a:lnTo>
                    <a:pt x="4551959" y="1617230"/>
                  </a:lnTo>
                  <a:close/>
                </a:path>
                <a:path w="4677409" h="1640204">
                  <a:moveTo>
                    <a:pt x="4558512" y="1579930"/>
                  </a:moveTo>
                  <a:lnTo>
                    <a:pt x="4557204" y="1576006"/>
                  </a:lnTo>
                  <a:lnTo>
                    <a:pt x="4554575" y="1576006"/>
                  </a:lnTo>
                  <a:lnTo>
                    <a:pt x="4552620" y="1576666"/>
                  </a:lnTo>
                  <a:lnTo>
                    <a:pt x="4550651" y="1576666"/>
                  </a:lnTo>
                  <a:lnTo>
                    <a:pt x="4550651" y="1579283"/>
                  </a:lnTo>
                  <a:lnTo>
                    <a:pt x="4551311" y="1580591"/>
                  </a:lnTo>
                  <a:lnTo>
                    <a:pt x="4551311" y="1581899"/>
                  </a:lnTo>
                  <a:lnTo>
                    <a:pt x="4553928" y="1581238"/>
                  </a:lnTo>
                  <a:lnTo>
                    <a:pt x="4557852" y="1579930"/>
                  </a:lnTo>
                  <a:lnTo>
                    <a:pt x="4558512" y="1579930"/>
                  </a:lnTo>
                  <a:close/>
                </a:path>
                <a:path w="4677409" h="1640204">
                  <a:moveTo>
                    <a:pt x="4598454" y="1613306"/>
                  </a:moveTo>
                  <a:lnTo>
                    <a:pt x="4597146" y="1612646"/>
                  </a:lnTo>
                  <a:lnTo>
                    <a:pt x="4596485" y="1611337"/>
                  </a:lnTo>
                  <a:lnTo>
                    <a:pt x="4595177" y="1610690"/>
                  </a:lnTo>
                  <a:lnTo>
                    <a:pt x="4595177" y="1610029"/>
                  </a:lnTo>
                  <a:lnTo>
                    <a:pt x="4593869" y="1611337"/>
                  </a:lnTo>
                  <a:lnTo>
                    <a:pt x="4593209" y="1611337"/>
                  </a:lnTo>
                  <a:lnTo>
                    <a:pt x="4594517" y="1611998"/>
                  </a:lnTo>
                  <a:lnTo>
                    <a:pt x="4595177" y="1613306"/>
                  </a:lnTo>
                  <a:lnTo>
                    <a:pt x="4596485" y="1613954"/>
                  </a:lnTo>
                  <a:lnTo>
                    <a:pt x="4597793" y="1613306"/>
                  </a:lnTo>
                  <a:lnTo>
                    <a:pt x="4598454" y="1613306"/>
                  </a:lnTo>
                  <a:close/>
                </a:path>
                <a:path w="4677409" h="1640204">
                  <a:moveTo>
                    <a:pt x="4598454" y="1471333"/>
                  </a:moveTo>
                  <a:lnTo>
                    <a:pt x="4597793" y="1467408"/>
                  </a:lnTo>
                  <a:lnTo>
                    <a:pt x="4597146" y="1465453"/>
                  </a:lnTo>
                  <a:lnTo>
                    <a:pt x="4595825" y="1465453"/>
                  </a:lnTo>
                  <a:lnTo>
                    <a:pt x="4593209" y="1464144"/>
                  </a:lnTo>
                  <a:lnTo>
                    <a:pt x="4591253" y="1468716"/>
                  </a:lnTo>
                  <a:lnTo>
                    <a:pt x="4589284" y="1472641"/>
                  </a:lnTo>
                  <a:lnTo>
                    <a:pt x="4587316" y="1475917"/>
                  </a:lnTo>
                  <a:lnTo>
                    <a:pt x="4590593" y="1474609"/>
                  </a:lnTo>
                  <a:lnTo>
                    <a:pt x="4594517" y="1473949"/>
                  </a:lnTo>
                  <a:lnTo>
                    <a:pt x="4597793" y="1471993"/>
                  </a:lnTo>
                  <a:lnTo>
                    <a:pt x="4598454" y="1471333"/>
                  </a:lnTo>
                  <a:close/>
                </a:path>
                <a:path w="4677409" h="1640204">
                  <a:moveTo>
                    <a:pt x="4605655" y="1375168"/>
                  </a:moveTo>
                  <a:lnTo>
                    <a:pt x="4603039" y="1373860"/>
                  </a:lnTo>
                  <a:lnTo>
                    <a:pt x="4600410" y="1371892"/>
                  </a:lnTo>
                  <a:lnTo>
                    <a:pt x="4597146" y="1369936"/>
                  </a:lnTo>
                  <a:lnTo>
                    <a:pt x="4596485" y="1370584"/>
                  </a:lnTo>
                  <a:lnTo>
                    <a:pt x="4595177" y="1370584"/>
                  </a:lnTo>
                  <a:lnTo>
                    <a:pt x="4594517" y="1371244"/>
                  </a:lnTo>
                  <a:lnTo>
                    <a:pt x="4595825" y="1373200"/>
                  </a:lnTo>
                  <a:lnTo>
                    <a:pt x="4598454" y="1378432"/>
                  </a:lnTo>
                  <a:lnTo>
                    <a:pt x="4599102" y="1378432"/>
                  </a:lnTo>
                  <a:lnTo>
                    <a:pt x="4601070" y="1377784"/>
                  </a:lnTo>
                  <a:lnTo>
                    <a:pt x="4603686" y="1376476"/>
                  </a:lnTo>
                  <a:lnTo>
                    <a:pt x="4605655" y="1375168"/>
                  </a:lnTo>
                  <a:close/>
                </a:path>
                <a:path w="4677409" h="1640204">
                  <a:moveTo>
                    <a:pt x="4618088" y="1549184"/>
                  </a:moveTo>
                  <a:lnTo>
                    <a:pt x="4616132" y="1546567"/>
                  </a:lnTo>
                  <a:lnTo>
                    <a:pt x="4614824" y="1543304"/>
                  </a:lnTo>
                  <a:lnTo>
                    <a:pt x="4609579" y="1540687"/>
                  </a:lnTo>
                  <a:lnTo>
                    <a:pt x="4605655" y="1540687"/>
                  </a:lnTo>
                  <a:lnTo>
                    <a:pt x="4599102" y="1540027"/>
                  </a:lnTo>
                  <a:lnTo>
                    <a:pt x="4604994" y="1549844"/>
                  </a:lnTo>
                  <a:lnTo>
                    <a:pt x="4606302" y="1552460"/>
                  </a:lnTo>
                  <a:lnTo>
                    <a:pt x="4608271" y="1555076"/>
                  </a:lnTo>
                  <a:lnTo>
                    <a:pt x="4618088" y="1549184"/>
                  </a:lnTo>
                  <a:close/>
                </a:path>
                <a:path w="4677409" h="1640204">
                  <a:moveTo>
                    <a:pt x="4623981" y="1521053"/>
                  </a:moveTo>
                  <a:lnTo>
                    <a:pt x="4621365" y="1515821"/>
                  </a:lnTo>
                  <a:lnTo>
                    <a:pt x="4619396" y="1517129"/>
                  </a:lnTo>
                  <a:lnTo>
                    <a:pt x="4616780" y="1517789"/>
                  </a:lnTo>
                  <a:lnTo>
                    <a:pt x="4616132" y="1519745"/>
                  </a:lnTo>
                  <a:lnTo>
                    <a:pt x="4615472" y="1521053"/>
                  </a:lnTo>
                  <a:lnTo>
                    <a:pt x="4616780" y="1523669"/>
                  </a:lnTo>
                  <a:lnTo>
                    <a:pt x="4617440" y="1526946"/>
                  </a:lnTo>
                  <a:lnTo>
                    <a:pt x="4620057" y="1525638"/>
                  </a:lnTo>
                  <a:lnTo>
                    <a:pt x="4623981" y="1524977"/>
                  </a:lnTo>
                  <a:lnTo>
                    <a:pt x="4623981" y="1521053"/>
                  </a:lnTo>
                  <a:close/>
                </a:path>
                <a:path w="4677409" h="1640204">
                  <a:moveTo>
                    <a:pt x="4632503" y="1553768"/>
                  </a:moveTo>
                  <a:lnTo>
                    <a:pt x="4631182" y="1553108"/>
                  </a:lnTo>
                  <a:lnTo>
                    <a:pt x="4630534" y="1551800"/>
                  </a:lnTo>
                  <a:lnTo>
                    <a:pt x="4629226" y="1551152"/>
                  </a:lnTo>
                  <a:lnTo>
                    <a:pt x="4629226" y="1550492"/>
                  </a:lnTo>
                  <a:lnTo>
                    <a:pt x="4627918" y="1551800"/>
                  </a:lnTo>
                  <a:lnTo>
                    <a:pt x="4627257" y="1551800"/>
                  </a:lnTo>
                  <a:lnTo>
                    <a:pt x="4628566" y="1552460"/>
                  </a:lnTo>
                  <a:lnTo>
                    <a:pt x="4629226" y="1553768"/>
                  </a:lnTo>
                  <a:lnTo>
                    <a:pt x="4630534" y="1554416"/>
                  </a:lnTo>
                  <a:lnTo>
                    <a:pt x="4630534" y="1555076"/>
                  </a:lnTo>
                  <a:lnTo>
                    <a:pt x="4631842" y="1554416"/>
                  </a:lnTo>
                  <a:lnTo>
                    <a:pt x="4632503" y="1553768"/>
                  </a:lnTo>
                  <a:close/>
                </a:path>
                <a:path w="4677409" h="1640204">
                  <a:moveTo>
                    <a:pt x="4633811" y="1492275"/>
                  </a:moveTo>
                  <a:lnTo>
                    <a:pt x="4633150" y="1490967"/>
                  </a:lnTo>
                  <a:lnTo>
                    <a:pt x="4632503" y="1490306"/>
                  </a:lnTo>
                  <a:lnTo>
                    <a:pt x="4631842" y="1491615"/>
                  </a:lnTo>
                  <a:lnTo>
                    <a:pt x="4630534" y="1492275"/>
                  </a:lnTo>
                  <a:lnTo>
                    <a:pt x="4629226" y="1493583"/>
                  </a:lnTo>
                  <a:lnTo>
                    <a:pt x="4629226" y="1494891"/>
                  </a:lnTo>
                  <a:lnTo>
                    <a:pt x="4629874" y="1495539"/>
                  </a:lnTo>
                  <a:lnTo>
                    <a:pt x="4629874" y="1496199"/>
                  </a:lnTo>
                  <a:lnTo>
                    <a:pt x="4631182" y="1494891"/>
                  </a:lnTo>
                  <a:lnTo>
                    <a:pt x="4632503" y="1494231"/>
                  </a:lnTo>
                  <a:lnTo>
                    <a:pt x="4633150" y="1492923"/>
                  </a:lnTo>
                  <a:lnTo>
                    <a:pt x="4633811" y="1492275"/>
                  </a:lnTo>
                  <a:close/>
                </a:path>
                <a:path w="4677409" h="1640204">
                  <a:moveTo>
                    <a:pt x="4648873" y="1492275"/>
                  </a:moveTo>
                  <a:lnTo>
                    <a:pt x="4646904" y="1492275"/>
                  </a:lnTo>
                  <a:lnTo>
                    <a:pt x="4646904" y="1492923"/>
                  </a:lnTo>
                  <a:lnTo>
                    <a:pt x="4646244" y="1494891"/>
                  </a:lnTo>
                  <a:lnTo>
                    <a:pt x="4646904" y="1496199"/>
                  </a:lnTo>
                  <a:lnTo>
                    <a:pt x="4646244" y="1497507"/>
                  </a:lnTo>
                  <a:lnTo>
                    <a:pt x="4648212" y="1497507"/>
                  </a:lnTo>
                  <a:lnTo>
                    <a:pt x="4648212" y="1496847"/>
                  </a:lnTo>
                  <a:lnTo>
                    <a:pt x="4648873" y="1495539"/>
                  </a:lnTo>
                  <a:lnTo>
                    <a:pt x="4648873" y="1492275"/>
                  </a:lnTo>
                  <a:close/>
                </a:path>
                <a:path w="4677409" h="1640204">
                  <a:moveTo>
                    <a:pt x="4677016" y="1569466"/>
                  </a:moveTo>
                  <a:lnTo>
                    <a:pt x="4674400" y="1569466"/>
                  </a:lnTo>
                  <a:lnTo>
                    <a:pt x="4673092" y="1570774"/>
                  </a:lnTo>
                  <a:lnTo>
                    <a:pt x="4673092" y="1572082"/>
                  </a:lnTo>
                  <a:lnTo>
                    <a:pt x="4674400" y="1572742"/>
                  </a:lnTo>
                  <a:lnTo>
                    <a:pt x="4675060" y="1572742"/>
                  </a:lnTo>
                  <a:lnTo>
                    <a:pt x="4676368" y="1573390"/>
                  </a:lnTo>
                  <a:lnTo>
                    <a:pt x="4676368" y="1572082"/>
                  </a:lnTo>
                  <a:lnTo>
                    <a:pt x="4677016" y="1570774"/>
                  </a:lnTo>
                  <a:lnTo>
                    <a:pt x="4677016" y="156946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625893" y="311829"/>
            <a:ext cx="1266824" cy="12572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58738" y="1265224"/>
            <a:ext cx="95688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70" dirty="0">
                <a:solidFill>
                  <a:srgbClr val="242520"/>
                </a:solidFill>
                <a:latin typeface="Tahoma"/>
                <a:cs typeface="Tahoma"/>
              </a:rPr>
              <a:t>RESEARCH</a:t>
            </a:r>
            <a:r>
              <a:rPr sz="7000" b="1" spc="-215" dirty="0">
                <a:solidFill>
                  <a:srgbClr val="242520"/>
                </a:solidFill>
                <a:latin typeface="Tahoma"/>
                <a:cs typeface="Tahoma"/>
              </a:rPr>
              <a:t> </a:t>
            </a:r>
            <a:r>
              <a:rPr sz="7000" b="1" spc="-260" dirty="0">
                <a:solidFill>
                  <a:srgbClr val="242520"/>
                </a:solidFill>
                <a:latin typeface="Tahoma"/>
                <a:cs typeface="Tahoma"/>
              </a:rPr>
              <a:t>QUESTION</a:t>
            </a:r>
            <a:endParaRPr sz="7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0131" y="4869620"/>
            <a:ext cx="14845030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8700"/>
              </a:lnSpc>
              <a:spcBef>
                <a:spcPts val="100"/>
              </a:spcBef>
            </a:pPr>
            <a:r>
              <a:rPr sz="5000" b="1" spc="-240" dirty="0">
                <a:solidFill>
                  <a:srgbClr val="FEFEFE"/>
                </a:solidFill>
                <a:latin typeface="Tahoma"/>
                <a:cs typeface="Tahoma"/>
              </a:rPr>
              <a:t>How</a:t>
            </a:r>
            <a:r>
              <a:rPr sz="5000" b="1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55" dirty="0">
                <a:solidFill>
                  <a:srgbClr val="FEFEFE"/>
                </a:solidFill>
                <a:latin typeface="Tahoma"/>
                <a:cs typeface="Tahoma"/>
              </a:rPr>
              <a:t>can</a:t>
            </a:r>
            <a:r>
              <a:rPr sz="5000" b="1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10" dirty="0">
                <a:solidFill>
                  <a:srgbClr val="FEFEFE"/>
                </a:solidFill>
                <a:latin typeface="Tahoma"/>
                <a:cs typeface="Tahoma"/>
              </a:rPr>
              <a:t>Supreme</a:t>
            </a:r>
            <a:r>
              <a:rPr sz="5000" b="1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30" dirty="0">
                <a:solidFill>
                  <a:srgbClr val="FEFEFE"/>
                </a:solidFill>
                <a:latin typeface="Tahoma"/>
                <a:cs typeface="Tahoma"/>
              </a:rPr>
              <a:t>Audit</a:t>
            </a:r>
            <a:r>
              <a:rPr sz="5000" b="1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225" dirty="0">
                <a:solidFill>
                  <a:srgbClr val="FEFEFE"/>
                </a:solidFill>
                <a:latin typeface="Tahoma"/>
                <a:cs typeface="Tahoma"/>
              </a:rPr>
              <a:t>Institutions</a:t>
            </a:r>
            <a:r>
              <a:rPr sz="5000" b="1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0" dirty="0">
                <a:solidFill>
                  <a:srgbClr val="FEFEFE"/>
                </a:solidFill>
                <a:latin typeface="Tahoma"/>
                <a:cs typeface="Tahoma"/>
              </a:rPr>
              <a:t>use</a:t>
            </a:r>
            <a:r>
              <a:rPr sz="5000" b="1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220" dirty="0">
                <a:solidFill>
                  <a:srgbClr val="FEFEFE"/>
                </a:solidFill>
                <a:latin typeface="Tahoma"/>
                <a:cs typeface="Tahoma"/>
              </a:rPr>
              <a:t>the </a:t>
            </a:r>
            <a:r>
              <a:rPr sz="5000" b="1" spc="-21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30" dirty="0">
                <a:solidFill>
                  <a:srgbClr val="FEFEFE"/>
                </a:solidFill>
                <a:latin typeface="Tahoma"/>
                <a:cs typeface="Tahoma"/>
              </a:rPr>
              <a:t>foresight</a:t>
            </a:r>
            <a:r>
              <a:rPr sz="5000" b="1" spc="-7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85" dirty="0">
                <a:solidFill>
                  <a:srgbClr val="FEFEFE"/>
                </a:solidFill>
                <a:latin typeface="Tahoma"/>
                <a:cs typeface="Tahoma"/>
              </a:rPr>
              <a:t>approach</a:t>
            </a:r>
            <a:r>
              <a:rPr sz="5000" b="1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95" dirty="0">
                <a:solidFill>
                  <a:srgbClr val="FEFEFE"/>
                </a:solidFill>
                <a:latin typeface="Tahoma"/>
                <a:cs typeface="Tahoma"/>
              </a:rPr>
              <a:t>to</a:t>
            </a:r>
            <a:r>
              <a:rPr sz="5000" b="1" spc="-7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55" dirty="0">
                <a:solidFill>
                  <a:srgbClr val="FEFEFE"/>
                </a:solidFill>
                <a:latin typeface="Tahoma"/>
                <a:cs typeface="Tahoma"/>
              </a:rPr>
              <a:t>promote</a:t>
            </a:r>
            <a:r>
              <a:rPr sz="5000" b="1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45" dirty="0">
                <a:solidFill>
                  <a:srgbClr val="FEFEFE"/>
                </a:solidFill>
                <a:latin typeface="Tahoma"/>
                <a:cs typeface="Tahoma"/>
              </a:rPr>
              <a:t>sustainability</a:t>
            </a:r>
            <a:r>
              <a:rPr sz="5000" b="1" spc="-7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95" dirty="0">
                <a:solidFill>
                  <a:srgbClr val="FEFEFE"/>
                </a:solidFill>
                <a:latin typeface="Tahoma"/>
                <a:cs typeface="Tahoma"/>
              </a:rPr>
              <a:t>in</a:t>
            </a:r>
            <a:r>
              <a:rPr sz="5000" b="1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60" dirty="0">
                <a:solidFill>
                  <a:srgbClr val="FEFEFE"/>
                </a:solidFill>
                <a:latin typeface="Tahoma"/>
                <a:cs typeface="Tahoma"/>
              </a:rPr>
              <a:t>a </a:t>
            </a:r>
            <a:r>
              <a:rPr sz="5000" b="1" spc="-14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14" dirty="0">
                <a:solidFill>
                  <a:srgbClr val="FEFEFE"/>
                </a:solidFill>
                <a:latin typeface="Tahoma"/>
                <a:cs typeface="Tahoma"/>
              </a:rPr>
              <a:t>post-pandemic</a:t>
            </a:r>
            <a:r>
              <a:rPr sz="5000" b="1" spc="-7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000" b="1" spc="-130" dirty="0">
                <a:solidFill>
                  <a:srgbClr val="FEFEFE"/>
                </a:solidFill>
                <a:latin typeface="Tahoma"/>
                <a:cs typeface="Tahoma"/>
              </a:rPr>
              <a:t>world?</a:t>
            </a:r>
            <a:endParaRPr sz="5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8409" y="0"/>
            <a:ext cx="12258674" cy="25622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3422"/>
            <a:ext cx="16037560" cy="5855335"/>
            <a:chOff x="0" y="3422"/>
            <a:chExt cx="16037560" cy="5855335"/>
          </a:xfrm>
        </p:grpSpPr>
        <p:sp>
          <p:nvSpPr>
            <p:cNvPr id="4" name="object 4"/>
            <p:cNvSpPr/>
            <p:nvPr/>
          </p:nvSpPr>
          <p:spPr>
            <a:xfrm>
              <a:off x="0" y="2379884"/>
              <a:ext cx="3774440" cy="3479165"/>
            </a:xfrm>
            <a:custGeom>
              <a:avLst/>
              <a:gdLst/>
              <a:ahLst/>
              <a:cxnLst/>
              <a:rect l="l" t="t" r="r" b="b"/>
              <a:pathLst>
                <a:path w="3774440" h="3479165">
                  <a:moveTo>
                    <a:pt x="0" y="0"/>
                  </a:moveTo>
                  <a:lnTo>
                    <a:pt x="3773911" y="0"/>
                  </a:lnTo>
                  <a:lnTo>
                    <a:pt x="0" y="3478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422"/>
              <a:ext cx="16037560" cy="3367404"/>
            </a:xfrm>
            <a:custGeom>
              <a:avLst/>
              <a:gdLst/>
              <a:ahLst/>
              <a:cxnLst/>
              <a:rect l="l" t="t" r="r" b="b"/>
              <a:pathLst>
                <a:path w="16037560" h="3367404">
                  <a:moveTo>
                    <a:pt x="0" y="0"/>
                  </a:moveTo>
                  <a:lnTo>
                    <a:pt x="16037495" y="0"/>
                  </a:lnTo>
                  <a:lnTo>
                    <a:pt x="12384516" y="3367237"/>
                  </a:lnTo>
                  <a:lnTo>
                    <a:pt x="0" y="3367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1870" y="4315062"/>
              <a:ext cx="143753" cy="1437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1870" y="4899660"/>
              <a:ext cx="143753" cy="14375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1871" y="6068855"/>
            <a:ext cx="143753" cy="14375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12232" y="4012939"/>
            <a:ext cx="13051155" cy="29489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300" spc="-65" dirty="0">
                <a:solidFill>
                  <a:srgbClr val="F5F5F5"/>
                </a:solidFill>
                <a:latin typeface="Verdana"/>
                <a:cs typeface="Verdana"/>
              </a:rPr>
              <a:t>To</a:t>
            </a:r>
            <a:r>
              <a:rPr sz="3300" spc="-22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95" dirty="0">
                <a:solidFill>
                  <a:srgbClr val="F5F5F5"/>
                </a:solidFill>
                <a:latin typeface="Verdana"/>
                <a:cs typeface="Verdana"/>
              </a:rPr>
              <a:t>explore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45" dirty="0">
                <a:solidFill>
                  <a:srgbClr val="F5F5F5"/>
                </a:solidFill>
                <a:latin typeface="Verdana"/>
                <a:cs typeface="Verdana"/>
              </a:rPr>
              <a:t>the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04" dirty="0">
                <a:solidFill>
                  <a:srgbClr val="F5F5F5"/>
                </a:solidFill>
                <a:latin typeface="Verdana"/>
                <a:cs typeface="Verdana"/>
              </a:rPr>
              <a:t>foresight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65" dirty="0">
                <a:solidFill>
                  <a:srgbClr val="F5F5F5"/>
                </a:solidFill>
                <a:latin typeface="Verdana"/>
                <a:cs typeface="Verdana"/>
              </a:rPr>
              <a:t>approach</a:t>
            </a:r>
            <a:r>
              <a:rPr sz="3300" spc="-22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04" dirty="0">
                <a:solidFill>
                  <a:srgbClr val="F5F5F5"/>
                </a:solidFill>
                <a:latin typeface="Verdana"/>
                <a:cs typeface="Verdana"/>
              </a:rPr>
              <a:t>in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29" dirty="0">
                <a:solidFill>
                  <a:srgbClr val="F5F5F5"/>
                </a:solidFill>
                <a:latin typeface="Verdana"/>
                <a:cs typeface="Verdana"/>
              </a:rPr>
              <a:t>environmental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15" dirty="0">
                <a:solidFill>
                  <a:srgbClr val="F5F5F5"/>
                </a:solidFill>
                <a:latin typeface="Verdana"/>
                <a:cs typeface="Verdana"/>
              </a:rPr>
              <a:t>auditing</a:t>
            </a:r>
            <a:endParaRPr sz="3300">
              <a:latin typeface="Verdana"/>
              <a:cs typeface="Verdana"/>
            </a:endParaRPr>
          </a:p>
          <a:p>
            <a:pPr marL="12700" marR="5080">
              <a:lnSpc>
                <a:spcPct val="116199"/>
              </a:lnSpc>
            </a:pPr>
            <a:r>
              <a:rPr sz="3300" spc="-65" dirty="0">
                <a:solidFill>
                  <a:srgbClr val="F5F5F5"/>
                </a:solidFill>
                <a:latin typeface="Verdana"/>
                <a:cs typeface="Verdana"/>
              </a:rPr>
              <a:t>To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identify </a:t>
            </a:r>
            <a:r>
              <a:rPr sz="3300" spc="-215" dirty="0">
                <a:solidFill>
                  <a:srgbClr val="F5F5F5"/>
                </a:solidFill>
                <a:latin typeface="Verdana"/>
                <a:cs typeface="Verdana"/>
              </a:rPr>
              <a:t>potential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50" dirty="0">
                <a:solidFill>
                  <a:srgbClr val="F5F5F5"/>
                </a:solidFill>
                <a:latin typeface="Verdana"/>
                <a:cs typeface="Verdana"/>
              </a:rPr>
              <a:t>challenges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80" dirty="0">
                <a:solidFill>
                  <a:srgbClr val="F5F5F5"/>
                </a:solidFill>
                <a:latin typeface="Verdana"/>
                <a:cs typeface="Verdana"/>
              </a:rPr>
              <a:t>and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10" dirty="0">
                <a:solidFill>
                  <a:srgbClr val="F5F5F5"/>
                </a:solidFill>
                <a:latin typeface="Verdana"/>
                <a:cs typeface="Verdana"/>
              </a:rPr>
              <a:t>opportunities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for </a:t>
            </a:r>
            <a:r>
              <a:rPr sz="3300" spc="-170" dirty="0">
                <a:solidFill>
                  <a:srgbClr val="F5F5F5"/>
                </a:solidFill>
                <a:latin typeface="Verdana"/>
                <a:cs typeface="Verdana"/>
              </a:rPr>
              <a:t>SAIs</a:t>
            </a:r>
            <a:r>
              <a:rPr sz="3300" spc="-22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04" dirty="0">
                <a:solidFill>
                  <a:srgbClr val="F5F5F5"/>
                </a:solidFill>
                <a:latin typeface="Verdana"/>
                <a:cs typeface="Verdana"/>
              </a:rPr>
              <a:t>in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45" dirty="0">
                <a:solidFill>
                  <a:srgbClr val="F5F5F5"/>
                </a:solidFill>
                <a:latin typeface="Verdana"/>
                <a:cs typeface="Verdana"/>
              </a:rPr>
              <a:t>the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 post- </a:t>
            </a:r>
            <a:r>
              <a:rPr sz="3300" spc="-114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90" dirty="0">
                <a:solidFill>
                  <a:srgbClr val="F5F5F5"/>
                </a:solidFill>
                <a:latin typeface="Verdana"/>
                <a:cs typeface="Verdana"/>
              </a:rPr>
              <a:t>p</a:t>
            </a:r>
            <a:r>
              <a:rPr sz="3300" spc="-120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3300" spc="-229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3300" spc="-190" dirty="0">
                <a:solidFill>
                  <a:srgbClr val="F5F5F5"/>
                </a:solidFill>
                <a:latin typeface="Verdana"/>
                <a:cs typeface="Verdana"/>
              </a:rPr>
              <a:t>d</a:t>
            </a:r>
            <a:r>
              <a:rPr sz="3300" spc="-135" dirty="0">
                <a:solidFill>
                  <a:srgbClr val="F5F5F5"/>
                </a:solidFill>
                <a:latin typeface="Verdana"/>
                <a:cs typeface="Verdana"/>
              </a:rPr>
              <a:t>e</a:t>
            </a:r>
            <a:r>
              <a:rPr sz="3300" spc="-420" dirty="0">
                <a:solidFill>
                  <a:srgbClr val="F5F5F5"/>
                </a:solidFill>
                <a:latin typeface="Verdana"/>
                <a:cs typeface="Verdana"/>
              </a:rPr>
              <a:t>m</a:t>
            </a:r>
            <a:r>
              <a:rPr sz="3300" spc="-180" dirty="0">
                <a:solidFill>
                  <a:srgbClr val="F5F5F5"/>
                </a:solidFill>
                <a:latin typeface="Verdana"/>
                <a:cs typeface="Verdana"/>
              </a:rPr>
              <a:t>i</a:t>
            </a:r>
            <a:r>
              <a:rPr sz="3300" spc="-30" dirty="0">
                <a:solidFill>
                  <a:srgbClr val="F5F5F5"/>
                </a:solidFill>
                <a:latin typeface="Verdana"/>
                <a:cs typeface="Verdana"/>
              </a:rPr>
              <a:t>c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35" dirty="0">
                <a:solidFill>
                  <a:srgbClr val="F5F5F5"/>
                </a:solidFill>
                <a:latin typeface="Verdana"/>
                <a:cs typeface="Verdana"/>
              </a:rPr>
              <a:t>e</a:t>
            </a:r>
            <a:r>
              <a:rPr sz="3300" spc="-305" dirty="0">
                <a:solidFill>
                  <a:srgbClr val="F5F5F5"/>
                </a:solidFill>
                <a:latin typeface="Verdana"/>
                <a:cs typeface="Verdana"/>
              </a:rPr>
              <a:t>r</a:t>
            </a:r>
            <a:r>
              <a:rPr sz="3300" spc="-120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endParaRPr sz="3300">
              <a:latin typeface="Verdana"/>
              <a:cs typeface="Verdana"/>
            </a:endParaRPr>
          </a:p>
          <a:p>
            <a:pPr marL="12700" marR="1318895">
              <a:lnSpc>
                <a:spcPct val="116199"/>
              </a:lnSpc>
            </a:pPr>
            <a:r>
              <a:rPr sz="3300" spc="-65" dirty="0">
                <a:solidFill>
                  <a:srgbClr val="F5F5F5"/>
                </a:solidFill>
                <a:latin typeface="Verdana"/>
                <a:cs typeface="Verdana"/>
              </a:rPr>
              <a:t>To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80" dirty="0">
                <a:solidFill>
                  <a:srgbClr val="F5F5F5"/>
                </a:solidFill>
                <a:latin typeface="Verdana"/>
                <a:cs typeface="Verdana"/>
              </a:rPr>
              <a:t>develop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65" dirty="0">
                <a:solidFill>
                  <a:srgbClr val="F5F5F5"/>
                </a:solidFill>
                <a:latin typeface="Verdana"/>
                <a:cs typeface="Verdana"/>
              </a:rPr>
              <a:t>policy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04" dirty="0">
                <a:solidFill>
                  <a:srgbClr val="F5F5F5"/>
                </a:solidFill>
                <a:latin typeface="Verdana"/>
                <a:cs typeface="Verdana"/>
              </a:rPr>
              <a:t>recommendations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25" dirty="0">
                <a:solidFill>
                  <a:srgbClr val="F5F5F5"/>
                </a:solidFill>
                <a:latin typeface="Verdana"/>
                <a:cs typeface="Verdana"/>
              </a:rPr>
              <a:t>for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70" dirty="0">
                <a:solidFill>
                  <a:srgbClr val="F5F5F5"/>
                </a:solidFill>
                <a:latin typeface="Verdana"/>
                <a:cs typeface="Verdana"/>
              </a:rPr>
              <a:t>SAIs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54" dirty="0">
                <a:solidFill>
                  <a:srgbClr val="F5F5F5"/>
                </a:solidFill>
                <a:latin typeface="Verdana"/>
                <a:cs typeface="Verdana"/>
              </a:rPr>
              <a:t>to</a:t>
            </a:r>
            <a:r>
              <a:rPr sz="3300" spc="-22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50" dirty="0">
                <a:solidFill>
                  <a:srgbClr val="F5F5F5"/>
                </a:solidFill>
                <a:latin typeface="Verdana"/>
                <a:cs typeface="Verdana"/>
              </a:rPr>
              <a:t>better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45" dirty="0">
                <a:solidFill>
                  <a:srgbClr val="F5F5F5"/>
                </a:solidFill>
                <a:latin typeface="Verdana"/>
                <a:cs typeface="Verdana"/>
              </a:rPr>
              <a:t>address </a:t>
            </a:r>
            <a:r>
              <a:rPr sz="3300" spc="-114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29" dirty="0">
                <a:solidFill>
                  <a:srgbClr val="F5F5F5"/>
                </a:solidFill>
                <a:latin typeface="Verdana"/>
                <a:cs typeface="Verdana"/>
              </a:rPr>
              <a:t>environmental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50" dirty="0">
                <a:solidFill>
                  <a:srgbClr val="F5F5F5"/>
                </a:solidFill>
                <a:latin typeface="Verdana"/>
                <a:cs typeface="Verdana"/>
              </a:rPr>
              <a:t>challenges</a:t>
            </a:r>
            <a:r>
              <a:rPr sz="3300" spc="-22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80" dirty="0">
                <a:solidFill>
                  <a:srgbClr val="F5F5F5"/>
                </a:solidFill>
                <a:latin typeface="Verdana"/>
                <a:cs typeface="Verdana"/>
              </a:rPr>
              <a:t>and</a:t>
            </a:r>
            <a:r>
              <a:rPr sz="3300" spc="-23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245" dirty="0">
                <a:solidFill>
                  <a:srgbClr val="F5F5F5"/>
                </a:solidFill>
                <a:latin typeface="Verdana"/>
                <a:cs typeface="Verdana"/>
              </a:rPr>
              <a:t>promote</a:t>
            </a:r>
            <a:r>
              <a:rPr sz="3300" spc="-22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300" spc="-195" dirty="0">
                <a:solidFill>
                  <a:srgbClr val="F5F5F5"/>
                </a:solidFill>
                <a:latin typeface="Verdana"/>
                <a:cs typeface="Verdana"/>
              </a:rPr>
              <a:t>sustainability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862511" y="311827"/>
            <a:ext cx="4030345" cy="9229725"/>
            <a:chOff x="13862511" y="311827"/>
            <a:chExt cx="4030345" cy="9229725"/>
          </a:xfrm>
        </p:grpSpPr>
        <p:sp>
          <p:nvSpPr>
            <p:cNvPr id="11" name="object 11"/>
            <p:cNvSpPr/>
            <p:nvPr/>
          </p:nvSpPr>
          <p:spPr>
            <a:xfrm>
              <a:off x="13862507" y="5483503"/>
              <a:ext cx="3705860" cy="4058285"/>
            </a:xfrm>
            <a:custGeom>
              <a:avLst/>
              <a:gdLst/>
              <a:ahLst/>
              <a:cxnLst/>
              <a:rect l="l" t="t" r="r" b="b"/>
              <a:pathLst>
                <a:path w="3705859" h="4058284">
                  <a:moveTo>
                    <a:pt x="1913788" y="2553932"/>
                  </a:moveTo>
                  <a:lnTo>
                    <a:pt x="1829079" y="2476042"/>
                  </a:lnTo>
                  <a:lnTo>
                    <a:pt x="1814461" y="2460917"/>
                  </a:lnTo>
                  <a:lnTo>
                    <a:pt x="1774126" y="2506535"/>
                  </a:lnTo>
                  <a:lnTo>
                    <a:pt x="1736547" y="2551519"/>
                  </a:lnTo>
                  <a:lnTo>
                    <a:pt x="1701622" y="2595969"/>
                  </a:lnTo>
                  <a:lnTo>
                    <a:pt x="1669288" y="2639999"/>
                  </a:lnTo>
                  <a:lnTo>
                    <a:pt x="1639468" y="2683726"/>
                  </a:lnTo>
                  <a:lnTo>
                    <a:pt x="1612061" y="2727236"/>
                  </a:lnTo>
                  <a:lnTo>
                    <a:pt x="1586992" y="2770657"/>
                  </a:lnTo>
                  <a:lnTo>
                    <a:pt x="1564195" y="2814078"/>
                  </a:lnTo>
                  <a:lnTo>
                    <a:pt x="1543570" y="2857639"/>
                  </a:lnTo>
                  <a:lnTo>
                    <a:pt x="1525054" y="2901416"/>
                  </a:lnTo>
                  <a:lnTo>
                    <a:pt x="1508544" y="2945523"/>
                  </a:lnTo>
                  <a:lnTo>
                    <a:pt x="1493977" y="2990075"/>
                  </a:lnTo>
                  <a:lnTo>
                    <a:pt x="1481251" y="3035185"/>
                  </a:lnTo>
                  <a:lnTo>
                    <a:pt x="1470317" y="3080956"/>
                  </a:lnTo>
                  <a:lnTo>
                    <a:pt x="1461071" y="3127489"/>
                  </a:lnTo>
                  <a:lnTo>
                    <a:pt x="1453426" y="3174885"/>
                  </a:lnTo>
                  <a:lnTo>
                    <a:pt x="1447317" y="3223285"/>
                  </a:lnTo>
                  <a:lnTo>
                    <a:pt x="1442656" y="3272764"/>
                  </a:lnTo>
                  <a:lnTo>
                    <a:pt x="1430134" y="3239973"/>
                  </a:lnTo>
                  <a:lnTo>
                    <a:pt x="1415173" y="3203765"/>
                  </a:lnTo>
                  <a:lnTo>
                    <a:pt x="1397635" y="3164471"/>
                  </a:lnTo>
                  <a:lnTo>
                    <a:pt x="1377353" y="3122396"/>
                  </a:lnTo>
                  <a:lnTo>
                    <a:pt x="1354188" y="3077870"/>
                  </a:lnTo>
                  <a:lnTo>
                    <a:pt x="1327975" y="3031198"/>
                  </a:lnTo>
                  <a:lnTo>
                    <a:pt x="1298562" y="2982709"/>
                  </a:lnTo>
                  <a:lnTo>
                    <a:pt x="1265809" y="2932709"/>
                  </a:lnTo>
                  <a:lnTo>
                    <a:pt x="1229537" y="2881515"/>
                  </a:lnTo>
                  <a:lnTo>
                    <a:pt x="1189609" y="2829471"/>
                  </a:lnTo>
                  <a:lnTo>
                    <a:pt x="1178966" y="2862351"/>
                  </a:lnTo>
                  <a:lnTo>
                    <a:pt x="1167180" y="2892856"/>
                  </a:lnTo>
                  <a:lnTo>
                    <a:pt x="1142250" y="2859938"/>
                  </a:lnTo>
                  <a:lnTo>
                    <a:pt x="1116012" y="2826689"/>
                  </a:lnTo>
                  <a:lnTo>
                    <a:pt x="1088491" y="2793225"/>
                  </a:lnTo>
                  <a:lnTo>
                    <a:pt x="1059662" y="2759595"/>
                  </a:lnTo>
                  <a:lnTo>
                    <a:pt x="1029487" y="2725864"/>
                  </a:lnTo>
                  <a:lnTo>
                    <a:pt x="997940" y="2692120"/>
                  </a:lnTo>
                  <a:lnTo>
                    <a:pt x="964996" y="2658414"/>
                  </a:lnTo>
                  <a:lnTo>
                    <a:pt x="930630" y="2624823"/>
                  </a:lnTo>
                  <a:lnTo>
                    <a:pt x="894816" y="2591409"/>
                  </a:lnTo>
                  <a:lnTo>
                    <a:pt x="857516" y="2558237"/>
                  </a:lnTo>
                  <a:lnTo>
                    <a:pt x="818718" y="2525382"/>
                  </a:lnTo>
                  <a:lnTo>
                    <a:pt x="778383" y="2492908"/>
                  </a:lnTo>
                  <a:lnTo>
                    <a:pt x="736473" y="2460879"/>
                  </a:lnTo>
                  <a:lnTo>
                    <a:pt x="692988" y="2429357"/>
                  </a:lnTo>
                  <a:lnTo>
                    <a:pt x="647877" y="2398433"/>
                  </a:lnTo>
                  <a:lnTo>
                    <a:pt x="601129" y="2368143"/>
                  </a:lnTo>
                  <a:lnTo>
                    <a:pt x="552716" y="2338578"/>
                  </a:lnTo>
                  <a:lnTo>
                    <a:pt x="606704" y="2364295"/>
                  </a:lnTo>
                  <a:lnTo>
                    <a:pt x="658634" y="2391054"/>
                  </a:lnTo>
                  <a:lnTo>
                    <a:pt x="708520" y="2418778"/>
                  </a:lnTo>
                  <a:lnTo>
                    <a:pt x="756424" y="2447379"/>
                  </a:lnTo>
                  <a:lnTo>
                    <a:pt x="802360" y="2476792"/>
                  </a:lnTo>
                  <a:lnTo>
                    <a:pt x="846378" y="2506903"/>
                  </a:lnTo>
                  <a:lnTo>
                    <a:pt x="888530" y="2537663"/>
                  </a:lnTo>
                  <a:lnTo>
                    <a:pt x="928827" y="2568968"/>
                  </a:lnTo>
                  <a:lnTo>
                    <a:pt x="967333" y="2600744"/>
                  </a:lnTo>
                  <a:lnTo>
                    <a:pt x="1004074" y="2632913"/>
                  </a:lnTo>
                  <a:lnTo>
                    <a:pt x="1039088" y="2665387"/>
                  </a:lnTo>
                  <a:lnTo>
                    <a:pt x="1072413" y="2698077"/>
                  </a:lnTo>
                  <a:lnTo>
                    <a:pt x="1104099" y="2730919"/>
                  </a:lnTo>
                  <a:lnTo>
                    <a:pt x="1134173" y="2763812"/>
                  </a:lnTo>
                  <a:lnTo>
                    <a:pt x="1162672" y="2796692"/>
                  </a:lnTo>
                  <a:lnTo>
                    <a:pt x="1189647" y="2829471"/>
                  </a:lnTo>
                  <a:lnTo>
                    <a:pt x="1193507" y="2820212"/>
                  </a:lnTo>
                  <a:lnTo>
                    <a:pt x="1195095" y="2814409"/>
                  </a:lnTo>
                  <a:lnTo>
                    <a:pt x="1120457" y="2282164"/>
                  </a:lnTo>
                  <a:lnTo>
                    <a:pt x="697179" y="2043925"/>
                  </a:lnTo>
                  <a:lnTo>
                    <a:pt x="224091" y="1985073"/>
                  </a:lnTo>
                  <a:lnTo>
                    <a:pt x="0" y="1990928"/>
                  </a:lnTo>
                  <a:lnTo>
                    <a:pt x="33286" y="2044763"/>
                  </a:lnTo>
                  <a:lnTo>
                    <a:pt x="114960" y="2188603"/>
                  </a:lnTo>
                  <a:lnTo>
                    <a:pt x="217741" y="2395956"/>
                  </a:lnTo>
                  <a:lnTo>
                    <a:pt x="314312" y="2640330"/>
                  </a:lnTo>
                  <a:lnTo>
                    <a:pt x="328637" y="2679331"/>
                  </a:lnTo>
                  <a:lnTo>
                    <a:pt x="345465" y="2717736"/>
                  </a:lnTo>
                  <a:lnTo>
                    <a:pt x="364655" y="2755379"/>
                  </a:lnTo>
                  <a:lnTo>
                    <a:pt x="386016" y="2792095"/>
                  </a:lnTo>
                  <a:lnTo>
                    <a:pt x="409397" y="2827718"/>
                  </a:lnTo>
                  <a:lnTo>
                    <a:pt x="434632" y="2862097"/>
                  </a:lnTo>
                  <a:lnTo>
                    <a:pt x="461556" y="2895066"/>
                  </a:lnTo>
                  <a:lnTo>
                    <a:pt x="490004" y="2926461"/>
                  </a:lnTo>
                  <a:lnTo>
                    <a:pt x="519798" y="2956128"/>
                  </a:lnTo>
                  <a:lnTo>
                    <a:pt x="550799" y="2983890"/>
                  </a:lnTo>
                  <a:lnTo>
                    <a:pt x="582815" y="3009608"/>
                  </a:lnTo>
                  <a:lnTo>
                    <a:pt x="615708" y="3033103"/>
                  </a:lnTo>
                  <a:lnTo>
                    <a:pt x="649287" y="3054223"/>
                  </a:lnTo>
                  <a:lnTo>
                    <a:pt x="683412" y="3072790"/>
                  </a:lnTo>
                  <a:lnTo>
                    <a:pt x="752589" y="3101683"/>
                  </a:lnTo>
                  <a:lnTo>
                    <a:pt x="821918" y="3118472"/>
                  </a:lnTo>
                  <a:lnTo>
                    <a:pt x="856221" y="3121926"/>
                  </a:lnTo>
                  <a:lnTo>
                    <a:pt x="890079" y="3121876"/>
                  </a:lnTo>
                  <a:lnTo>
                    <a:pt x="955751" y="3110598"/>
                  </a:lnTo>
                  <a:lnTo>
                    <a:pt x="1017625" y="3083356"/>
                  </a:lnTo>
                  <a:lnTo>
                    <a:pt x="1074369" y="3038856"/>
                  </a:lnTo>
                  <a:lnTo>
                    <a:pt x="1100416" y="3009722"/>
                  </a:lnTo>
                  <a:lnTo>
                    <a:pt x="1124673" y="2975787"/>
                  </a:lnTo>
                  <a:lnTo>
                    <a:pt x="1147000" y="2936900"/>
                  </a:lnTo>
                  <a:lnTo>
                    <a:pt x="1167206" y="2892907"/>
                  </a:lnTo>
                  <a:lnTo>
                    <a:pt x="1202436" y="2944203"/>
                  </a:lnTo>
                  <a:lnTo>
                    <a:pt x="1234135" y="2997695"/>
                  </a:lnTo>
                  <a:lnTo>
                    <a:pt x="1262507" y="3052419"/>
                  </a:lnTo>
                  <a:lnTo>
                    <a:pt x="1287792" y="3107512"/>
                  </a:lnTo>
                  <a:lnTo>
                    <a:pt x="1310220" y="3162058"/>
                  </a:lnTo>
                  <a:lnTo>
                    <a:pt x="1330020" y="3215195"/>
                  </a:lnTo>
                  <a:lnTo>
                    <a:pt x="1347444" y="3266033"/>
                  </a:lnTo>
                  <a:lnTo>
                    <a:pt x="1397889" y="3428530"/>
                  </a:lnTo>
                  <a:lnTo>
                    <a:pt x="1406880" y="3454514"/>
                  </a:lnTo>
                  <a:lnTo>
                    <a:pt x="1407426" y="3514394"/>
                  </a:lnTo>
                  <a:lnTo>
                    <a:pt x="1409001" y="3569792"/>
                  </a:lnTo>
                  <a:lnTo>
                    <a:pt x="1411490" y="3621443"/>
                  </a:lnTo>
                  <a:lnTo>
                    <a:pt x="1414780" y="3670071"/>
                  </a:lnTo>
                  <a:lnTo>
                    <a:pt x="1423289" y="3761117"/>
                  </a:lnTo>
                  <a:lnTo>
                    <a:pt x="1450555" y="3986377"/>
                  </a:lnTo>
                  <a:lnTo>
                    <a:pt x="1456131" y="4036796"/>
                  </a:lnTo>
                  <a:lnTo>
                    <a:pt x="1477683" y="4046867"/>
                  </a:lnTo>
                  <a:lnTo>
                    <a:pt x="1527911" y="4057942"/>
                  </a:lnTo>
                  <a:lnTo>
                    <a:pt x="1585137" y="4041267"/>
                  </a:lnTo>
                  <a:lnTo>
                    <a:pt x="1627708" y="3968140"/>
                  </a:lnTo>
                  <a:lnTo>
                    <a:pt x="1620621" y="3954272"/>
                  </a:lnTo>
                  <a:lnTo>
                    <a:pt x="1613636" y="3936301"/>
                  </a:lnTo>
                  <a:lnTo>
                    <a:pt x="1600352" y="3888917"/>
                  </a:lnTo>
                  <a:lnTo>
                    <a:pt x="1588579" y="3827691"/>
                  </a:lnTo>
                  <a:lnTo>
                    <a:pt x="1579092" y="3754348"/>
                  </a:lnTo>
                  <a:lnTo>
                    <a:pt x="1575422" y="3713670"/>
                  </a:lnTo>
                  <a:lnTo>
                    <a:pt x="1572615" y="3670604"/>
                  </a:lnTo>
                  <a:lnTo>
                    <a:pt x="1570736" y="3625380"/>
                  </a:lnTo>
                  <a:lnTo>
                    <a:pt x="1569897" y="3578187"/>
                  </a:lnTo>
                  <a:lnTo>
                    <a:pt x="1570189" y="3529253"/>
                  </a:lnTo>
                  <a:lnTo>
                    <a:pt x="1571688" y="3478796"/>
                  </a:lnTo>
                  <a:lnTo>
                    <a:pt x="1574507" y="3427018"/>
                  </a:lnTo>
                  <a:lnTo>
                    <a:pt x="1578737" y="3374148"/>
                  </a:lnTo>
                  <a:lnTo>
                    <a:pt x="1584464" y="3320389"/>
                  </a:lnTo>
                  <a:lnTo>
                    <a:pt x="1591792" y="3265970"/>
                  </a:lnTo>
                  <a:lnTo>
                    <a:pt x="1600796" y="3211080"/>
                  </a:lnTo>
                  <a:lnTo>
                    <a:pt x="1611579" y="3155962"/>
                  </a:lnTo>
                  <a:lnTo>
                    <a:pt x="1624241" y="3100819"/>
                  </a:lnTo>
                  <a:lnTo>
                    <a:pt x="1638871" y="3045866"/>
                  </a:lnTo>
                  <a:lnTo>
                    <a:pt x="1655546" y="2991320"/>
                  </a:lnTo>
                  <a:lnTo>
                    <a:pt x="1674393" y="2937383"/>
                  </a:lnTo>
                  <a:lnTo>
                    <a:pt x="1695475" y="2884284"/>
                  </a:lnTo>
                  <a:lnTo>
                    <a:pt x="1718894" y="2832227"/>
                  </a:lnTo>
                  <a:lnTo>
                    <a:pt x="1744751" y="2781439"/>
                  </a:lnTo>
                  <a:lnTo>
                    <a:pt x="1773135" y="2732125"/>
                  </a:lnTo>
                  <a:lnTo>
                    <a:pt x="1804136" y="2684500"/>
                  </a:lnTo>
                  <a:lnTo>
                    <a:pt x="1837855" y="2638780"/>
                  </a:lnTo>
                  <a:lnTo>
                    <a:pt x="1874367" y="2595194"/>
                  </a:lnTo>
                  <a:lnTo>
                    <a:pt x="1913788" y="2553932"/>
                  </a:lnTo>
                  <a:close/>
                </a:path>
                <a:path w="3705859" h="4058284">
                  <a:moveTo>
                    <a:pt x="3705568" y="1170914"/>
                  </a:moveTo>
                  <a:lnTo>
                    <a:pt x="3705021" y="1121791"/>
                  </a:lnTo>
                  <a:lnTo>
                    <a:pt x="3703447" y="1072591"/>
                  </a:lnTo>
                  <a:lnTo>
                    <a:pt x="3700830" y="1023366"/>
                  </a:lnTo>
                  <a:lnTo>
                    <a:pt x="3697186" y="974128"/>
                  </a:lnTo>
                  <a:lnTo>
                    <a:pt x="3692487" y="924928"/>
                  </a:lnTo>
                  <a:lnTo>
                    <a:pt x="3686733" y="875804"/>
                  </a:lnTo>
                  <a:lnTo>
                    <a:pt x="3679914" y="826770"/>
                  </a:lnTo>
                  <a:lnTo>
                    <a:pt x="3672027" y="777875"/>
                  </a:lnTo>
                  <a:lnTo>
                    <a:pt x="3663073" y="729145"/>
                  </a:lnTo>
                  <a:lnTo>
                    <a:pt x="3653028" y="680618"/>
                  </a:lnTo>
                  <a:lnTo>
                    <a:pt x="3641902" y="632333"/>
                  </a:lnTo>
                  <a:lnTo>
                    <a:pt x="3629672" y="584301"/>
                  </a:lnTo>
                  <a:lnTo>
                    <a:pt x="3616337" y="536587"/>
                  </a:lnTo>
                  <a:lnTo>
                    <a:pt x="3601897" y="489216"/>
                  </a:lnTo>
                  <a:lnTo>
                    <a:pt x="3586340" y="442201"/>
                  </a:lnTo>
                  <a:lnTo>
                    <a:pt x="3569652" y="395605"/>
                  </a:lnTo>
                  <a:lnTo>
                    <a:pt x="3551834" y="349440"/>
                  </a:lnTo>
                  <a:lnTo>
                    <a:pt x="3532886" y="303745"/>
                  </a:lnTo>
                  <a:lnTo>
                    <a:pt x="3512782" y="258559"/>
                  </a:lnTo>
                  <a:lnTo>
                    <a:pt x="3491534" y="213918"/>
                  </a:lnTo>
                  <a:lnTo>
                    <a:pt x="3469119" y="169849"/>
                  </a:lnTo>
                  <a:lnTo>
                    <a:pt x="3445535" y="126390"/>
                  </a:lnTo>
                  <a:lnTo>
                    <a:pt x="3420783" y="83566"/>
                  </a:lnTo>
                  <a:lnTo>
                    <a:pt x="3394849" y="41427"/>
                  </a:lnTo>
                  <a:lnTo>
                    <a:pt x="3367722" y="0"/>
                  </a:lnTo>
                  <a:lnTo>
                    <a:pt x="3325723" y="67640"/>
                  </a:lnTo>
                  <a:lnTo>
                    <a:pt x="3285071" y="130860"/>
                  </a:lnTo>
                  <a:lnTo>
                    <a:pt x="3245688" y="189839"/>
                  </a:lnTo>
                  <a:lnTo>
                    <a:pt x="3207461" y="244779"/>
                  </a:lnTo>
                  <a:lnTo>
                    <a:pt x="3170301" y="295871"/>
                  </a:lnTo>
                  <a:lnTo>
                    <a:pt x="3134093" y="343281"/>
                  </a:lnTo>
                  <a:lnTo>
                    <a:pt x="3098762" y="387223"/>
                  </a:lnTo>
                  <a:lnTo>
                    <a:pt x="3064192" y="427888"/>
                  </a:lnTo>
                  <a:lnTo>
                    <a:pt x="3030283" y="465442"/>
                  </a:lnTo>
                  <a:lnTo>
                    <a:pt x="2996958" y="500100"/>
                  </a:lnTo>
                  <a:lnTo>
                    <a:pt x="2964091" y="532041"/>
                  </a:lnTo>
                  <a:lnTo>
                    <a:pt x="2931604" y="561454"/>
                  </a:lnTo>
                  <a:lnTo>
                    <a:pt x="2899384" y="588518"/>
                  </a:lnTo>
                  <a:lnTo>
                    <a:pt x="2867329" y="613448"/>
                  </a:lnTo>
                  <a:lnTo>
                    <a:pt x="2835364" y="636422"/>
                  </a:lnTo>
                  <a:lnTo>
                    <a:pt x="2803372" y="657618"/>
                  </a:lnTo>
                  <a:lnTo>
                    <a:pt x="2738920" y="695477"/>
                  </a:lnTo>
                  <a:lnTo>
                    <a:pt x="2673197" y="728548"/>
                  </a:lnTo>
                  <a:lnTo>
                    <a:pt x="2605405" y="758342"/>
                  </a:lnTo>
                  <a:lnTo>
                    <a:pt x="2534767" y="786384"/>
                  </a:lnTo>
                  <a:lnTo>
                    <a:pt x="2297836" y="875169"/>
                  </a:lnTo>
                  <a:lnTo>
                    <a:pt x="2207895" y="911377"/>
                  </a:lnTo>
                  <a:lnTo>
                    <a:pt x="2144560" y="941311"/>
                  </a:lnTo>
                  <a:lnTo>
                    <a:pt x="2081060" y="978242"/>
                  </a:lnTo>
                  <a:lnTo>
                    <a:pt x="2018004" y="1021664"/>
                  </a:lnTo>
                  <a:lnTo>
                    <a:pt x="1986851" y="1045654"/>
                  </a:lnTo>
                  <a:lnTo>
                    <a:pt x="1956028" y="1071067"/>
                  </a:lnTo>
                  <a:lnTo>
                    <a:pt x="1925637" y="1097851"/>
                  </a:lnTo>
                  <a:lnTo>
                    <a:pt x="1895754" y="1125931"/>
                  </a:lnTo>
                  <a:lnTo>
                    <a:pt x="1866455" y="1155242"/>
                  </a:lnTo>
                  <a:lnTo>
                    <a:pt x="1837804" y="1185722"/>
                  </a:lnTo>
                  <a:lnTo>
                    <a:pt x="1809902" y="1217320"/>
                  </a:lnTo>
                  <a:lnTo>
                    <a:pt x="1782813" y="1249959"/>
                  </a:lnTo>
                  <a:lnTo>
                    <a:pt x="1756625" y="1283576"/>
                  </a:lnTo>
                  <a:lnTo>
                    <a:pt x="1731403" y="1318107"/>
                  </a:lnTo>
                  <a:lnTo>
                    <a:pt x="1707235" y="1353489"/>
                  </a:lnTo>
                  <a:lnTo>
                    <a:pt x="1684197" y="1389659"/>
                  </a:lnTo>
                  <a:lnTo>
                    <a:pt x="1662379" y="1426540"/>
                  </a:lnTo>
                  <a:lnTo>
                    <a:pt x="1641830" y="1464094"/>
                  </a:lnTo>
                  <a:lnTo>
                    <a:pt x="1622653" y="1502232"/>
                  </a:lnTo>
                  <a:lnTo>
                    <a:pt x="1604924" y="1540891"/>
                  </a:lnTo>
                  <a:lnTo>
                    <a:pt x="1588719" y="1580019"/>
                  </a:lnTo>
                  <a:lnTo>
                    <a:pt x="1574101" y="1619554"/>
                  </a:lnTo>
                  <a:lnTo>
                    <a:pt x="1561172" y="1659420"/>
                  </a:lnTo>
                  <a:lnTo>
                    <a:pt x="1549996" y="1699552"/>
                  </a:lnTo>
                  <a:lnTo>
                    <a:pt x="1540649" y="1739900"/>
                  </a:lnTo>
                  <a:lnTo>
                    <a:pt x="1533220" y="1780374"/>
                  </a:lnTo>
                  <a:lnTo>
                    <a:pt x="1527784" y="1820938"/>
                  </a:lnTo>
                  <a:lnTo>
                    <a:pt x="1524419" y="1861515"/>
                  </a:lnTo>
                  <a:lnTo>
                    <a:pt x="1523199" y="1902040"/>
                  </a:lnTo>
                  <a:lnTo>
                    <a:pt x="1524203" y="1942452"/>
                  </a:lnTo>
                  <a:lnTo>
                    <a:pt x="1527517" y="1982685"/>
                  </a:lnTo>
                  <a:lnTo>
                    <a:pt x="1533220" y="2022665"/>
                  </a:lnTo>
                  <a:lnTo>
                    <a:pt x="1541373" y="2062353"/>
                  </a:lnTo>
                  <a:lnTo>
                    <a:pt x="1552067" y="2101659"/>
                  </a:lnTo>
                  <a:lnTo>
                    <a:pt x="1565376" y="2140521"/>
                  </a:lnTo>
                  <a:lnTo>
                    <a:pt x="1581391" y="2178888"/>
                  </a:lnTo>
                  <a:lnTo>
                    <a:pt x="1600174" y="2216696"/>
                  </a:lnTo>
                  <a:lnTo>
                    <a:pt x="1621815" y="2253869"/>
                  </a:lnTo>
                  <a:lnTo>
                    <a:pt x="1646377" y="2290343"/>
                  </a:lnTo>
                  <a:lnTo>
                    <a:pt x="1673961" y="2326068"/>
                  </a:lnTo>
                  <a:lnTo>
                    <a:pt x="1704619" y="2360955"/>
                  </a:lnTo>
                  <a:lnTo>
                    <a:pt x="1738452" y="2394966"/>
                  </a:lnTo>
                  <a:lnTo>
                    <a:pt x="1775523" y="2428024"/>
                  </a:lnTo>
                  <a:lnTo>
                    <a:pt x="1815922" y="2460066"/>
                  </a:lnTo>
                  <a:lnTo>
                    <a:pt x="1924469" y="2339937"/>
                  </a:lnTo>
                  <a:lnTo>
                    <a:pt x="2010092" y="2248128"/>
                  </a:lnTo>
                  <a:lnTo>
                    <a:pt x="2079155" y="2177897"/>
                  </a:lnTo>
                  <a:lnTo>
                    <a:pt x="2109470" y="2148776"/>
                  </a:lnTo>
                  <a:lnTo>
                    <a:pt x="2138032" y="2122513"/>
                  </a:lnTo>
                  <a:lnTo>
                    <a:pt x="2221179" y="2052497"/>
                  </a:lnTo>
                  <a:lnTo>
                    <a:pt x="2317229" y="1977936"/>
                  </a:lnTo>
                  <a:lnTo>
                    <a:pt x="2271407" y="1743278"/>
                  </a:lnTo>
                  <a:lnTo>
                    <a:pt x="2306548" y="1487157"/>
                  </a:lnTo>
                  <a:lnTo>
                    <a:pt x="2367838" y="1281074"/>
                  </a:lnTo>
                  <a:lnTo>
                    <a:pt x="2400439" y="1196492"/>
                  </a:lnTo>
                  <a:lnTo>
                    <a:pt x="2385314" y="1282115"/>
                  </a:lnTo>
                  <a:lnTo>
                    <a:pt x="2374735" y="1363421"/>
                  </a:lnTo>
                  <a:lnTo>
                    <a:pt x="2368194" y="1440116"/>
                  </a:lnTo>
                  <a:lnTo>
                    <a:pt x="2365159" y="1511922"/>
                  </a:lnTo>
                  <a:lnTo>
                    <a:pt x="2365070" y="1578559"/>
                  </a:lnTo>
                  <a:lnTo>
                    <a:pt x="2367407" y="1639760"/>
                  </a:lnTo>
                  <a:lnTo>
                    <a:pt x="2371636" y="1695221"/>
                  </a:lnTo>
                  <a:lnTo>
                    <a:pt x="2377224" y="1744675"/>
                  </a:lnTo>
                  <a:lnTo>
                    <a:pt x="2383625" y="1787842"/>
                  </a:lnTo>
                  <a:lnTo>
                    <a:pt x="2396744" y="1854187"/>
                  </a:lnTo>
                  <a:lnTo>
                    <a:pt x="2409164" y="1899500"/>
                  </a:lnTo>
                  <a:lnTo>
                    <a:pt x="2584513" y="1773809"/>
                  </a:lnTo>
                  <a:lnTo>
                    <a:pt x="2629319" y="1740103"/>
                  </a:lnTo>
                  <a:lnTo>
                    <a:pt x="2675064" y="1704098"/>
                  </a:lnTo>
                  <a:lnTo>
                    <a:pt x="2720771" y="1666062"/>
                  </a:lnTo>
                  <a:lnTo>
                    <a:pt x="2765475" y="1626209"/>
                  </a:lnTo>
                  <a:lnTo>
                    <a:pt x="2808160" y="1584794"/>
                  </a:lnTo>
                  <a:lnTo>
                    <a:pt x="2847873" y="1542072"/>
                  </a:lnTo>
                  <a:lnTo>
                    <a:pt x="2828353" y="1341475"/>
                  </a:lnTo>
                  <a:lnTo>
                    <a:pt x="2864967" y="1161618"/>
                  </a:lnTo>
                  <a:lnTo>
                    <a:pt x="2916885" y="1032027"/>
                  </a:lnTo>
                  <a:lnTo>
                    <a:pt x="2943263" y="982268"/>
                  </a:lnTo>
                  <a:lnTo>
                    <a:pt x="2943263" y="990422"/>
                  </a:lnTo>
                  <a:lnTo>
                    <a:pt x="2933217" y="1041793"/>
                  </a:lnTo>
                  <a:lnTo>
                    <a:pt x="2926321" y="1083589"/>
                  </a:lnTo>
                  <a:lnTo>
                    <a:pt x="2920288" y="1135138"/>
                  </a:lnTo>
                  <a:lnTo>
                    <a:pt x="2916694" y="1195730"/>
                  </a:lnTo>
                  <a:lnTo>
                    <a:pt x="2917126" y="1264640"/>
                  </a:lnTo>
                  <a:lnTo>
                    <a:pt x="2923171" y="1341145"/>
                  </a:lnTo>
                  <a:lnTo>
                    <a:pt x="2936405" y="1424508"/>
                  </a:lnTo>
                  <a:lnTo>
                    <a:pt x="3098901" y="1160856"/>
                  </a:lnTo>
                  <a:lnTo>
                    <a:pt x="3208667" y="937526"/>
                  </a:lnTo>
                  <a:lnTo>
                    <a:pt x="3270783" y="782802"/>
                  </a:lnTo>
                  <a:lnTo>
                    <a:pt x="3290354" y="724954"/>
                  </a:lnTo>
                  <a:lnTo>
                    <a:pt x="3288017" y="788289"/>
                  </a:lnTo>
                  <a:lnTo>
                    <a:pt x="3262617" y="957440"/>
                  </a:lnTo>
                  <a:lnTo>
                    <a:pt x="3186493" y="1201089"/>
                  </a:lnTo>
                  <a:lnTo>
                    <a:pt x="3032036" y="1487932"/>
                  </a:lnTo>
                  <a:lnTo>
                    <a:pt x="3114535" y="1480527"/>
                  </a:lnTo>
                  <a:lnTo>
                    <a:pt x="3187852" y="1467916"/>
                  </a:lnTo>
                  <a:lnTo>
                    <a:pt x="3251924" y="1451775"/>
                  </a:lnTo>
                  <a:lnTo>
                    <a:pt x="3306699" y="1433804"/>
                  </a:lnTo>
                  <a:lnTo>
                    <a:pt x="3352101" y="1415694"/>
                  </a:lnTo>
                  <a:lnTo>
                    <a:pt x="3388080" y="1399120"/>
                  </a:lnTo>
                  <a:lnTo>
                    <a:pt x="3431476" y="1377416"/>
                  </a:lnTo>
                  <a:lnTo>
                    <a:pt x="3438766" y="1375651"/>
                  </a:lnTo>
                  <a:lnTo>
                    <a:pt x="3399256" y="1412176"/>
                  </a:lnTo>
                  <a:lnTo>
                    <a:pt x="3291840" y="1491894"/>
                  </a:lnTo>
                  <a:lnTo>
                    <a:pt x="3133217" y="1570024"/>
                  </a:lnTo>
                  <a:lnTo>
                    <a:pt x="2940088" y="1601800"/>
                  </a:lnTo>
                  <a:lnTo>
                    <a:pt x="2910979" y="1637842"/>
                  </a:lnTo>
                  <a:lnTo>
                    <a:pt x="2874238" y="1676908"/>
                  </a:lnTo>
                  <a:lnTo>
                    <a:pt x="2831731" y="1717903"/>
                  </a:lnTo>
                  <a:lnTo>
                    <a:pt x="2785313" y="1759712"/>
                  </a:lnTo>
                  <a:lnTo>
                    <a:pt x="2736837" y="1801215"/>
                  </a:lnTo>
                  <a:lnTo>
                    <a:pt x="2688158" y="1841296"/>
                  </a:lnTo>
                  <a:lnTo>
                    <a:pt x="2597632" y="1912747"/>
                  </a:lnTo>
                  <a:lnTo>
                    <a:pt x="2495829" y="1989620"/>
                  </a:lnTo>
                  <a:lnTo>
                    <a:pt x="2544038" y="2000897"/>
                  </a:lnTo>
                  <a:lnTo>
                    <a:pt x="2610726" y="2012454"/>
                  </a:lnTo>
                  <a:lnTo>
                    <a:pt x="2650528" y="2017471"/>
                  </a:lnTo>
                  <a:lnTo>
                    <a:pt x="2694394" y="2021484"/>
                  </a:lnTo>
                  <a:lnTo>
                    <a:pt x="2742133" y="2024164"/>
                  </a:lnTo>
                  <a:lnTo>
                    <a:pt x="2793555" y="2025154"/>
                  </a:lnTo>
                  <a:lnTo>
                    <a:pt x="2848483" y="2024113"/>
                  </a:lnTo>
                  <a:lnTo>
                    <a:pt x="2906725" y="2020658"/>
                  </a:lnTo>
                  <a:lnTo>
                    <a:pt x="2968091" y="2014461"/>
                  </a:lnTo>
                  <a:lnTo>
                    <a:pt x="3032417" y="2005164"/>
                  </a:lnTo>
                  <a:lnTo>
                    <a:pt x="3099485" y="1992426"/>
                  </a:lnTo>
                  <a:lnTo>
                    <a:pt x="3169120" y="1975866"/>
                  </a:lnTo>
                  <a:lnTo>
                    <a:pt x="3088017" y="2007425"/>
                  </a:lnTo>
                  <a:lnTo>
                    <a:pt x="2888996" y="2068436"/>
                  </a:lnTo>
                  <a:lnTo>
                    <a:pt x="2638463" y="2108390"/>
                  </a:lnTo>
                  <a:lnTo>
                    <a:pt x="2402840" y="2076792"/>
                  </a:lnTo>
                  <a:lnTo>
                    <a:pt x="2300122" y="2163407"/>
                  </a:lnTo>
                  <a:lnTo>
                    <a:pt x="2256205" y="2201951"/>
                  </a:lnTo>
                  <a:lnTo>
                    <a:pt x="2216454" y="2237905"/>
                  </a:lnTo>
                  <a:lnTo>
                    <a:pt x="2180247" y="2271738"/>
                  </a:lnTo>
                  <a:lnTo>
                    <a:pt x="2116061" y="2334780"/>
                  </a:lnTo>
                  <a:lnTo>
                    <a:pt x="2058771" y="2394648"/>
                  </a:lnTo>
                  <a:lnTo>
                    <a:pt x="1913788" y="2553932"/>
                  </a:lnTo>
                  <a:lnTo>
                    <a:pt x="1949500" y="2582341"/>
                  </a:lnTo>
                  <a:lnTo>
                    <a:pt x="1991995" y="2613622"/>
                  </a:lnTo>
                  <a:lnTo>
                    <a:pt x="2040839" y="2646502"/>
                  </a:lnTo>
                  <a:lnTo>
                    <a:pt x="2095652" y="2679712"/>
                  </a:lnTo>
                  <a:lnTo>
                    <a:pt x="2156015" y="2711983"/>
                  </a:lnTo>
                  <a:lnTo>
                    <a:pt x="2221509" y="2742044"/>
                  </a:lnTo>
                  <a:lnTo>
                    <a:pt x="2291727" y="2768612"/>
                  </a:lnTo>
                  <a:lnTo>
                    <a:pt x="2328494" y="2780207"/>
                  </a:lnTo>
                  <a:lnTo>
                    <a:pt x="2366276" y="2790444"/>
                  </a:lnTo>
                  <a:lnTo>
                    <a:pt x="2405037" y="2799181"/>
                  </a:lnTo>
                  <a:lnTo>
                    <a:pt x="2444724" y="2806255"/>
                  </a:lnTo>
                  <a:lnTo>
                    <a:pt x="2485288" y="2811513"/>
                  </a:lnTo>
                  <a:lnTo>
                    <a:pt x="2526677" y="2814777"/>
                  </a:lnTo>
                  <a:lnTo>
                    <a:pt x="2568829" y="2815907"/>
                  </a:lnTo>
                  <a:lnTo>
                    <a:pt x="2611717" y="2814751"/>
                  </a:lnTo>
                  <a:lnTo>
                    <a:pt x="2655265" y="2811132"/>
                  </a:lnTo>
                  <a:lnTo>
                    <a:pt x="2699435" y="2804884"/>
                  </a:lnTo>
                  <a:lnTo>
                    <a:pt x="2744178" y="2795879"/>
                  </a:lnTo>
                  <a:lnTo>
                    <a:pt x="2789428" y="2783941"/>
                  </a:lnTo>
                  <a:lnTo>
                    <a:pt x="2835148" y="2768904"/>
                  </a:lnTo>
                  <a:lnTo>
                    <a:pt x="2881287" y="2750616"/>
                  </a:lnTo>
                  <a:lnTo>
                    <a:pt x="2927781" y="2728925"/>
                  </a:lnTo>
                  <a:lnTo>
                    <a:pt x="2974594" y="2703665"/>
                  </a:lnTo>
                  <a:lnTo>
                    <a:pt x="3021660" y="2674683"/>
                  </a:lnTo>
                  <a:lnTo>
                    <a:pt x="3068942" y="2641816"/>
                  </a:lnTo>
                  <a:lnTo>
                    <a:pt x="3116389" y="2604897"/>
                  </a:lnTo>
                  <a:lnTo>
                    <a:pt x="3163925" y="2563787"/>
                  </a:lnTo>
                  <a:lnTo>
                    <a:pt x="3211538" y="2518308"/>
                  </a:lnTo>
                  <a:lnTo>
                    <a:pt x="3259137" y="2468321"/>
                  </a:lnTo>
                  <a:lnTo>
                    <a:pt x="3306699" y="2413647"/>
                  </a:lnTo>
                  <a:lnTo>
                    <a:pt x="3332861" y="2381224"/>
                  </a:lnTo>
                  <a:lnTo>
                    <a:pt x="3358184" y="2347760"/>
                  </a:lnTo>
                  <a:lnTo>
                    <a:pt x="3382695" y="2313279"/>
                  </a:lnTo>
                  <a:lnTo>
                    <a:pt x="3406356" y="2277808"/>
                  </a:lnTo>
                  <a:lnTo>
                    <a:pt x="3429177" y="2241397"/>
                  </a:lnTo>
                  <a:lnTo>
                    <a:pt x="3451148" y="2204072"/>
                  </a:lnTo>
                  <a:lnTo>
                    <a:pt x="3472269" y="2165858"/>
                  </a:lnTo>
                  <a:lnTo>
                    <a:pt x="3492512" y="2126805"/>
                  </a:lnTo>
                  <a:lnTo>
                    <a:pt x="3511893" y="2086940"/>
                  </a:lnTo>
                  <a:lnTo>
                    <a:pt x="3530396" y="2046287"/>
                  </a:lnTo>
                  <a:lnTo>
                    <a:pt x="3548011" y="2004898"/>
                  </a:lnTo>
                  <a:lnTo>
                    <a:pt x="3564725" y="1962797"/>
                  </a:lnTo>
                  <a:lnTo>
                    <a:pt x="3580549" y="1920011"/>
                  </a:lnTo>
                  <a:lnTo>
                    <a:pt x="3595459" y="1876577"/>
                  </a:lnTo>
                  <a:lnTo>
                    <a:pt x="3609467" y="1832546"/>
                  </a:lnTo>
                  <a:lnTo>
                    <a:pt x="3622548" y="1787931"/>
                  </a:lnTo>
                  <a:lnTo>
                    <a:pt x="3634689" y="1742770"/>
                  </a:lnTo>
                  <a:lnTo>
                    <a:pt x="3645916" y="1697113"/>
                  </a:lnTo>
                  <a:lnTo>
                    <a:pt x="3656190" y="1650974"/>
                  </a:lnTo>
                  <a:lnTo>
                    <a:pt x="3665512" y="1604391"/>
                  </a:lnTo>
                  <a:lnTo>
                    <a:pt x="3673881" y="1557401"/>
                  </a:lnTo>
                  <a:lnTo>
                    <a:pt x="3681285" y="1510042"/>
                  </a:lnTo>
                  <a:lnTo>
                    <a:pt x="3687724" y="1462341"/>
                  </a:lnTo>
                  <a:lnTo>
                    <a:pt x="3693185" y="1414335"/>
                  </a:lnTo>
                  <a:lnTo>
                    <a:pt x="3697655" y="1366062"/>
                  </a:lnTo>
                  <a:lnTo>
                    <a:pt x="3701135" y="1317548"/>
                  </a:lnTo>
                  <a:lnTo>
                    <a:pt x="3703624" y="1268831"/>
                  </a:lnTo>
                  <a:lnTo>
                    <a:pt x="3705110" y="1219936"/>
                  </a:lnTo>
                  <a:lnTo>
                    <a:pt x="3705568" y="1170914"/>
                  </a:lnTo>
                  <a:close/>
                </a:path>
              </a:pathLst>
            </a:custGeom>
            <a:solidFill>
              <a:srgbClr val="E99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5894" y="311827"/>
              <a:ext cx="1266824" cy="12572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11647" y="1340772"/>
            <a:ext cx="103733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70" dirty="0">
                <a:solidFill>
                  <a:srgbClr val="3B3C37"/>
                </a:solidFill>
                <a:latin typeface="Tahoma"/>
                <a:cs typeface="Tahoma"/>
              </a:rPr>
              <a:t>RESEARCH</a:t>
            </a:r>
            <a:r>
              <a:rPr sz="7000" b="1" spc="-220" dirty="0">
                <a:solidFill>
                  <a:srgbClr val="3B3C37"/>
                </a:solidFill>
                <a:latin typeface="Tahoma"/>
                <a:cs typeface="Tahoma"/>
              </a:rPr>
              <a:t> </a:t>
            </a:r>
            <a:r>
              <a:rPr sz="7000" b="1" spc="-180" dirty="0">
                <a:solidFill>
                  <a:srgbClr val="3B3C37"/>
                </a:solidFill>
                <a:latin typeface="Tahoma"/>
                <a:cs typeface="Tahoma"/>
              </a:rPr>
              <a:t>OBJECTIVES</a:t>
            </a:r>
            <a:endParaRPr sz="7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619124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814232" y="9258303"/>
            <a:ext cx="4474210" cy="1028700"/>
          </a:xfrm>
          <a:custGeom>
            <a:avLst/>
            <a:gdLst/>
            <a:ahLst/>
            <a:cxnLst/>
            <a:rect l="l" t="t" r="r" b="b"/>
            <a:pathLst>
              <a:path w="4474209" h="1028700">
                <a:moveTo>
                  <a:pt x="4473766" y="1028696"/>
                </a:moveTo>
                <a:lnTo>
                  <a:pt x="0" y="1028696"/>
                </a:lnTo>
                <a:lnTo>
                  <a:pt x="1115991" y="0"/>
                </a:lnTo>
                <a:lnTo>
                  <a:pt x="4473766" y="0"/>
                </a:lnTo>
                <a:lnTo>
                  <a:pt x="4473766" y="1028696"/>
                </a:lnTo>
                <a:close/>
              </a:path>
            </a:pathLst>
          </a:custGeom>
          <a:solidFill>
            <a:srgbClr val="B9D3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31288" y="1478751"/>
            <a:ext cx="989203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b="1" spc="-235" dirty="0">
                <a:latin typeface="Tahoma"/>
                <a:cs typeface="Tahoma"/>
              </a:rPr>
              <a:t>CONTRIBUTIONS</a:t>
            </a:r>
            <a:r>
              <a:rPr sz="5800" b="1" spc="-165" dirty="0">
                <a:latin typeface="Tahoma"/>
                <a:cs typeface="Tahoma"/>
              </a:rPr>
              <a:t> </a:t>
            </a:r>
            <a:r>
              <a:rPr sz="5800" b="1" spc="-25" dirty="0">
                <a:latin typeface="Tahoma"/>
                <a:cs typeface="Tahoma"/>
              </a:rPr>
              <a:t>OF</a:t>
            </a:r>
            <a:r>
              <a:rPr sz="5800" b="1" spc="-165" dirty="0">
                <a:latin typeface="Tahoma"/>
                <a:cs typeface="Tahoma"/>
              </a:rPr>
              <a:t> </a:t>
            </a:r>
            <a:r>
              <a:rPr sz="5800" b="1" spc="-135" dirty="0">
                <a:latin typeface="Tahoma"/>
                <a:cs typeface="Tahoma"/>
              </a:rPr>
              <a:t>STUDY</a:t>
            </a:r>
            <a:endParaRPr sz="5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8815" y="3097116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8815" y="4783041"/>
            <a:ext cx="133350" cy="133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38815" y="6468965"/>
            <a:ext cx="133350" cy="1333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45500" y="2794208"/>
            <a:ext cx="9526905" cy="564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  <a:spcBef>
                <a:spcPts val="100"/>
              </a:spcBef>
            </a:pPr>
            <a:r>
              <a:rPr sz="3200" spc="-130" dirty="0">
                <a:solidFill>
                  <a:srgbClr val="F5F5F5"/>
                </a:solidFill>
                <a:latin typeface="Verdana"/>
                <a:cs typeface="Verdana"/>
              </a:rPr>
              <a:t>The</a:t>
            </a:r>
            <a:r>
              <a:rPr sz="3200" spc="-1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10" dirty="0">
                <a:solidFill>
                  <a:srgbClr val="F5F5F5"/>
                </a:solidFill>
                <a:latin typeface="Verdana"/>
                <a:cs typeface="Verdana"/>
              </a:rPr>
              <a:t>body</a:t>
            </a:r>
            <a:r>
              <a:rPr sz="3200" spc="-204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190" dirty="0">
                <a:solidFill>
                  <a:srgbClr val="F5F5F5"/>
                </a:solidFill>
                <a:latin typeface="Verdana"/>
                <a:cs typeface="Verdana"/>
              </a:rPr>
              <a:t>of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04" dirty="0">
                <a:solidFill>
                  <a:srgbClr val="F5F5F5"/>
                </a:solidFill>
                <a:latin typeface="Verdana"/>
                <a:cs typeface="Verdana"/>
              </a:rPr>
              <a:t>knowledge</a:t>
            </a:r>
            <a:r>
              <a:rPr sz="3200" spc="-20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195" dirty="0">
                <a:solidFill>
                  <a:srgbClr val="F5F5F5"/>
                </a:solidFill>
                <a:latin typeface="Verdana"/>
                <a:cs typeface="Verdana"/>
              </a:rPr>
              <a:t>on</a:t>
            </a:r>
            <a:r>
              <a:rPr sz="3200" spc="-19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50" dirty="0">
                <a:solidFill>
                  <a:srgbClr val="F5F5F5"/>
                </a:solidFill>
                <a:latin typeface="Verdana"/>
                <a:cs typeface="Verdana"/>
              </a:rPr>
              <a:t>the</a:t>
            </a:r>
            <a:r>
              <a:rPr sz="3200" spc="-24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195" dirty="0">
                <a:solidFill>
                  <a:srgbClr val="F5F5F5"/>
                </a:solidFill>
                <a:latin typeface="Verdana"/>
                <a:cs typeface="Verdana"/>
              </a:rPr>
              <a:t>role</a:t>
            </a:r>
            <a:r>
              <a:rPr sz="3200" spc="-190" dirty="0">
                <a:solidFill>
                  <a:srgbClr val="F5F5F5"/>
                </a:solidFill>
                <a:latin typeface="Verdana"/>
                <a:cs typeface="Verdana"/>
              </a:rPr>
              <a:t> of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175" dirty="0">
                <a:solidFill>
                  <a:srgbClr val="F5F5F5"/>
                </a:solidFill>
                <a:latin typeface="Verdana"/>
                <a:cs typeface="Verdana"/>
              </a:rPr>
              <a:t>SAIs</a:t>
            </a:r>
            <a:r>
              <a:rPr sz="3200" spc="-17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10" dirty="0">
                <a:solidFill>
                  <a:srgbClr val="F5F5F5"/>
                </a:solidFill>
                <a:latin typeface="Verdana"/>
                <a:cs typeface="Verdana"/>
              </a:rPr>
              <a:t>in </a:t>
            </a:r>
            <a:r>
              <a:rPr sz="3200" spc="-204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45" dirty="0">
                <a:solidFill>
                  <a:srgbClr val="F5F5F5"/>
                </a:solidFill>
                <a:latin typeface="Verdana"/>
                <a:cs typeface="Verdana"/>
              </a:rPr>
              <a:t>promoting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04" dirty="0">
                <a:solidFill>
                  <a:srgbClr val="F5F5F5"/>
                </a:solidFill>
                <a:latin typeface="Verdana"/>
                <a:cs typeface="Verdana"/>
              </a:rPr>
              <a:t>sustainability</a:t>
            </a:r>
            <a:r>
              <a:rPr sz="3200" spc="-20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50" dirty="0">
                <a:solidFill>
                  <a:srgbClr val="F5F5F5"/>
                </a:solidFill>
                <a:latin typeface="Verdana"/>
                <a:cs typeface="Verdana"/>
              </a:rPr>
              <a:t>through</a:t>
            </a:r>
            <a:r>
              <a:rPr sz="3200" spc="-24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130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3200" spc="86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10" dirty="0">
                <a:solidFill>
                  <a:srgbClr val="F5F5F5"/>
                </a:solidFill>
                <a:latin typeface="Verdana"/>
                <a:cs typeface="Verdana"/>
              </a:rPr>
              <a:t>foresight </a:t>
            </a:r>
            <a:r>
              <a:rPr sz="3200" spc="-204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175" dirty="0">
                <a:solidFill>
                  <a:srgbClr val="F5F5F5"/>
                </a:solidFill>
                <a:latin typeface="Verdana"/>
                <a:cs typeface="Verdana"/>
              </a:rPr>
              <a:t>approach</a:t>
            </a:r>
            <a:endParaRPr sz="3200">
              <a:latin typeface="Verdana"/>
              <a:cs typeface="Verdana"/>
            </a:endParaRPr>
          </a:p>
          <a:p>
            <a:pPr marL="12700" marR="10795" algn="just">
              <a:lnSpc>
                <a:spcPct val="115199"/>
              </a:lnSpc>
            </a:pP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Insights </a:t>
            </a:r>
            <a:r>
              <a:rPr sz="3200" spc="-229" dirty="0">
                <a:solidFill>
                  <a:srgbClr val="F5F5F5"/>
                </a:solidFill>
                <a:latin typeface="Verdana"/>
                <a:cs typeface="Verdana"/>
              </a:rPr>
              <a:t>for </a:t>
            </a:r>
            <a:r>
              <a:rPr sz="3200" spc="-200" dirty="0">
                <a:solidFill>
                  <a:srgbClr val="F5F5F5"/>
                </a:solidFill>
                <a:latin typeface="Verdana"/>
                <a:cs typeface="Verdana"/>
              </a:rPr>
              <a:t>policymakers </a:t>
            </a:r>
            <a:r>
              <a:rPr sz="3200" spc="-190" dirty="0">
                <a:solidFill>
                  <a:srgbClr val="F5F5F5"/>
                </a:solidFill>
                <a:latin typeface="Verdana"/>
                <a:cs typeface="Verdana"/>
              </a:rPr>
              <a:t>and 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other </a:t>
            </a:r>
            <a:r>
              <a:rPr sz="3200" spc="-190" dirty="0">
                <a:solidFill>
                  <a:srgbClr val="F5F5F5"/>
                </a:solidFill>
                <a:latin typeface="Verdana"/>
                <a:cs typeface="Verdana"/>
              </a:rPr>
              <a:t>stakeholders </a:t>
            </a:r>
            <a:r>
              <a:rPr sz="3200" spc="-195" dirty="0">
                <a:solidFill>
                  <a:srgbClr val="F5F5F5"/>
                </a:solidFill>
                <a:latin typeface="Verdana"/>
                <a:cs typeface="Verdana"/>
              </a:rPr>
              <a:t>on </a:t>
            </a:r>
            <a:r>
              <a:rPr sz="3200" spc="-19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50" dirty="0">
                <a:solidFill>
                  <a:srgbClr val="F5F5F5"/>
                </a:solidFill>
                <a:latin typeface="Verdana"/>
                <a:cs typeface="Verdana"/>
              </a:rPr>
              <a:t>the </a:t>
            </a:r>
            <a:r>
              <a:rPr sz="3200" spc="-220" dirty="0">
                <a:solidFill>
                  <a:srgbClr val="F5F5F5"/>
                </a:solidFill>
                <a:latin typeface="Verdana"/>
                <a:cs typeface="Verdana"/>
              </a:rPr>
              <a:t>potential </a:t>
            </a:r>
            <a:r>
              <a:rPr sz="3200" spc="-195" dirty="0">
                <a:solidFill>
                  <a:srgbClr val="F5F5F5"/>
                </a:solidFill>
                <a:latin typeface="Verdana"/>
                <a:cs typeface="Verdana"/>
              </a:rPr>
              <a:t>implications </a:t>
            </a:r>
            <a:r>
              <a:rPr sz="3200" spc="-190" dirty="0">
                <a:solidFill>
                  <a:srgbClr val="F5F5F5"/>
                </a:solidFill>
                <a:latin typeface="Verdana"/>
                <a:cs typeface="Verdana"/>
              </a:rPr>
              <a:t>of </a:t>
            </a:r>
            <a:r>
              <a:rPr sz="3200" spc="-229" dirty="0">
                <a:solidFill>
                  <a:srgbClr val="F5F5F5"/>
                </a:solidFill>
                <a:latin typeface="Verdana"/>
                <a:cs typeface="Verdana"/>
              </a:rPr>
              <a:t>different </a:t>
            </a:r>
            <a:r>
              <a:rPr sz="3200" spc="-235" dirty="0">
                <a:solidFill>
                  <a:srgbClr val="F5F5F5"/>
                </a:solidFill>
                <a:latin typeface="Verdana"/>
                <a:cs typeface="Verdana"/>
              </a:rPr>
              <a:t>environmental </a:t>
            </a:r>
            <a:r>
              <a:rPr sz="3200" spc="-22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135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3200" spc="-254" dirty="0">
                <a:solidFill>
                  <a:srgbClr val="F5F5F5"/>
                </a:solidFill>
                <a:latin typeface="Verdana"/>
                <a:cs typeface="Verdana"/>
              </a:rPr>
              <a:t>u</a:t>
            </a:r>
            <a:r>
              <a:rPr sz="3200" spc="-200" dirty="0">
                <a:solidFill>
                  <a:srgbClr val="F5F5F5"/>
                </a:solidFill>
                <a:latin typeface="Verdana"/>
                <a:cs typeface="Verdana"/>
              </a:rPr>
              <a:t>d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i</a:t>
            </a:r>
            <a:r>
              <a:rPr sz="3200" spc="-370" dirty="0">
                <a:solidFill>
                  <a:srgbClr val="F5F5F5"/>
                </a:solidFill>
                <a:latin typeface="Verdana"/>
                <a:cs typeface="Verdana"/>
              </a:rPr>
              <a:t>t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i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3200" spc="-195" dirty="0">
                <a:solidFill>
                  <a:srgbClr val="F5F5F5"/>
                </a:solidFill>
                <a:latin typeface="Verdana"/>
                <a:cs typeface="Verdana"/>
              </a:rPr>
              <a:t>g</a:t>
            </a:r>
            <a:r>
              <a:rPr sz="3200" spc="-22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5F5F5"/>
                </a:solidFill>
                <a:latin typeface="Verdana"/>
                <a:cs typeface="Verdana"/>
              </a:rPr>
              <a:t>s</a:t>
            </a:r>
            <a:r>
              <a:rPr sz="3200" spc="-45" dirty="0">
                <a:solidFill>
                  <a:srgbClr val="F5F5F5"/>
                </a:solidFill>
                <a:latin typeface="Verdana"/>
                <a:cs typeface="Verdana"/>
              </a:rPr>
              <a:t>c</a:t>
            </a:r>
            <a:r>
              <a:rPr sz="3200" spc="-145" dirty="0">
                <a:solidFill>
                  <a:srgbClr val="F5F5F5"/>
                </a:solidFill>
                <a:latin typeface="Verdana"/>
                <a:cs typeface="Verdana"/>
              </a:rPr>
              <a:t>e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3200" spc="-135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3200" spc="-305" dirty="0">
                <a:solidFill>
                  <a:srgbClr val="F5F5F5"/>
                </a:solidFill>
                <a:latin typeface="Verdana"/>
                <a:cs typeface="Verdana"/>
              </a:rPr>
              <a:t>r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i</a:t>
            </a:r>
            <a:r>
              <a:rPr sz="3200" spc="-15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3200" spc="-55" dirty="0">
                <a:solidFill>
                  <a:srgbClr val="F5F5F5"/>
                </a:solidFill>
                <a:latin typeface="Verdana"/>
                <a:cs typeface="Verdana"/>
              </a:rPr>
              <a:t>s</a:t>
            </a:r>
            <a:endParaRPr sz="3200">
              <a:latin typeface="Verdana"/>
              <a:cs typeface="Verdana"/>
            </a:endParaRPr>
          </a:p>
          <a:p>
            <a:pPr marL="12700" marR="6985" algn="just">
              <a:lnSpc>
                <a:spcPct val="115199"/>
              </a:lnSpc>
              <a:spcBef>
                <a:spcPts val="5"/>
              </a:spcBef>
            </a:pPr>
            <a:r>
              <a:rPr sz="3200" spc="2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3200" spc="-235" dirty="0">
                <a:solidFill>
                  <a:srgbClr val="F5F5F5"/>
                </a:solidFill>
                <a:latin typeface="Verdana"/>
                <a:cs typeface="Verdana"/>
              </a:rPr>
              <a:t>ff</a:t>
            </a:r>
            <a:r>
              <a:rPr sz="3200" spc="-145" dirty="0">
                <a:solidFill>
                  <a:srgbClr val="F5F5F5"/>
                </a:solidFill>
                <a:latin typeface="Verdana"/>
                <a:cs typeface="Verdana"/>
              </a:rPr>
              <a:t>e</a:t>
            </a:r>
            <a:r>
              <a:rPr sz="3200" spc="-305" dirty="0">
                <a:solidFill>
                  <a:srgbClr val="F5F5F5"/>
                </a:solidFill>
                <a:latin typeface="Verdana"/>
                <a:cs typeface="Verdana"/>
              </a:rPr>
              <a:t>r</a:t>
            </a:r>
            <a:r>
              <a:rPr sz="3200" spc="-55" dirty="0">
                <a:solidFill>
                  <a:srgbClr val="F5F5F5"/>
                </a:solidFill>
                <a:latin typeface="Verdana"/>
                <a:cs typeface="Verdana"/>
              </a:rPr>
              <a:t>s</a:t>
            </a:r>
            <a:r>
              <a:rPr sz="3200" spc="-6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00" dirty="0">
                <a:solidFill>
                  <a:srgbClr val="F5F5F5"/>
                </a:solidFill>
                <a:latin typeface="Verdana"/>
                <a:cs typeface="Verdana"/>
              </a:rPr>
              <a:t>p</a:t>
            </a:r>
            <a:r>
              <a:rPr sz="3200" spc="-305" dirty="0">
                <a:solidFill>
                  <a:srgbClr val="F5F5F5"/>
                </a:solidFill>
                <a:latin typeface="Verdana"/>
                <a:cs typeface="Verdana"/>
              </a:rPr>
              <a:t>r</a:t>
            </a:r>
            <a:r>
              <a:rPr sz="3200" spc="-135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3200" spc="-45" dirty="0">
                <a:solidFill>
                  <a:srgbClr val="F5F5F5"/>
                </a:solidFill>
                <a:latin typeface="Verdana"/>
                <a:cs typeface="Verdana"/>
              </a:rPr>
              <a:t>c</a:t>
            </a:r>
            <a:r>
              <a:rPr sz="3200" spc="-370" dirty="0">
                <a:solidFill>
                  <a:srgbClr val="F5F5F5"/>
                </a:solidFill>
                <a:latin typeface="Verdana"/>
                <a:cs typeface="Verdana"/>
              </a:rPr>
              <a:t>t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i</a:t>
            </a:r>
            <a:r>
              <a:rPr sz="3200" spc="-45" dirty="0">
                <a:solidFill>
                  <a:srgbClr val="F5F5F5"/>
                </a:solidFill>
                <a:latin typeface="Verdana"/>
                <a:cs typeface="Verdana"/>
              </a:rPr>
              <a:t>c</a:t>
            </a:r>
            <a:r>
              <a:rPr sz="3200" spc="-135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3200" spc="-180" dirty="0">
                <a:solidFill>
                  <a:srgbClr val="F5F5F5"/>
                </a:solidFill>
                <a:latin typeface="Verdana"/>
                <a:cs typeface="Verdana"/>
              </a:rPr>
              <a:t>l</a:t>
            </a:r>
            <a:r>
              <a:rPr sz="3200" spc="-6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305" dirty="0">
                <a:solidFill>
                  <a:srgbClr val="F5F5F5"/>
                </a:solidFill>
                <a:latin typeface="Verdana"/>
                <a:cs typeface="Verdana"/>
              </a:rPr>
              <a:t>r</a:t>
            </a:r>
            <a:r>
              <a:rPr sz="3200" spc="-145" dirty="0">
                <a:solidFill>
                  <a:srgbClr val="F5F5F5"/>
                </a:solidFill>
                <a:latin typeface="Verdana"/>
                <a:cs typeface="Verdana"/>
              </a:rPr>
              <a:t>e</a:t>
            </a:r>
            <a:r>
              <a:rPr sz="3200" spc="-45" dirty="0">
                <a:solidFill>
                  <a:srgbClr val="F5F5F5"/>
                </a:solidFill>
                <a:latin typeface="Verdana"/>
                <a:cs typeface="Verdana"/>
              </a:rPr>
              <a:t>c</a:t>
            </a:r>
            <a:r>
              <a:rPr sz="3200" spc="-15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3200" spc="-430" dirty="0">
                <a:solidFill>
                  <a:srgbClr val="F5F5F5"/>
                </a:solidFill>
                <a:latin typeface="Verdana"/>
                <a:cs typeface="Verdana"/>
              </a:rPr>
              <a:t>mm</a:t>
            </a:r>
            <a:r>
              <a:rPr sz="3200" spc="-145" dirty="0">
                <a:solidFill>
                  <a:srgbClr val="F5F5F5"/>
                </a:solidFill>
                <a:latin typeface="Verdana"/>
                <a:cs typeface="Verdana"/>
              </a:rPr>
              <a:t>e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3200" spc="-200" dirty="0">
                <a:solidFill>
                  <a:srgbClr val="F5F5F5"/>
                </a:solidFill>
                <a:latin typeface="Verdana"/>
                <a:cs typeface="Verdana"/>
              </a:rPr>
              <a:t>d</a:t>
            </a:r>
            <a:r>
              <a:rPr sz="3200" spc="-135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3200" spc="-370" dirty="0">
                <a:solidFill>
                  <a:srgbClr val="F5F5F5"/>
                </a:solidFill>
                <a:latin typeface="Verdana"/>
                <a:cs typeface="Verdana"/>
              </a:rPr>
              <a:t>t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i</a:t>
            </a:r>
            <a:r>
              <a:rPr sz="3200" spc="-15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3200" spc="-55" dirty="0">
                <a:solidFill>
                  <a:srgbClr val="F5F5F5"/>
                </a:solidFill>
                <a:latin typeface="Verdana"/>
                <a:cs typeface="Verdana"/>
              </a:rPr>
              <a:t>s</a:t>
            </a:r>
            <a:r>
              <a:rPr sz="3200" spc="-6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5F5F5"/>
                </a:solidFill>
                <a:latin typeface="Verdana"/>
                <a:cs typeface="Verdana"/>
              </a:rPr>
              <a:t>f</a:t>
            </a:r>
            <a:r>
              <a:rPr sz="3200" spc="-15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3200" spc="-300" dirty="0">
                <a:solidFill>
                  <a:srgbClr val="F5F5F5"/>
                </a:solidFill>
                <a:latin typeface="Verdana"/>
                <a:cs typeface="Verdana"/>
              </a:rPr>
              <a:t>r</a:t>
            </a:r>
            <a:r>
              <a:rPr sz="3200" spc="-6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145" dirty="0">
                <a:solidFill>
                  <a:srgbClr val="F5F5F5"/>
                </a:solidFill>
                <a:latin typeface="Verdana"/>
                <a:cs typeface="Verdana"/>
              </a:rPr>
              <a:t>e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nh</a:t>
            </a:r>
            <a:r>
              <a:rPr sz="3200" spc="-135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3200" spc="-45" dirty="0">
                <a:solidFill>
                  <a:srgbClr val="F5F5F5"/>
                </a:solidFill>
                <a:latin typeface="Verdana"/>
                <a:cs typeface="Verdana"/>
              </a:rPr>
              <a:t>c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i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3200" spc="-195" dirty="0">
                <a:solidFill>
                  <a:srgbClr val="F5F5F5"/>
                </a:solidFill>
                <a:latin typeface="Verdana"/>
                <a:cs typeface="Verdana"/>
              </a:rPr>
              <a:t>g</a:t>
            </a:r>
            <a:r>
              <a:rPr sz="3200" spc="-6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370" dirty="0">
                <a:solidFill>
                  <a:srgbClr val="F5F5F5"/>
                </a:solidFill>
                <a:latin typeface="Verdana"/>
                <a:cs typeface="Verdana"/>
              </a:rPr>
              <a:t>t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h</a:t>
            </a:r>
            <a:r>
              <a:rPr sz="3200" spc="-105" dirty="0">
                <a:solidFill>
                  <a:srgbClr val="F5F5F5"/>
                </a:solidFill>
                <a:latin typeface="Verdana"/>
                <a:cs typeface="Verdana"/>
              </a:rPr>
              <a:t>e  </a:t>
            </a:r>
            <a:r>
              <a:rPr sz="3200" spc="-175" dirty="0">
                <a:solidFill>
                  <a:srgbClr val="F5F5F5"/>
                </a:solidFill>
                <a:latin typeface="Verdana"/>
                <a:cs typeface="Verdana"/>
              </a:rPr>
              <a:t>effectiveness </a:t>
            </a:r>
            <a:r>
              <a:rPr sz="3200" spc="-190" dirty="0">
                <a:solidFill>
                  <a:srgbClr val="F5F5F5"/>
                </a:solidFill>
                <a:latin typeface="Verdana"/>
                <a:cs typeface="Verdana"/>
              </a:rPr>
              <a:t>of </a:t>
            </a:r>
            <a:r>
              <a:rPr sz="3200" spc="-175" dirty="0">
                <a:solidFill>
                  <a:srgbClr val="F5F5F5"/>
                </a:solidFill>
                <a:latin typeface="Verdana"/>
                <a:cs typeface="Verdana"/>
              </a:rPr>
              <a:t>SAIs </a:t>
            </a:r>
            <a:r>
              <a:rPr sz="3200" spc="-210" dirty="0">
                <a:solidFill>
                  <a:srgbClr val="F5F5F5"/>
                </a:solidFill>
                <a:latin typeface="Verdana"/>
                <a:cs typeface="Verdana"/>
              </a:rPr>
              <a:t>in </a:t>
            </a:r>
            <a:r>
              <a:rPr sz="3200" spc="-175" dirty="0">
                <a:solidFill>
                  <a:srgbClr val="F5F5F5"/>
                </a:solidFill>
                <a:latin typeface="Verdana"/>
                <a:cs typeface="Verdana"/>
              </a:rPr>
              <a:t>addressing </a:t>
            </a:r>
            <a:r>
              <a:rPr sz="3200" spc="-235" dirty="0">
                <a:solidFill>
                  <a:srgbClr val="F5F5F5"/>
                </a:solidFill>
                <a:latin typeface="Verdana"/>
                <a:cs typeface="Verdana"/>
              </a:rPr>
              <a:t>environmental </a:t>
            </a:r>
            <a:r>
              <a:rPr sz="3200" spc="-22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160" dirty="0">
                <a:solidFill>
                  <a:srgbClr val="F5F5F5"/>
                </a:solidFill>
                <a:latin typeface="Verdana"/>
                <a:cs typeface="Verdana"/>
              </a:rPr>
              <a:t>challenges </a:t>
            </a:r>
            <a:r>
              <a:rPr sz="3200" spc="-190" dirty="0">
                <a:solidFill>
                  <a:srgbClr val="F5F5F5"/>
                </a:solidFill>
                <a:latin typeface="Verdana"/>
                <a:cs typeface="Verdana"/>
              </a:rPr>
              <a:t>and </a:t>
            </a:r>
            <a:r>
              <a:rPr sz="3200" spc="-245" dirty="0">
                <a:solidFill>
                  <a:srgbClr val="F5F5F5"/>
                </a:solidFill>
                <a:latin typeface="Verdana"/>
                <a:cs typeface="Verdana"/>
              </a:rPr>
              <a:t>promoting </a:t>
            </a:r>
            <a:r>
              <a:rPr sz="3200" spc="-204" dirty="0">
                <a:solidFill>
                  <a:srgbClr val="F5F5F5"/>
                </a:solidFill>
                <a:latin typeface="Verdana"/>
                <a:cs typeface="Verdana"/>
              </a:rPr>
              <a:t>sustainability </a:t>
            </a:r>
            <a:r>
              <a:rPr sz="3200" spc="-210" dirty="0">
                <a:solidFill>
                  <a:srgbClr val="F5F5F5"/>
                </a:solidFill>
                <a:latin typeface="Verdana"/>
                <a:cs typeface="Verdana"/>
              </a:rPr>
              <a:t>in </a:t>
            </a:r>
            <a:r>
              <a:rPr sz="3200" spc="-130" dirty="0">
                <a:solidFill>
                  <a:srgbClr val="F5F5F5"/>
                </a:solidFill>
                <a:latin typeface="Verdana"/>
                <a:cs typeface="Verdana"/>
              </a:rPr>
              <a:t>a </a:t>
            </a:r>
            <a:r>
              <a:rPr sz="3200" spc="-229" dirty="0">
                <a:solidFill>
                  <a:srgbClr val="F5F5F5"/>
                </a:solidFill>
                <a:latin typeface="Verdana"/>
                <a:cs typeface="Verdana"/>
              </a:rPr>
              <a:t>post- </a:t>
            </a:r>
            <a:r>
              <a:rPr sz="3200" spc="-22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00" dirty="0">
                <a:solidFill>
                  <a:srgbClr val="F5F5F5"/>
                </a:solidFill>
                <a:latin typeface="Verdana"/>
                <a:cs typeface="Verdana"/>
              </a:rPr>
              <a:t>p</a:t>
            </a:r>
            <a:r>
              <a:rPr sz="3200" spc="-135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3200" spc="-240" dirty="0">
                <a:solidFill>
                  <a:srgbClr val="F5F5F5"/>
                </a:solidFill>
                <a:latin typeface="Verdana"/>
                <a:cs typeface="Verdana"/>
              </a:rPr>
              <a:t>n</a:t>
            </a:r>
            <a:r>
              <a:rPr sz="3200" spc="-200" dirty="0">
                <a:solidFill>
                  <a:srgbClr val="F5F5F5"/>
                </a:solidFill>
                <a:latin typeface="Verdana"/>
                <a:cs typeface="Verdana"/>
              </a:rPr>
              <a:t>d</a:t>
            </a:r>
            <a:r>
              <a:rPr sz="3200" spc="-145" dirty="0">
                <a:solidFill>
                  <a:srgbClr val="F5F5F5"/>
                </a:solidFill>
                <a:latin typeface="Verdana"/>
                <a:cs typeface="Verdana"/>
              </a:rPr>
              <a:t>e</a:t>
            </a:r>
            <a:r>
              <a:rPr sz="3200" spc="-430" dirty="0">
                <a:solidFill>
                  <a:srgbClr val="F5F5F5"/>
                </a:solidFill>
                <a:latin typeface="Verdana"/>
                <a:cs typeface="Verdana"/>
              </a:rPr>
              <a:t>m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i</a:t>
            </a:r>
            <a:r>
              <a:rPr sz="3200" spc="-40" dirty="0">
                <a:solidFill>
                  <a:srgbClr val="F5F5F5"/>
                </a:solidFill>
                <a:latin typeface="Verdana"/>
                <a:cs typeface="Verdana"/>
              </a:rPr>
              <a:t>c</a:t>
            </a:r>
            <a:r>
              <a:rPr sz="3200" spc="-229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200" spc="-290" dirty="0">
                <a:solidFill>
                  <a:srgbClr val="F5F5F5"/>
                </a:solidFill>
                <a:latin typeface="Verdana"/>
                <a:cs typeface="Verdana"/>
              </a:rPr>
              <a:t>w</a:t>
            </a:r>
            <a:r>
              <a:rPr sz="3200" spc="-150" dirty="0">
                <a:solidFill>
                  <a:srgbClr val="F5F5F5"/>
                </a:solidFill>
                <a:latin typeface="Verdana"/>
                <a:cs typeface="Verdana"/>
              </a:rPr>
              <a:t>o</a:t>
            </a:r>
            <a:r>
              <a:rPr sz="3200" spc="-305" dirty="0">
                <a:solidFill>
                  <a:srgbClr val="F5F5F5"/>
                </a:solidFill>
                <a:latin typeface="Verdana"/>
                <a:cs typeface="Verdana"/>
              </a:rPr>
              <a:t>r</a:t>
            </a:r>
            <a:r>
              <a:rPr sz="3200" spc="-185" dirty="0">
                <a:solidFill>
                  <a:srgbClr val="F5F5F5"/>
                </a:solidFill>
                <a:latin typeface="Verdana"/>
                <a:cs typeface="Verdana"/>
              </a:rPr>
              <a:t>l</a:t>
            </a:r>
            <a:r>
              <a:rPr sz="3200" spc="-195" dirty="0">
                <a:solidFill>
                  <a:srgbClr val="F5F5F5"/>
                </a:solidFill>
                <a:latin typeface="Verdana"/>
                <a:cs typeface="Verdana"/>
              </a:rPr>
              <a:t>d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748" y="311830"/>
            <a:ext cx="933449" cy="9239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74756"/>
            <a:ext cx="143770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725" dirty="0">
                <a:latin typeface="Verdana"/>
                <a:cs typeface="Verdana"/>
              </a:rPr>
              <a:t>R</a:t>
            </a:r>
            <a:r>
              <a:rPr sz="7000" b="1" spc="-590" dirty="0">
                <a:latin typeface="Verdana"/>
                <a:cs typeface="Verdana"/>
              </a:rPr>
              <a:t>E</a:t>
            </a:r>
            <a:r>
              <a:rPr sz="7000" b="1" spc="-500" dirty="0">
                <a:latin typeface="Verdana"/>
                <a:cs typeface="Verdana"/>
              </a:rPr>
              <a:t>S</a:t>
            </a:r>
            <a:r>
              <a:rPr sz="7000" b="1" spc="-590" dirty="0">
                <a:latin typeface="Verdana"/>
                <a:cs typeface="Verdana"/>
              </a:rPr>
              <a:t>E</a:t>
            </a:r>
            <a:r>
              <a:rPr sz="7000" b="1" spc="-540" dirty="0">
                <a:latin typeface="Verdana"/>
                <a:cs typeface="Verdana"/>
              </a:rPr>
              <a:t>A</a:t>
            </a:r>
            <a:r>
              <a:rPr sz="7000" b="1" spc="-725" dirty="0">
                <a:latin typeface="Verdana"/>
                <a:cs typeface="Verdana"/>
              </a:rPr>
              <a:t>R</a:t>
            </a:r>
            <a:r>
              <a:rPr sz="7000" b="1" spc="35" dirty="0">
                <a:latin typeface="Verdana"/>
                <a:cs typeface="Verdana"/>
              </a:rPr>
              <a:t>C</a:t>
            </a:r>
            <a:r>
              <a:rPr sz="7000" b="1" spc="-755" dirty="0">
                <a:latin typeface="Verdana"/>
                <a:cs typeface="Verdana"/>
              </a:rPr>
              <a:t>H</a:t>
            </a:r>
            <a:r>
              <a:rPr sz="7000" b="1" spc="-505" dirty="0">
                <a:latin typeface="Verdana"/>
                <a:cs typeface="Verdana"/>
              </a:rPr>
              <a:t> </a:t>
            </a:r>
            <a:r>
              <a:rPr sz="7000" b="1" spc="-130" dirty="0">
                <a:latin typeface="Verdana"/>
                <a:cs typeface="Verdana"/>
              </a:rPr>
              <a:t>M</a:t>
            </a:r>
            <a:r>
              <a:rPr sz="7000" b="1" spc="-590" dirty="0">
                <a:latin typeface="Verdana"/>
                <a:cs typeface="Verdana"/>
              </a:rPr>
              <a:t>E</a:t>
            </a:r>
            <a:r>
              <a:rPr sz="7000" b="1" spc="-650" dirty="0">
                <a:latin typeface="Verdana"/>
                <a:cs typeface="Verdana"/>
              </a:rPr>
              <a:t>T</a:t>
            </a:r>
            <a:r>
              <a:rPr sz="7000" b="1" spc="-760" dirty="0">
                <a:latin typeface="Verdana"/>
                <a:cs typeface="Verdana"/>
              </a:rPr>
              <a:t>H</a:t>
            </a:r>
            <a:r>
              <a:rPr sz="7000" b="1" spc="-640" dirty="0">
                <a:latin typeface="Verdana"/>
                <a:cs typeface="Verdana"/>
              </a:rPr>
              <a:t>O</a:t>
            </a:r>
            <a:r>
              <a:rPr sz="7000" b="1" spc="-850" dirty="0">
                <a:latin typeface="Verdana"/>
                <a:cs typeface="Verdana"/>
              </a:rPr>
              <a:t>D</a:t>
            </a:r>
            <a:r>
              <a:rPr sz="7000" b="1" spc="-865" dirty="0">
                <a:latin typeface="Verdana"/>
                <a:cs typeface="Verdana"/>
              </a:rPr>
              <a:t>:</a:t>
            </a:r>
            <a:r>
              <a:rPr sz="7000" b="1" spc="-505" dirty="0">
                <a:latin typeface="Verdana"/>
                <a:cs typeface="Verdana"/>
              </a:rPr>
              <a:t> </a:t>
            </a:r>
            <a:r>
              <a:rPr sz="7000" b="1" spc="-465" dirty="0">
                <a:latin typeface="Verdana"/>
                <a:cs typeface="Verdana"/>
              </a:rPr>
              <a:t>F</a:t>
            </a:r>
            <a:r>
              <a:rPr sz="7000" b="1" spc="-640" dirty="0">
                <a:latin typeface="Verdana"/>
                <a:cs typeface="Verdana"/>
              </a:rPr>
              <a:t>O</a:t>
            </a:r>
            <a:r>
              <a:rPr sz="7000" b="1" spc="-725" dirty="0">
                <a:latin typeface="Verdana"/>
                <a:cs typeface="Verdana"/>
              </a:rPr>
              <a:t>R</a:t>
            </a:r>
            <a:r>
              <a:rPr sz="7000" b="1" spc="-590" dirty="0">
                <a:latin typeface="Verdana"/>
                <a:cs typeface="Verdana"/>
              </a:rPr>
              <a:t>E</a:t>
            </a:r>
            <a:r>
              <a:rPr sz="7000" b="1" spc="-500" dirty="0">
                <a:latin typeface="Verdana"/>
                <a:cs typeface="Verdana"/>
              </a:rPr>
              <a:t>S</a:t>
            </a:r>
            <a:r>
              <a:rPr sz="7000" b="1" spc="-1725" dirty="0">
                <a:latin typeface="Verdana"/>
                <a:cs typeface="Verdana"/>
              </a:rPr>
              <a:t>I</a:t>
            </a:r>
            <a:r>
              <a:rPr sz="7000" b="1" spc="-365" dirty="0">
                <a:latin typeface="Verdana"/>
                <a:cs typeface="Verdana"/>
              </a:rPr>
              <a:t>G</a:t>
            </a:r>
            <a:r>
              <a:rPr sz="7000" b="1" spc="-760" dirty="0">
                <a:latin typeface="Verdana"/>
                <a:cs typeface="Verdana"/>
              </a:rPr>
              <a:t>H</a:t>
            </a:r>
            <a:r>
              <a:rPr sz="7000" b="1" spc="-645" dirty="0">
                <a:latin typeface="Verdana"/>
                <a:cs typeface="Verdana"/>
              </a:rPr>
              <a:t>T</a:t>
            </a:r>
            <a:endParaRPr sz="7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58300"/>
            <a:ext cx="4475480" cy="1028700"/>
          </a:xfrm>
          <a:custGeom>
            <a:avLst/>
            <a:gdLst/>
            <a:ahLst/>
            <a:cxnLst/>
            <a:rect l="l" t="t" r="r" b="b"/>
            <a:pathLst>
              <a:path w="4475480" h="1028700">
                <a:moveTo>
                  <a:pt x="4475443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3361387" y="0"/>
                </a:lnTo>
                <a:lnTo>
                  <a:pt x="4475443" y="1026913"/>
                </a:lnTo>
                <a:lnTo>
                  <a:pt x="4475443" y="10286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51690" y="0"/>
            <a:ext cx="3036570" cy="2799080"/>
          </a:xfrm>
          <a:custGeom>
            <a:avLst/>
            <a:gdLst/>
            <a:ahLst/>
            <a:cxnLst/>
            <a:rect l="l" t="t" r="r" b="b"/>
            <a:pathLst>
              <a:path w="3036569" h="2799080">
                <a:moveTo>
                  <a:pt x="0" y="0"/>
                </a:moveTo>
                <a:lnTo>
                  <a:pt x="3036308" y="0"/>
                </a:lnTo>
                <a:lnTo>
                  <a:pt x="3036307" y="2798802"/>
                </a:lnTo>
                <a:lnTo>
                  <a:pt x="0" y="0"/>
                </a:lnTo>
                <a:close/>
              </a:path>
            </a:pathLst>
          </a:custGeom>
          <a:solidFill>
            <a:srgbClr val="387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174" y="2809737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0174" y="5057637"/>
            <a:ext cx="133350" cy="133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0174" y="6743562"/>
            <a:ext cx="133350" cy="1333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06860" y="2506829"/>
            <a:ext cx="14680565" cy="565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 algn="just">
              <a:lnSpc>
                <a:spcPct val="115199"/>
              </a:lnSpc>
              <a:spcBef>
                <a:spcPts val="100"/>
              </a:spcBef>
            </a:pPr>
            <a:r>
              <a:rPr sz="3200" spc="60" dirty="0">
                <a:solidFill>
                  <a:srgbClr val="F5F5F5"/>
                </a:solidFill>
                <a:latin typeface="Tahoma"/>
                <a:cs typeface="Tahoma"/>
              </a:rPr>
              <a:t>The</a:t>
            </a:r>
            <a:r>
              <a:rPr sz="3200" spc="-5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5F5F5"/>
                </a:solidFill>
                <a:latin typeface="Tahoma"/>
                <a:cs typeface="Tahoma"/>
              </a:rPr>
              <a:t>foresight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5F5F5"/>
                </a:solidFill>
                <a:latin typeface="Tahoma"/>
                <a:cs typeface="Tahoma"/>
              </a:rPr>
              <a:t>method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35" dirty="0">
                <a:solidFill>
                  <a:srgbClr val="F5F5F5"/>
                </a:solidFill>
                <a:latin typeface="Tahoma"/>
                <a:cs typeface="Tahoma"/>
              </a:rPr>
              <a:t>involves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5F5F5"/>
                </a:solidFill>
                <a:latin typeface="Tahoma"/>
                <a:cs typeface="Tahoma"/>
              </a:rPr>
              <a:t>a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20" dirty="0">
                <a:solidFill>
                  <a:srgbClr val="F5F5F5"/>
                </a:solidFill>
                <a:latin typeface="Tahoma"/>
                <a:cs typeface="Tahoma"/>
              </a:rPr>
              <a:t>systematic,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5F5F5"/>
                </a:solidFill>
                <a:latin typeface="Tahoma"/>
                <a:cs typeface="Tahoma"/>
              </a:rPr>
              <a:t>participatory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5F5F5"/>
                </a:solidFill>
                <a:latin typeface="Tahoma"/>
                <a:cs typeface="Tahoma"/>
              </a:rPr>
              <a:t>process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55" dirty="0">
                <a:solidFill>
                  <a:srgbClr val="F5F5F5"/>
                </a:solidFill>
                <a:latin typeface="Tahoma"/>
                <a:cs typeface="Tahoma"/>
              </a:rPr>
              <a:t>for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20" dirty="0">
                <a:solidFill>
                  <a:srgbClr val="F5F5F5"/>
                </a:solidFill>
                <a:latin typeface="Tahoma"/>
                <a:cs typeface="Tahoma"/>
              </a:rPr>
              <a:t>envisioning </a:t>
            </a:r>
            <a:r>
              <a:rPr sz="3200" spc="-99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F5F5F5"/>
                </a:solidFill>
                <a:latin typeface="Tahoma"/>
                <a:cs typeface="Tahoma"/>
              </a:rPr>
              <a:t>multiple</a:t>
            </a:r>
            <a:r>
              <a:rPr sz="3200" spc="-2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30" dirty="0">
                <a:solidFill>
                  <a:srgbClr val="F5F5F5"/>
                </a:solidFill>
                <a:latin typeface="Tahoma"/>
                <a:cs typeface="Tahoma"/>
              </a:rPr>
              <a:t>plausible</a:t>
            </a:r>
            <a:r>
              <a:rPr sz="3200" spc="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F5F5F5"/>
                </a:solidFill>
                <a:latin typeface="Tahoma"/>
                <a:cs typeface="Tahoma"/>
              </a:rPr>
              <a:t>futures</a:t>
            </a:r>
            <a:r>
              <a:rPr sz="3200" spc="-2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F5F5F5"/>
                </a:solidFill>
                <a:latin typeface="Tahoma"/>
                <a:cs typeface="Tahoma"/>
              </a:rPr>
              <a:t>and</a:t>
            </a:r>
            <a:r>
              <a:rPr sz="3200" spc="5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10" dirty="0">
                <a:solidFill>
                  <a:srgbClr val="F5F5F5"/>
                </a:solidFill>
                <a:latin typeface="Tahoma"/>
                <a:cs typeface="Tahoma"/>
              </a:rPr>
              <a:t>understanding</a:t>
            </a:r>
            <a:r>
              <a:rPr sz="3200" spc="1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the</a:t>
            </a:r>
            <a:r>
              <a:rPr sz="3200" spc="-3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15" dirty="0">
                <a:solidFill>
                  <a:srgbClr val="F5F5F5"/>
                </a:solidFill>
                <a:latin typeface="Tahoma"/>
                <a:cs typeface="Tahoma"/>
              </a:rPr>
              <a:t>implications</a:t>
            </a:r>
            <a:r>
              <a:rPr sz="3200" spc="2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of</a:t>
            </a:r>
            <a:r>
              <a:rPr sz="3200" spc="-3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different </a:t>
            </a:r>
            <a:r>
              <a:rPr sz="3200" spc="-4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55" dirty="0">
                <a:solidFill>
                  <a:srgbClr val="F5F5F5"/>
                </a:solidFill>
                <a:latin typeface="Tahoma"/>
                <a:cs typeface="Tahoma"/>
              </a:rPr>
              <a:t>scenarios.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Tahoma"/>
              <a:cs typeface="Tahoma"/>
            </a:endParaRPr>
          </a:p>
          <a:p>
            <a:pPr marL="12700" marR="5080" algn="just">
              <a:lnSpc>
                <a:spcPct val="115199"/>
              </a:lnSpc>
            </a:pPr>
            <a:r>
              <a:rPr sz="3200" spc="-295" dirty="0">
                <a:solidFill>
                  <a:srgbClr val="F5F5F5"/>
                </a:solidFill>
                <a:latin typeface="Tahoma"/>
                <a:cs typeface="Tahoma"/>
              </a:rPr>
              <a:t>It </a:t>
            </a:r>
            <a:r>
              <a:rPr sz="3200" spc="35" dirty="0">
                <a:solidFill>
                  <a:srgbClr val="F5F5F5"/>
                </a:solidFill>
                <a:latin typeface="Tahoma"/>
                <a:cs typeface="Tahoma"/>
              </a:rPr>
              <a:t>allows </a:t>
            </a:r>
            <a:r>
              <a:rPr sz="3200" spc="-55" dirty="0">
                <a:solidFill>
                  <a:srgbClr val="F5F5F5"/>
                </a:solidFill>
                <a:latin typeface="Tahoma"/>
                <a:cs typeface="Tahoma"/>
              </a:rPr>
              <a:t>for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the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identification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of </a:t>
            </a:r>
            <a:r>
              <a:rPr sz="3200" spc="-10" dirty="0">
                <a:solidFill>
                  <a:srgbClr val="F5F5F5"/>
                </a:solidFill>
                <a:latin typeface="Tahoma"/>
                <a:cs typeface="Tahoma"/>
              </a:rPr>
              <a:t>trends,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opportunities, </a:t>
            </a:r>
            <a:r>
              <a:rPr sz="3200" spc="45" dirty="0">
                <a:solidFill>
                  <a:srgbClr val="F5F5F5"/>
                </a:solidFill>
                <a:latin typeface="Tahoma"/>
                <a:cs typeface="Tahoma"/>
              </a:rPr>
              <a:t>and </a:t>
            </a:r>
            <a:r>
              <a:rPr sz="3200" spc="55" dirty="0">
                <a:solidFill>
                  <a:srgbClr val="F5F5F5"/>
                </a:solidFill>
                <a:latin typeface="Tahoma"/>
                <a:cs typeface="Tahoma"/>
              </a:rPr>
              <a:t>challenges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in </a:t>
            </a:r>
            <a:r>
              <a:rPr sz="3200" spc="114" dirty="0">
                <a:solidFill>
                  <a:srgbClr val="F5F5F5"/>
                </a:solidFill>
                <a:latin typeface="Tahoma"/>
                <a:cs typeface="Tahoma"/>
              </a:rPr>
              <a:t>a </a:t>
            </a:r>
            <a:r>
              <a:rPr sz="3200" spc="15" dirty="0">
                <a:solidFill>
                  <a:srgbClr val="F5F5F5"/>
                </a:solidFill>
                <a:latin typeface="Tahoma"/>
                <a:cs typeface="Tahoma"/>
              </a:rPr>
              <a:t>given </a:t>
            </a:r>
            <a:r>
              <a:rPr sz="3200" spc="2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context.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Tahoma"/>
              <a:cs typeface="Tahoma"/>
            </a:endParaRPr>
          </a:p>
          <a:p>
            <a:pPr marL="12700" marR="5715" algn="just">
              <a:lnSpc>
                <a:spcPct val="116199"/>
              </a:lnSpc>
              <a:spcBef>
                <a:spcPts val="5"/>
              </a:spcBef>
            </a:pPr>
            <a:r>
              <a:rPr sz="3200" spc="60" dirty="0">
                <a:solidFill>
                  <a:srgbClr val="F5F5F5"/>
                </a:solidFill>
                <a:latin typeface="Tahoma"/>
                <a:cs typeface="Tahoma"/>
              </a:rPr>
              <a:t>This</a:t>
            </a:r>
            <a:r>
              <a:rPr sz="3200" spc="6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5F5F5"/>
                </a:solidFill>
                <a:latin typeface="Tahoma"/>
                <a:cs typeface="Tahoma"/>
              </a:rPr>
              <a:t>research</a:t>
            </a:r>
            <a:r>
              <a:rPr sz="3200" spc="5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40" dirty="0">
                <a:solidFill>
                  <a:srgbClr val="F5F5F5"/>
                </a:solidFill>
                <a:latin typeface="Tahoma"/>
                <a:cs typeface="Tahoma"/>
              </a:rPr>
              <a:t>will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20" dirty="0">
                <a:solidFill>
                  <a:srgbClr val="F5F5F5"/>
                </a:solidFill>
                <a:latin typeface="Tahoma"/>
                <a:cs typeface="Tahoma"/>
              </a:rPr>
              <a:t>employ</a:t>
            </a:r>
            <a:r>
              <a:rPr sz="3200" spc="2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the</a:t>
            </a:r>
            <a:r>
              <a:rPr sz="3200" spc="-3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b="1" spc="-85" dirty="0">
                <a:solidFill>
                  <a:srgbClr val="F5F5F5"/>
                </a:solidFill>
                <a:latin typeface="Tahoma"/>
                <a:cs typeface="Tahoma"/>
              </a:rPr>
              <a:t>foresight</a:t>
            </a:r>
            <a:r>
              <a:rPr sz="3200" b="1" spc="-8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b="1" spc="-114" dirty="0">
                <a:solidFill>
                  <a:srgbClr val="F5F5F5"/>
                </a:solidFill>
                <a:latin typeface="Tahoma"/>
                <a:cs typeface="Tahoma"/>
              </a:rPr>
              <a:t>method</a:t>
            </a:r>
            <a:r>
              <a:rPr sz="3200" b="1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60" dirty="0">
                <a:solidFill>
                  <a:srgbClr val="F5F5F5"/>
                </a:solidFill>
                <a:latin typeface="Tahoma"/>
                <a:cs typeface="Tahoma"/>
              </a:rPr>
              <a:t>to</a:t>
            </a:r>
            <a:r>
              <a:rPr sz="3200" spc="-5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35" dirty="0">
                <a:solidFill>
                  <a:srgbClr val="F5F5F5"/>
                </a:solidFill>
                <a:latin typeface="Tahoma"/>
                <a:cs typeface="Tahoma"/>
              </a:rPr>
              <a:t>develop</a:t>
            </a:r>
            <a:r>
              <a:rPr sz="3200" spc="4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four</a:t>
            </a:r>
            <a:r>
              <a:rPr sz="3200" spc="-4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5F5F5"/>
                </a:solidFill>
                <a:latin typeface="Tahoma"/>
                <a:cs typeface="Tahoma"/>
              </a:rPr>
              <a:t>distinct </a:t>
            </a:r>
            <a:r>
              <a:rPr sz="3200" spc="-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70" dirty="0">
                <a:solidFill>
                  <a:srgbClr val="F5F5F5"/>
                </a:solidFill>
                <a:latin typeface="Tahoma"/>
                <a:cs typeface="Tahoma"/>
              </a:rPr>
              <a:t>scenarios</a:t>
            </a:r>
            <a:r>
              <a:rPr sz="3200" spc="35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5" dirty="0">
                <a:solidFill>
                  <a:srgbClr val="F5F5F5"/>
                </a:solidFill>
                <a:latin typeface="Tahoma"/>
                <a:cs typeface="Tahoma"/>
              </a:rPr>
              <a:t>representing</a:t>
            </a:r>
            <a:r>
              <a:rPr sz="3200" spc="3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45" dirty="0">
                <a:solidFill>
                  <a:srgbClr val="F5F5F5"/>
                </a:solidFill>
                <a:latin typeface="Tahoma"/>
                <a:cs typeface="Tahoma"/>
              </a:rPr>
              <a:t>different</a:t>
            </a:r>
            <a:r>
              <a:rPr sz="3200" spc="3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5F5F5"/>
                </a:solidFill>
                <a:latin typeface="Tahoma"/>
                <a:cs typeface="Tahoma"/>
              </a:rPr>
              <a:t>possible</a:t>
            </a:r>
            <a:r>
              <a:rPr sz="3200" spc="3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5F5F5"/>
                </a:solidFill>
                <a:latin typeface="Tahoma"/>
                <a:cs typeface="Tahoma"/>
              </a:rPr>
              <a:t>trajectories</a:t>
            </a:r>
            <a:r>
              <a:rPr sz="3200" spc="3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55" dirty="0">
                <a:solidFill>
                  <a:srgbClr val="F5F5F5"/>
                </a:solidFill>
                <a:latin typeface="Tahoma"/>
                <a:cs typeface="Tahoma"/>
              </a:rPr>
              <a:t>for</a:t>
            </a:r>
            <a:r>
              <a:rPr sz="3200" spc="3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5F5F5"/>
                </a:solidFill>
                <a:latin typeface="Tahoma"/>
                <a:cs typeface="Tahoma"/>
              </a:rPr>
              <a:t>environmental</a:t>
            </a:r>
            <a:r>
              <a:rPr sz="3200" spc="3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auditing </a:t>
            </a:r>
            <a:r>
              <a:rPr sz="3200" spc="-99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in</a:t>
            </a:r>
            <a:r>
              <a:rPr sz="3200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5F5F5"/>
                </a:solidFill>
                <a:latin typeface="Tahoma"/>
                <a:cs typeface="Tahoma"/>
              </a:rPr>
              <a:t>a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25" dirty="0">
                <a:solidFill>
                  <a:srgbClr val="F5F5F5"/>
                </a:solidFill>
                <a:latin typeface="Tahoma"/>
                <a:cs typeface="Tahoma"/>
              </a:rPr>
              <a:t>post-pandemic</a:t>
            </a:r>
            <a:r>
              <a:rPr sz="32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0" dirty="0">
                <a:solidFill>
                  <a:srgbClr val="F5F5F5"/>
                </a:solidFill>
                <a:latin typeface="Tahoma"/>
                <a:cs typeface="Tahoma"/>
              </a:rPr>
              <a:t>world.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25893" y="311827"/>
            <a:ext cx="126682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8409" y="0"/>
            <a:ext cx="12258674" cy="25622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3422"/>
            <a:ext cx="13401040" cy="5855335"/>
            <a:chOff x="0" y="3422"/>
            <a:chExt cx="13401040" cy="5855335"/>
          </a:xfrm>
        </p:grpSpPr>
        <p:sp>
          <p:nvSpPr>
            <p:cNvPr id="4" name="object 4"/>
            <p:cNvSpPr/>
            <p:nvPr/>
          </p:nvSpPr>
          <p:spPr>
            <a:xfrm>
              <a:off x="0" y="2379885"/>
              <a:ext cx="3774440" cy="3479165"/>
            </a:xfrm>
            <a:custGeom>
              <a:avLst/>
              <a:gdLst/>
              <a:ahLst/>
              <a:cxnLst/>
              <a:rect l="l" t="t" r="r" b="b"/>
              <a:pathLst>
                <a:path w="3774440" h="3479165">
                  <a:moveTo>
                    <a:pt x="0" y="0"/>
                  </a:moveTo>
                  <a:lnTo>
                    <a:pt x="3773911" y="0"/>
                  </a:lnTo>
                  <a:lnTo>
                    <a:pt x="0" y="3478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422"/>
              <a:ext cx="13401040" cy="3367404"/>
            </a:xfrm>
            <a:custGeom>
              <a:avLst/>
              <a:gdLst/>
              <a:ahLst/>
              <a:cxnLst/>
              <a:rect l="l" t="t" r="r" b="b"/>
              <a:pathLst>
                <a:path w="13401040" h="3367404">
                  <a:moveTo>
                    <a:pt x="0" y="0"/>
                  </a:moveTo>
                  <a:lnTo>
                    <a:pt x="13401005" y="0"/>
                  </a:lnTo>
                  <a:lnTo>
                    <a:pt x="9748026" y="3367236"/>
                  </a:lnTo>
                  <a:lnTo>
                    <a:pt x="0" y="3367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7735" y="4315064"/>
              <a:ext cx="143753" cy="14375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7735" y="6068857"/>
            <a:ext cx="143753" cy="1437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7735" y="7822649"/>
            <a:ext cx="143753" cy="14375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18096" y="4012941"/>
            <a:ext cx="11686540" cy="5287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sz="3300" spc="75" dirty="0">
                <a:solidFill>
                  <a:srgbClr val="F5F5F5"/>
                </a:solidFill>
                <a:latin typeface="Tahoma"/>
                <a:cs typeface="Tahoma"/>
              </a:rPr>
              <a:t>The </a:t>
            </a:r>
            <a:r>
              <a:rPr sz="3300" spc="30" dirty="0">
                <a:solidFill>
                  <a:srgbClr val="F5F5F5"/>
                </a:solidFill>
                <a:latin typeface="Tahoma"/>
                <a:cs typeface="Tahoma"/>
              </a:rPr>
              <a:t>results </a:t>
            </a:r>
            <a:r>
              <a:rPr sz="3300" spc="-30" dirty="0">
                <a:solidFill>
                  <a:srgbClr val="F5F5F5"/>
                </a:solidFill>
                <a:latin typeface="Tahoma"/>
                <a:cs typeface="Tahoma"/>
              </a:rPr>
              <a:t>will </a:t>
            </a:r>
            <a:r>
              <a:rPr sz="3300" spc="25" dirty="0">
                <a:solidFill>
                  <a:srgbClr val="F5F5F5"/>
                </a:solidFill>
                <a:latin typeface="Tahoma"/>
                <a:cs typeface="Tahoma"/>
              </a:rPr>
              <a:t>present </a:t>
            </a:r>
            <a:r>
              <a:rPr sz="3300" spc="-35" dirty="0">
                <a:solidFill>
                  <a:srgbClr val="F5F5F5"/>
                </a:solidFill>
                <a:latin typeface="Tahoma"/>
                <a:cs typeface="Tahoma"/>
              </a:rPr>
              <a:t>four </a:t>
            </a:r>
            <a:r>
              <a:rPr sz="3300" spc="5" dirty="0">
                <a:solidFill>
                  <a:srgbClr val="F5F5F5"/>
                </a:solidFill>
                <a:latin typeface="Tahoma"/>
                <a:cs typeface="Tahoma"/>
              </a:rPr>
              <a:t>distinct </a:t>
            </a:r>
            <a:r>
              <a:rPr sz="3300" dirty="0">
                <a:solidFill>
                  <a:srgbClr val="F5F5F5"/>
                </a:solidFill>
                <a:latin typeface="Tahoma"/>
                <a:cs typeface="Tahoma"/>
              </a:rPr>
              <a:t>foresight </a:t>
            </a:r>
            <a:r>
              <a:rPr sz="3300" spc="70" dirty="0">
                <a:solidFill>
                  <a:srgbClr val="F5F5F5"/>
                </a:solidFill>
                <a:latin typeface="Tahoma"/>
                <a:cs typeface="Tahoma"/>
              </a:rPr>
              <a:t>scenarios, </a:t>
            </a:r>
            <a:r>
              <a:rPr sz="3300" spc="100" dirty="0">
                <a:solidFill>
                  <a:srgbClr val="F5F5F5"/>
                </a:solidFill>
                <a:latin typeface="Tahoma"/>
                <a:cs typeface="Tahoma"/>
              </a:rPr>
              <a:t>each </a:t>
            </a:r>
            <a:r>
              <a:rPr sz="3300" spc="-1019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F5F5F5"/>
                </a:solidFill>
                <a:latin typeface="Tahoma"/>
                <a:cs typeface="Tahoma"/>
              </a:rPr>
              <a:t>outlining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F5F5F5"/>
                </a:solidFill>
                <a:latin typeface="Tahoma"/>
                <a:cs typeface="Tahoma"/>
              </a:rPr>
              <a:t>a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F5F5F5"/>
                </a:solidFill>
                <a:latin typeface="Tahoma"/>
                <a:cs typeface="Tahoma"/>
              </a:rPr>
              <a:t>possible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50" dirty="0">
                <a:solidFill>
                  <a:srgbClr val="F5F5F5"/>
                </a:solidFill>
                <a:latin typeface="Tahoma"/>
                <a:cs typeface="Tahoma"/>
              </a:rPr>
              <a:t>future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45" dirty="0">
                <a:solidFill>
                  <a:srgbClr val="F5F5F5"/>
                </a:solidFill>
                <a:latin typeface="Tahoma"/>
                <a:cs typeface="Tahoma"/>
              </a:rPr>
              <a:t>for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F5F5F5"/>
                </a:solidFill>
                <a:latin typeface="Tahoma"/>
                <a:cs typeface="Tahoma"/>
              </a:rPr>
              <a:t>environmental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F5F5F5"/>
                </a:solidFill>
                <a:latin typeface="Tahoma"/>
                <a:cs typeface="Tahoma"/>
              </a:rPr>
              <a:t>auditing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F5F5F5"/>
                </a:solidFill>
                <a:latin typeface="Tahoma"/>
                <a:cs typeface="Tahoma"/>
              </a:rPr>
              <a:t>in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F5F5F5"/>
                </a:solidFill>
                <a:latin typeface="Tahoma"/>
                <a:cs typeface="Tahoma"/>
              </a:rPr>
              <a:t>a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F5F5F5"/>
                </a:solidFill>
                <a:latin typeface="Tahoma"/>
                <a:cs typeface="Tahoma"/>
              </a:rPr>
              <a:t>post- </a:t>
            </a:r>
            <a:r>
              <a:rPr sz="3300" spc="-101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60" dirty="0">
                <a:solidFill>
                  <a:srgbClr val="F5F5F5"/>
                </a:solidFill>
                <a:latin typeface="Tahoma"/>
                <a:cs typeface="Tahoma"/>
              </a:rPr>
              <a:t>pandemic</a:t>
            </a:r>
            <a:r>
              <a:rPr sz="3300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F5F5F5"/>
                </a:solidFill>
                <a:latin typeface="Tahoma"/>
                <a:cs typeface="Tahoma"/>
              </a:rPr>
              <a:t>context.</a:t>
            </a:r>
            <a:endParaRPr sz="3300">
              <a:latin typeface="Tahoma"/>
              <a:cs typeface="Tahoma"/>
            </a:endParaRPr>
          </a:p>
          <a:p>
            <a:pPr marL="12700" marR="607695">
              <a:lnSpc>
                <a:spcPct val="116199"/>
              </a:lnSpc>
              <a:spcBef>
                <a:spcPts val="5"/>
              </a:spcBef>
            </a:pPr>
            <a:r>
              <a:rPr sz="3300" spc="105" dirty="0">
                <a:solidFill>
                  <a:srgbClr val="F5F5F5"/>
                </a:solidFill>
                <a:latin typeface="Tahoma"/>
                <a:cs typeface="Tahoma"/>
              </a:rPr>
              <a:t>These </a:t>
            </a:r>
            <a:r>
              <a:rPr sz="3300" spc="85" dirty="0">
                <a:solidFill>
                  <a:srgbClr val="F5F5F5"/>
                </a:solidFill>
                <a:latin typeface="Tahoma"/>
                <a:cs typeface="Tahoma"/>
              </a:rPr>
              <a:t>scenarios </a:t>
            </a:r>
            <a:r>
              <a:rPr sz="3300" spc="-30" dirty="0">
                <a:solidFill>
                  <a:srgbClr val="F5F5F5"/>
                </a:solidFill>
                <a:latin typeface="Tahoma"/>
                <a:cs typeface="Tahoma"/>
              </a:rPr>
              <a:t>will </a:t>
            </a:r>
            <a:r>
              <a:rPr sz="3300" spc="70" dirty="0">
                <a:solidFill>
                  <a:srgbClr val="F5F5F5"/>
                </a:solidFill>
                <a:latin typeface="Tahoma"/>
                <a:cs typeface="Tahoma"/>
              </a:rPr>
              <a:t>be </a:t>
            </a:r>
            <a:r>
              <a:rPr sz="3300" spc="75" dirty="0">
                <a:solidFill>
                  <a:srgbClr val="F5F5F5"/>
                </a:solidFill>
                <a:latin typeface="Tahoma"/>
                <a:cs typeface="Tahoma"/>
              </a:rPr>
              <a:t>analyzed </a:t>
            </a:r>
            <a:r>
              <a:rPr sz="3300" spc="-45" dirty="0">
                <a:solidFill>
                  <a:srgbClr val="F5F5F5"/>
                </a:solidFill>
                <a:latin typeface="Tahoma"/>
                <a:cs typeface="Tahoma"/>
              </a:rPr>
              <a:t>for </a:t>
            </a:r>
            <a:r>
              <a:rPr sz="3300" spc="-35" dirty="0">
                <a:solidFill>
                  <a:srgbClr val="F5F5F5"/>
                </a:solidFill>
                <a:latin typeface="Tahoma"/>
                <a:cs typeface="Tahoma"/>
              </a:rPr>
              <a:t>their </a:t>
            </a:r>
            <a:r>
              <a:rPr sz="3300" spc="30" dirty="0">
                <a:solidFill>
                  <a:srgbClr val="F5F5F5"/>
                </a:solidFill>
                <a:latin typeface="Tahoma"/>
                <a:cs typeface="Tahoma"/>
              </a:rPr>
              <a:t>implications </a:t>
            </a:r>
            <a:r>
              <a:rPr sz="3300" spc="45" dirty="0">
                <a:solidFill>
                  <a:srgbClr val="F5F5F5"/>
                </a:solidFill>
                <a:latin typeface="Tahoma"/>
                <a:cs typeface="Tahoma"/>
              </a:rPr>
              <a:t>on </a:t>
            </a:r>
            <a:r>
              <a:rPr sz="3300" spc="5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F5F5F5"/>
                </a:solidFill>
                <a:latin typeface="Tahoma"/>
                <a:cs typeface="Tahoma"/>
              </a:rPr>
              <a:t>sustainability,</a:t>
            </a:r>
            <a:r>
              <a:rPr sz="3300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45" dirty="0">
                <a:solidFill>
                  <a:srgbClr val="F5F5F5"/>
                </a:solidFill>
                <a:latin typeface="Tahoma"/>
                <a:cs typeface="Tahoma"/>
              </a:rPr>
              <a:t>focusing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45" dirty="0">
                <a:solidFill>
                  <a:srgbClr val="F5F5F5"/>
                </a:solidFill>
                <a:latin typeface="Tahoma"/>
                <a:cs typeface="Tahoma"/>
              </a:rPr>
              <a:t>on</a:t>
            </a:r>
            <a:r>
              <a:rPr sz="3300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F5F5F5"/>
                </a:solidFill>
                <a:latin typeface="Tahoma"/>
                <a:cs typeface="Tahoma"/>
              </a:rPr>
              <a:t>the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70" dirty="0">
                <a:solidFill>
                  <a:srgbClr val="F5F5F5"/>
                </a:solidFill>
                <a:latin typeface="Tahoma"/>
                <a:cs typeface="Tahoma"/>
              </a:rPr>
              <a:t>challenges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65" dirty="0">
                <a:solidFill>
                  <a:srgbClr val="F5F5F5"/>
                </a:solidFill>
                <a:latin typeface="Tahoma"/>
                <a:cs typeface="Tahoma"/>
              </a:rPr>
              <a:t>and</a:t>
            </a:r>
            <a:r>
              <a:rPr sz="3300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F5F5F5"/>
                </a:solidFill>
                <a:latin typeface="Tahoma"/>
                <a:cs typeface="Tahoma"/>
              </a:rPr>
              <a:t>opportunities </a:t>
            </a:r>
            <a:r>
              <a:rPr sz="3300" spc="-101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60" dirty="0">
                <a:solidFill>
                  <a:srgbClr val="F5F5F5"/>
                </a:solidFill>
                <a:latin typeface="Tahoma"/>
                <a:cs typeface="Tahoma"/>
              </a:rPr>
              <a:t>faced</a:t>
            </a:r>
            <a:r>
              <a:rPr sz="3300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F5F5F5"/>
                </a:solidFill>
                <a:latin typeface="Tahoma"/>
                <a:cs typeface="Tahoma"/>
              </a:rPr>
              <a:t>by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F5F5F5"/>
                </a:solidFill>
                <a:latin typeface="Tahoma"/>
                <a:cs typeface="Tahoma"/>
              </a:rPr>
              <a:t>SAIs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F5F5F5"/>
                </a:solidFill>
                <a:latin typeface="Tahoma"/>
                <a:cs typeface="Tahoma"/>
              </a:rPr>
              <a:t>in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00" dirty="0">
                <a:solidFill>
                  <a:srgbClr val="F5F5F5"/>
                </a:solidFill>
                <a:latin typeface="Tahoma"/>
                <a:cs typeface="Tahoma"/>
              </a:rPr>
              <a:t>each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55" dirty="0">
                <a:solidFill>
                  <a:srgbClr val="F5F5F5"/>
                </a:solidFill>
                <a:latin typeface="Tahoma"/>
                <a:cs typeface="Tahoma"/>
              </a:rPr>
              <a:t>scenario.</a:t>
            </a:r>
            <a:endParaRPr sz="3300">
              <a:latin typeface="Tahoma"/>
              <a:cs typeface="Tahoma"/>
            </a:endParaRPr>
          </a:p>
          <a:p>
            <a:pPr marL="12700" marR="466725">
              <a:lnSpc>
                <a:spcPct val="116199"/>
              </a:lnSpc>
            </a:pPr>
            <a:r>
              <a:rPr sz="3300" spc="75" dirty="0">
                <a:solidFill>
                  <a:srgbClr val="F5F5F5"/>
                </a:solidFill>
                <a:latin typeface="Tahoma"/>
                <a:cs typeface="Tahoma"/>
              </a:rPr>
              <a:t>The </a:t>
            </a:r>
            <a:r>
              <a:rPr sz="3300" spc="20" dirty="0">
                <a:solidFill>
                  <a:srgbClr val="F5F5F5"/>
                </a:solidFill>
                <a:latin typeface="Tahoma"/>
                <a:cs typeface="Tahoma"/>
              </a:rPr>
              <a:t>findings </a:t>
            </a:r>
            <a:r>
              <a:rPr sz="3300" spc="-30" dirty="0">
                <a:solidFill>
                  <a:srgbClr val="F5F5F5"/>
                </a:solidFill>
                <a:latin typeface="Tahoma"/>
                <a:cs typeface="Tahoma"/>
              </a:rPr>
              <a:t>will </a:t>
            </a:r>
            <a:r>
              <a:rPr sz="3300" spc="25" dirty="0">
                <a:solidFill>
                  <a:srgbClr val="F5F5F5"/>
                </a:solidFill>
                <a:latin typeface="Tahoma"/>
                <a:cs typeface="Tahoma"/>
              </a:rPr>
              <a:t>provide </a:t>
            </a:r>
            <a:r>
              <a:rPr sz="3300" spc="45" dirty="0">
                <a:solidFill>
                  <a:srgbClr val="F5F5F5"/>
                </a:solidFill>
                <a:latin typeface="Tahoma"/>
                <a:cs typeface="Tahoma"/>
              </a:rPr>
              <a:t>valuable </a:t>
            </a:r>
            <a:r>
              <a:rPr sz="3300" spc="30" dirty="0">
                <a:solidFill>
                  <a:srgbClr val="F5F5F5"/>
                </a:solidFill>
                <a:latin typeface="Tahoma"/>
                <a:cs typeface="Tahoma"/>
              </a:rPr>
              <a:t>insights </a:t>
            </a:r>
            <a:r>
              <a:rPr sz="3300" spc="-30" dirty="0">
                <a:solidFill>
                  <a:srgbClr val="F5F5F5"/>
                </a:solidFill>
                <a:latin typeface="Tahoma"/>
                <a:cs typeface="Tahoma"/>
              </a:rPr>
              <a:t>into </a:t>
            </a:r>
            <a:r>
              <a:rPr sz="3300" spc="-20" dirty="0">
                <a:solidFill>
                  <a:srgbClr val="F5F5F5"/>
                </a:solidFill>
                <a:latin typeface="Tahoma"/>
                <a:cs typeface="Tahoma"/>
              </a:rPr>
              <a:t>the </a:t>
            </a:r>
            <a:r>
              <a:rPr sz="3300" spc="-5" dirty="0">
                <a:solidFill>
                  <a:srgbClr val="F5F5F5"/>
                </a:solidFill>
                <a:latin typeface="Tahoma"/>
                <a:cs typeface="Tahoma"/>
              </a:rPr>
              <a:t>potential </a:t>
            </a:r>
            <a:r>
              <a:rPr sz="3300" spc="-1019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F5F5F5"/>
                </a:solidFill>
                <a:latin typeface="Tahoma"/>
                <a:cs typeface="Tahoma"/>
              </a:rPr>
              <a:t>trajectories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25" dirty="0">
                <a:solidFill>
                  <a:srgbClr val="F5F5F5"/>
                </a:solidFill>
                <a:latin typeface="Tahoma"/>
                <a:cs typeface="Tahoma"/>
              </a:rPr>
              <a:t>of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F5F5F5"/>
                </a:solidFill>
                <a:latin typeface="Tahoma"/>
                <a:cs typeface="Tahoma"/>
              </a:rPr>
              <a:t>environmental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F5F5F5"/>
                </a:solidFill>
                <a:latin typeface="Tahoma"/>
                <a:cs typeface="Tahoma"/>
              </a:rPr>
              <a:t>auditing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65" dirty="0">
                <a:solidFill>
                  <a:srgbClr val="F5F5F5"/>
                </a:solidFill>
                <a:latin typeface="Tahoma"/>
                <a:cs typeface="Tahoma"/>
              </a:rPr>
              <a:t>and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F5F5F5"/>
                </a:solidFill>
                <a:latin typeface="Tahoma"/>
                <a:cs typeface="Tahoma"/>
              </a:rPr>
              <a:t>the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F5F5F5"/>
                </a:solidFill>
                <a:latin typeface="Tahoma"/>
                <a:cs typeface="Tahoma"/>
              </a:rPr>
              <a:t>role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25" dirty="0">
                <a:solidFill>
                  <a:srgbClr val="F5F5F5"/>
                </a:solidFill>
                <a:latin typeface="Tahoma"/>
                <a:cs typeface="Tahoma"/>
              </a:rPr>
              <a:t>of</a:t>
            </a:r>
            <a:r>
              <a:rPr sz="3300" spc="-10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F5F5F5"/>
                </a:solidFill>
                <a:latin typeface="Tahoma"/>
                <a:cs typeface="Tahoma"/>
              </a:rPr>
              <a:t>SAIs</a:t>
            </a:r>
            <a:r>
              <a:rPr sz="3300" spc="-10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F5F5F5"/>
                </a:solidFill>
                <a:latin typeface="Tahoma"/>
                <a:cs typeface="Tahoma"/>
              </a:rPr>
              <a:t>in </a:t>
            </a:r>
            <a:r>
              <a:rPr sz="3300" spc="-1019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F5F5F5"/>
                </a:solidFill>
                <a:latin typeface="Tahoma"/>
                <a:cs typeface="Tahoma"/>
              </a:rPr>
              <a:t>promoting</a:t>
            </a:r>
            <a:r>
              <a:rPr sz="3300" spc="-11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F5F5F5"/>
                </a:solidFill>
                <a:latin typeface="Tahoma"/>
                <a:cs typeface="Tahoma"/>
              </a:rPr>
              <a:t>sustainability.</a:t>
            </a:r>
            <a:endParaRPr sz="33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2298" y="6539276"/>
            <a:ext cx="4169541" cy="374963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1340774"/>
            <a:ext cx="87731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590" dirty="0">
                <a:solidFill>
                  <a:srgbClr val="3B3C37"/>
                </a:solidFill>
                <a:latin typeface="Verdana"/>
                <a:cs typeface="Verdana"/>
              </a:rPr>
              <a:t>E</a:t>
            </a:r>
            <a:r>
              <a:rPr sz="7000" b="1" spc="-805" dirty="0">
                <a:solidFill>
                  <a:srgbClr val="3B3C37"/>
                </a:solidFill>
                <a:latin typeface="Verdana"/>
                <a:cs typeface="Verdana"/>
              </a:rPr>
              <a:t>X</a:t>
            </a:r>
            <a:r>
              <a:rPr sz="7000" b="1" spc="-520" dirty="0">
                <a:solidFill>
                  <a:srgbClr val="3B3C37"/>
                </a:solidFill>
                <a:latin typeface="Verdana"/>
                <a:cs typeface="Verdana"/>
              </a:rPr>
              <a:t>P</a:t>
            </a:r>
            <a:r>
              <a:rPr sz="7000" b="1" spc="-590" dirty="0">
                <a:solidFill>
                  <a:srgbClr val="3B3C37"/>
                </a:solidFill>
                <a:latin typeface="Verdana"/>
                <a:cs typeface="Verdana"/>
              </a:rPr>
              <a:t>E</a:t>
            </a:r>
            <a:r>
              <a:rPr sz="7000" b="1" spc="35" dirty="0">
                <a:solidFill>
                  <a:srgbClr val="3B3C37"/>
                </a:solidFill>
                <a:latin typeface="Verdana"/>
                <a:cs typeface="Verdana"/>
              </a:rPr>
              <a:t>C</a:t>
            </a:r>
            <a:r>
              <a:rPr sz="7000" b="1" spc="-650" dirty="0">
                <a:solidFill>
                  <a:srgbClr val="3B3C37"/>
                </a:solidFill>
                <a:latin typeface="Verdana"/>
                <a:cs typeface="Verdana"/>
              </a:rPr>
              <a:t>T</a:t>
            </a:r>
            <a:r>
              <a:rPr sz="7000" b="1" spc="-590" dirty="0">
                <a:solidFill>
                  <a:srgbClr val="3B3C37"/>
                </a:solidFill>
                <a:latin typeface="Verdana"/>
                <a:cs typeface="Verdana"/>
              </a:rPr>
              <a:t>E</a:t>
            </a:r>
            <a:r>
              <a:rPr sz="7000" b="1" spc="-844" dirty="0">
                <a:solidFill>
                  <a:srgbClr val="3B3C37"/>
                </a:solidFill>
                <a:latin typeface="Verdana"/>
                <a:cs typeface="Verdana"/>
              </a:rPr>
              <a:t>D</a:t>
            </a:r>
            <a:r>
              <a:rPr sz="7000" b="1" spc="-505" dirty="0">
                <a:solidFill>
                  <a:srgbClr val="3B3C37"/>
                </a:solidFill>
                <a:latin typeface="Verdana"/>
                <a:cs typeface="Verdana"/>
              </a:rPr>
              <a:t> </a:t>
            </a:r>
            <a:r>
              <a:rPr sz="7000" b="1" spc="-725" dirty="0">
                <a:solidFill>
                  <a:srgbClr val="3B3C37"/>
                </a:solidFill>
                <a:latin typeface="Verdana"/>
                <a:cs typeface="Verdana"/>
              </a:rPr>
              <a:t>R</a:t>
            </a:r>
            <a:r>
              <a:rPr sz="7000" b="1" spc="-590" dirty="0">
                <a:solidFill>
                  <a:srgbClr val="3B3C37"/>
                </a:solidFill>
                <a:latin typeface="Verdana"/>
                <a:cs typeface="Verdana"/>
              </a:rPr>
              <a:t>E</a:t>
            </a:r>
            <a:r>
              <a:rPr sz="7000" b="1" spc="-500" dirty="0">
                <a:solidFill>
                  <a:srgbClr val="3B3C37"/>
                </a:solidFill>
                <a:latin typeface="Verdana"/>
                <a:cs typeface="Verdana"/>
              </a:rPr>
              <a:t>S</a:t>
            </a:r>
            <a:r>
              <a:rPr sz="7000" b="1" spc="-650" dirty="0">
                <a:solidFill>
                  <a:srgbClr val="3B3C37"/>
                </a:solidFill>
                <a:latin typeface="Verdana"/>
                <a:cs typeface="Verdana"/>
              </a:rPr>
              <a:t>U</a:t>
            </a:r>
            <a:r>
              <a:rPr sz="7000" b="1" spc="-550" dirty="0">
                <a:solidFill>
                  <a:srgbClr val="3B3C37"/>
                </a:solidFill>
                <a:latin typeface="Verdana"/>
                <a:cs typeface="Verdana"/>
              </a:rPr>
              <a:t>L</a:t>
            </a:r>
            <a:r>
              <a:rPr sz="7000" b="1" spc="-650" dirty="0">
                <a:solidFill>
                  <a:srgbClr val="3B3C37"/>
                </a:solidFill>
                <a:latin typeface="Verdana"/>
                <a:cs typeface="Verdana"/>
              </a:rPr>
              <a:t>T</a:t>
            </a:r>
            <a:r>
              <a:rPr sz="7000" b="1" spc="-495" dirty="0">
                <a:solidFill>
                  <a:srgbClr val="3B3C37"/>
                </a:solidFill>
                <a:latin typeface="Verdana"/>
                <a:cs typeface="Verdana"/>
              </a:rPr>
              <a:t>S</a:t>
            </a:r>
            <a:endParaRPr sz="70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625893" y="311828"/>
            <a:ext cx="126682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1"/>
            <a:ext cx="4475480" cy="1028700"/>
          </a:xfrm>
          <a:custGeom>
            <a:avLst/>
            <a:gdLst/>
            <a:ahLst/>
            <a:cxnLst/>
            <a:rect l="l" t="t" r="r" b="b"/>
            <a:pathLst>
              <a:path w="4475480" h="1028700">
                <a:moveTo>
                  <a:pt x="4475443" y="1028698"/>
                </a:moveTo>
                <a:lnTo>
                  <a:pt x="0" y="1028698"/>
                </a:lnTo>
                <a:lnTo>
                  <a:pt x="0" y="0"/>
                </a:lnTo>
                <a:lnTo>
                  <a:pt x="3361387" y="0"/>
                </a:lnTo>
                <a:lnTo>
                  <a:pt x="4475443" y="1026913"/>
                </a:lnTo>
                <a:lnTo>
                  <a:pt x="4475443" y="102869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4552" y="9612314"/>
            <a:ext cx="1772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B3C37"/>
                </a:solidFill>
                <a:latin typeface="Tahoma"/>
                <a:cs typeface="Tahoma"/>
              </a:rPr>
              <a:t>Back</a:t>
            </a:r>
            <a:r>
              <a:rPr sz="1800" b="1" spc="-60" dirty="0">
                <a:solidFill>
                  <a:srgbClr val="3B3C37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3B3C37"/>
                </a:solidFill>
                <a:latin typeface="Tahoma"/>
                <a:cs typeface="Tahoma"/>
              </a:rPr>
              <a:t>to</a:t>
            </a:r>
            <a:r>
              <a:rPr sz="1800" b="1" spc="-60" dirty="0">
                <a:solidFill>
                  <a:srgbClr val="3B3C37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3B3C37"/>
                </a:solidFill>
                <a:latin typeface="Tahoma"/>
                <a:cs typeface="Tahoma"/>
              </a:rPr>
              <a:t>Agenda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8958" y="1035450"/>
            <a:ext cx="17269460" cy="8630285"/>
            <a:chOff x="1018958" y="1035450"/>
            <a:chExt cx="17269460" cy="8630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9055" y="1035450"/>
              <a:ext cx="15678943" cy="86299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699" y="4238614"/>
              <a:ext cx="10640695" cy="1073785"/>
            </a:xfrm>
            <a:custGeom>
              <a:avLst/>
              <a:gdLst/>
              <a:ahLst/>
              <a:cxnLst/>
              <a:rect l="l" t="t" r="r" b="b"/>
              <a:pathLst>
                <a:path w="10640695" h="1073785">
                  <a:moveTo>
                    <a:pt x="0" y="0"/>
                  </a:moveTo>
                  <a:lnTo>
                    <a:pt x="10640615" y="0"/>
                  </a:lnTo>
                  <a:lnTo>
                    <a:pt x="10640615" y="1073375"/>
                  </a:lnTo>
                  <a:lnTo>
                    <a:pt x="0" y="1073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7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8801" y="4238614"/>
              <a:ext cx="10639425" cy="1076325"/>
            </a:xfrm>
            <a:custGeom>
              <a:avLst/>
              <a:gdLst/>
              <a:ahLst/>
              <a:cxnLst/>
              <a:rect l="l" t="t" r="r" b="b"/>
              <a:pathLst>
                <a:path w="10639425" h="1076325">
                  <a:moveTo>
                    <a:pt x="0" y="0"/>
                  </a:moveTo>
                  <a:lnTo>
                    <a:pt x="10639221" y="0"/>
                  </a:lnTo>
                  <a:lnTo>
                    <a:pt x="10639221" y="1076324"/>
                  </a:lnTo>
                  <a:lnTo>
                    <a:pt x="0" y="1076324"/>
                  </a:lnTo>
                  <a:lnTo>
                    <a:pt x="0" y="0"/>
                  </a:lnTo>
                </a:path>
              </a:pathLst>
            </a:custGeom>
            <a:ln w="1910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28700" y="4454609"/>
            <a:ext cx="106299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100"/>
              </a:spcBef>
            </a:pPr>
            <a:r>
              <a:rPr sz="3900" b="1" spc="-180" dirty="0">
                <a:solidFill>
                  <a:srgbClr val="F5F5F5"/>
                </a:solidFill>
                <a:latin typeface="Tahoma"/>
                <a:cs typeface="Tahoma"/>
              </a:rPr>
              <a:t>IDENTIFY</a:t>
            </a:r>
            <a:r>
              <a:rPr sz="3900" b="1" spc="-6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900" b="1" spc="-75" dirty="0">
                <a:solidFill>
                  <a:srgbClr val="F5F5F5"/>
                </a:solidFill>
                <a:latin typeface="Tahoma"/>
                <a:cs typeface="Tahoma"/>
              </a:rPr>
              <a:t>TWO</a:t>
            </a:r>
            <a:r>
              <a:rPr sz="3900" b="1" spc="-6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900" b="1" spc="90" dirty="0">
                <a:solidFill>
                  <a:srgbClr val="F5F5F5"/>
                </a:solidFill>
                <a:latin typeface="Tahoma"/>
                <a:cs typeface="Tahoma"/>
              </a:rPr>
              <a:t>KEY</a:t>
            </a:r>
            <a:r>
              <a:rPr sz="3900" b="1" spc="-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900" b="1" spc="-80" dirty="0">
                <a:solidFill>
                  <a:srgbClr val="F5F5F5"/>
                </a:solidFill>
                <a:latin typeface="Tahoma"/>
                <a:cs typeface="Tahoma"/>
              </a:rPr>
              <a:t>UNCERTAINTIES</a:t>
            </a:r>
            <a:endParaRPr sz="39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1385193"/>
            <a:ext cx="12685395" cy="21494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265"/>
              </a:spcBef>
            </a:pPr>
            <a:r>
              <a:rPr sz="7000" b="1" spc="-760" dirty="0">
                <a:latin typeface="Verdana"/>
                <a:cs typeface="Verdana"/>
              </a:rPr>
              <a:t>H</a:t>
            </a:r>
            <a:r>
              <a:rPr sz="7000" b="1" spc="-640" dirty="0">
                <a:latin typeface="Verdana"/>
                <a:cs typeface="Verdana"/>
              </a:rPr>
              <a:t>O</a:t>
            </a:r>
            <a:r>
              <a:rPr sz="7000" b="1" spc="-969" dirty="0">
                <a:latin typeface="Verdana"/>
                <a:cs typeface="Verdana"/>
              </a:rPr>
              <a:t>W</a:t>
            </a:r>
            <a:r>
              <a:rPr sz="7000" b="1" spc="-505" dirty="0">
                <a:latin typeface="Verdana"/>
                <a:cs typeface="Verdana"/>
              </a:rPr>
              <a:t> </a:t>
            </a:r>
            <a:r>
              <a:rPr sz="7000" b="1" spc="-650" dirty="0">
                <a:latin typeface="Verdana"/>
                <a:cs typeface="Verdana"/>
              </a:rPr>
              <a:t>T</a:t>
            </a:r>
            <a:r>
              <a:rPr sz="7000" b="1" spc="-635" dirty="0">
                <a:latin typeface="Verdana"/>
                <a:cs typeface="Verdana"/>
              </a:rPr>
              <a:t>O</a:t>
            </a:r>
            <a:r>
              <a:rPr sz="7000" b="1" spc="-505" dirty="0">
                <a:latin typeface="Verdana"/>
                <a:cs typeface="Verdana"/>
              </a:rPr>
              <a:t> </a:t>
            </a:r>
            <a:r>
              <a:rPr sz="7000" b="1" spc="-650" dirty="0">
                <a:latin typeface="Verdana"/>
                <a:cs typeface="Verdana"/>
              </a:rPr>
              <a:t>BU</a:t>
            </a:r>
            <a:r>
              <a:rPr sz="7000" b="1" spc="-1725" dirty="0">
                <a:latin typeface="Verdana"/>
                <a:cs typeface="Verdana"/>
              </a:rPr>
              <a:t>I</a:t>
            </a:r>
            <a:r>
              <a:rPr sz="7000" b="1" spc="-550" dirty="0">
                <a:latin typeface="Verdana"/>
                <a:cs typeface="Verdana"/>
              </a:rPr>
              <a:t>L</a:t>
            </a:r>
            <a:r>
              <a:rPr sz="7000" b="1" spc="-844" dirty="0">
                <a:latin typeface="Verdana"/>
                <a:cs typeface="Verdana"/>
              </a:rPr>
              <a:t>D</a:t>
            </a:r>
            <a:r>
              <a:rPr sz="7000" b="1" spc="-505" dirty="0">
                <a:latin typeface="Verdana"/>
                <a:cs typeface="Verdana"/>
              </a:rPr>
              <a:t> </a:t>
            </a:r>
            <a:r>
              <a:rPr sz="7000" b="1" spc="-875" dirty="0">
                <a:latin typeface="Verdana"/>
                <a:cs typeface="Verdana"/>
              </a:rPr>
              <a:t>4</a:t>
            </a:r>
            <a:r>
              <a:rPr sz="7000" b="1" spc="-505" dirty="0">
                <a:latin typeface="Verdana"/>
                <a:cs typeface="Verdana"/>
              </a:rPr>
              <a:t> </a:t>
            </a:r>
            <a:r>
              <a:rPr sz="7000" b="1" spc="-500" dirty="0">
                <a:latin typeface="Verdana"/>
                <a:cs typeface="Verdana"/>
              </a:rPr>
              <a:t>S</a:t>
            </a:r>
            <a:r>
              <a:rPr sz="7000" b="1" spc="35" dirty="0">
                <a:latin typeface="Verdana"/>
                <a:cs typeface="Verdana"/>
              </a:rPr>
              <a:t>C</a:t>
            </a:r>
            <a:r>
              <a:rPr sz="7000" b="1" spc="-590" dirty="0">
                <a:latin typeface="Verdana"/>
                <a:cs typeface="Verdana"/>
              </a:rPr>
              <a:t>E</a:t>
            </a:r>
            <a:r>
              <a:rPr sz="7000" b="1" spc="-790" dirty="0">
                <a:latin typeface="Verdana"/>
                <a:cs typeface="Verdana"/>
              </a:rPr>
              <a:t>N</a:t>
            </a:r>
            <a:r>
              <a:rPr sz="7000" b="1" spc="-540" dirty="0">
                <a:latin typeface="Verdana"/>
                <a:cs typeface="Verdana"/>
              </a:rPr>
              <a:t>A</a:t>
            </a:r>
            <a:r>
              <a:rPr sz="7000" b="1" spc="-725" dirty="0">
                <a:latin typeface="Verdana"/>
                <a:cs typeface="Verdana"/>
              </a:rPr>
              <a:t>R</a:t>
            </a:r>
            <a:r>
              <a:rPr sz="7000" b="1" spc="-1725" dirty="0">
                <a:latin typeface="Verdana"/>
                <a:cs typeface="Verdana"/>
              </a:rPr>
              <a:t>I</a:t>
            </a:r>
            <a:r>
              <a:rPr sz="7000" b="1" spc="-640" dirty="0">
                <a:latin typeface="Verdana"/>
                <a:cs typeface="Verdana"/>
              </a:rPr>
              <a:t>O</a:t>
            </a:r>
            <a:r>
              <a:rPr sz="7000" b="1" spc="-325" dirty="0">
                <a:latin typeface="Verdana"/>
                <a:cs typeface="Verdana"/>
              </a:rPr>
              <a:t>S  </a:t>
            </a:r>
            <a:r>
              <a:rPr sz="7000" b="1" spc="-465" dirty="0">
                <a:latin typeface="Verdana"/>
                <a:cs typeface="Verdana"/>
              </a:rPr>
              <a:t>F</a:t>
            </a:r>
            <a:r>
              <a:rPr sz="7000" b="1" spc="-640" dirty="0">
                <a:latin typeface="Verdana"/>
                <a:cs typeface="Verdana"/>
              </a:rPr>
              <a:t>O</a:t>
            </a:r>
            <a:r>
              <a:rPr sz="7000" b="1" spc="-720" dirty="0">
                <a:latin typeface="Verdana"/>
                <a:cs typeface="Verdana"/>
              </a:rPr>
              <a:t>R</a:t>
            </a:r>
            <a:r>
              <a:rPr sz="7000" b="1" spc="-505" dirty="0">
                <a:latin typeface="Verdana"/>
                <a:cs typeface="Verdana"/>
              </a:rPr>
              <a:t> </a:t>
            </a:r>
            <a:r>
              <a:rPr sz="7000" b="1" spc="-520" dirty="0">
                <a:latin typeface="Verdana"/>
                <a:cs typeface="Verdana"/>
              </a:rPr>
              <a:t>P</a:t>
            </a:r>
            <a:r>
              <a:rPr sz="7000" b="1" spc="-640" dirty="0">
                <a:latin typeface="Verdana"/>
                <a:cs typeface="Verdana"/>
              </a:rPr>
              <a:t>O</a:t>
            </a:r>
            <a:r>
              <a:rPr sz="7000" b="1" spc="-500" dirty="0">
                <a:latin typeface="Verdana"/>
                <a:cs typeface="Verdana"/>
              </a:rPr>
              <a:t>S</a:t>
            </a:r>
            <a:r>
              <a:rPr sz="7000" b="1" spc="-650" dirty="0">
                <a:latin typeface="Verdana"/>
                <a:cs typeface="Verdana"/>
              </a:rPr>
              <a:t>T</a:t>
            </a:r>
            <a:r>
              <a:rPr sz="7000" b="1" spc="-320" dirty="0">
                <a:latin typeface="Verdana"/>
                <a:cs typeface="Verdana"/>
              </a:rPr>
              <a:t>-</a:t>
            </a:r>
            <a:r>
              <a:rPr sz="7000" b="1" spc="-520" dirty="0">
                <a:latin typeface="Verdana"/>
                <a:cs typeface="Verdana"/>
              </a:rPr>
              <a:t>P</a:t>
            </a:r>
            <a:r>
              <a:rPr sz="7000" b="1" spc="-540" dirty="0">
                <a:latin typeface="Verdana"/>
                <a:cs typeface="Verdana"/>
              </a:rPr>
              <a:t>A</a:t>
            </a:r>
            <a:r>
              <a:rPr sz="7000" b="1" spc="-790" dirty="0">
                <a:latin typeface="Verdana"/>
                <a:cs typeface="Verdana"/>
              </a:rPr>
              <a:t>N</a:t>
            </a:r>
            <a:r>
              <a:rPr sz="7000" b="1" spc="-850" dirty="0">
                <a:latin typeface="Verdana"/>
                <a:cs typeface="Verdana"/>
              </a:rPr>
              <a:t>D</a:t>
            </a:r>
            <a:r>
              <a:rPr sz="7000" b="1" spc="-590" dirty="0">
                <a:latin typeface="Verdana"/>
                <a:cs typeface="Verdana"/>
              </a:rPr>
              <a:t>E</a:t>
            </a:r>
            <a:r>
              <a:rPr sz="7000" b="1" spc="-130" dirty="0">
                <a:latin typeface="Verdana"/>
                <a:cs typeface="Verdana"/>
              </a:rPr>
              <a:t>M</a:t>
            </a:r>
            <a:r>
              <a:rPr sz="7000" b="1" spc="-1725" dirty="0">
                <a:latin typeface="Verdana"/>
                <a:cs typeface="Verdana"/>
              </a:rPr>
              <a:t>I</a:t>
            </a:r>
            <a:r>
              <a:rPr sz="7000" b="1" spc="40" dirty="0">
                <a:latin typeface="Verdana"/>
                <a:cs typeface="Verdana"/>
              </a:rPr>
              <a:t>C</a:t>
            </a:r>
            <a:r>
              <a:rPr sz="7000" b="1" spc="-505" dirty="0">
                <a:latin typeface="Verdana"/>
                <a:cs typeface="Verdana"/>
              </a:rPr>
              <a:t> </a:t>
            </a:r>
            <a:r>
              <a:rPr sz="7000" b="1" spc="-590" dirty="0">
                <a:latin typeface="Verdana"/>
                <a:cs typeface="Verdana"/>
              </a:rPr>
              <a:t>E</a:t>
            </a:r>
            <a:r>
              <a:rPr sz="7000" b="1" spc="-540" dirty="0">
                <a:latin typeface="Verdana"/>
                <a:cs typeface="Verdana"/>
              </a:rPr>
              <a:t>A</a:t>
            </a:r>
            <a:r>
              <a:rPr sz="7000" b="1" spc="-580" dirty="0">
                <a:latin typeface="Verdana"/>
                <a:cs typeface="Verdana"/>
              </a:rPr>
              <a:t>...</a:t>
            </a:r>
            <a:endParaRPr sz="70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00174" y="1"/>
            <a:ext cx="16887825" cy="6677659"/>
            <a:chOff x="1400174" y="1"/>
            <a:chExt cx="16887825" cy="6677659"/>
          </a:xfrm>
        </p:grpSpPr>
        <p:sp>
          <p:nvSpPr>
            <p:cNvPr id="11" name="object 11"/>
            <p:cNvSpPr/>
            <p:nvPr/>
          </p:nvSpPr>
          <p:spPr>
            <a:xfrm>
              <a:off x="14806427" y="1"/>
              <a:ext cx="3481704" cy="3209290"/>
            </a:xfrm>
            <a:custGeom>
              <a:avLst/>
              <a:gdLst/>
              <a:ahLst/>
              <a:cxnLst/>
              <a:rect l="l" t="t" r="r" b="b"/>
              <a:pathLst>
                <a:path w="3481705" h="3209290">
                  <a:moveTo>
                    <a:pt x="0" y="0"/>
                  </a:moveTo>
                  <a:lnTo>
                    <a:pt x="3481572" y="0"/>
                  </a:lnTo>
                  <a:lnTo>
                    <a:pt x="3481571" y="3209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0174" y="6543986"/>
              <a:ext cx="133350" cy="1333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0700" y="6543986"/>
              <a:ext cx="133350" cy="1333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5895" y="311829"/>
              <a:ext cx="1266824" cy="12572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706860" y="6241077"/>
            <a:ext cx="3721735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65" dirty="0">
                <a:solidFill>
                  <a:srgbClr val="F5F5F5"/>
                </a:solidFill>
                <a:latin typeface="Tahoma"/>
                <a:cs typeface="Tahoma"/>
              </a:rPr>
              <a:t>Level</a:t>
            </a:r>
            <a:r>
              <a:rPr sz="3200" spc="-13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35" dirty="0">
                <a:solidFill>
                  <a:srgbClr val="F5F5F5"/>
                </a:solidFill>
                <a:latin typeface="Tahoma"/>
                <a:cs typeface="Tahoma"/>
              </a:rPr>
              <a:t>of</a:t>
            </a:r>
            <a:r>
              <a:rPr sz="3200" spc="-13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5F5F5"/>
                </a:solidFill>
                <a:latin typeface="Tahoma"/>
                <a:cs typeface="Tahoma"/>
              </a:rPr>
              <a:t>government </a:t>
            </a:r>
            <a:r>
              <a:rPr sz="3200" spc="-98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commitment </a:t>
            </a:r>
            <a:r>
              <a:rPr sz="3200" spc="-60" dirty="0">
                <a:solidFill>
                  <a:srgbClr val="F5F5F5"/>
                </a:solidFill>
                <a:latin typeface="Tahoma"/>
                <a:cs typeface="Tahoma"/>
              </a:rPr>
              <a:t>to </a:t>
            </a:r>
            <a:r>
              <a:rPr sz="3200" spc="-5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5F5F5"/>
                </a:solidFill>
                <a:latin typeface="Tahoma"/>
                <a:cs typeface="Tahoma"/>
              </a:rPr>
              <a:t>environmental </a:t>
            </a:r>
            <a:r>
              <a:rPr sz="3200" spc="5" dirty="0">
                <a:solidFill>
                  <a:srgbClr val="F5F5F5"/>
                </a:solidFill>
                <a:latin typeface="Tahoma"/>
                <a:cs typeface="Tahoma"/>
              </a:rPr>
              <a:t> sustainability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7386" y="6241077"/>
            <a:ext cx="3117215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45" dirty="0">
                <a:solidFill>
                  <a:srgbClr val="F5F5F5"/>
                </a:solidFill>
                <a:latin typeface="Tahoma"/>
                <a:cs typeface="Tahoma"/>
              </a:rPr>
              <a:t>Technological </a:t>
            </a:r>
            <a:r>
              <a:rPr sz="3200" spc="5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F5F5F5"/>
                </a:solidFill>
                <a:latin typeface="Tahoma"/>
                <a:cs typeface="Tahoma"/>
              </a:rPr>
              <a:t>advancements</a:t>
            </a:r>
            <a:r>
              <a:rPr sz="3200" spc="-160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in </a:t>
            </a:r>
            <a:r>
              <a:rPr sz="3200" spc="-98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5F5F5"/>
                </a:solidFill>
                <a:latin typeface="Tahoma"/>
                <a:cs typeface="Tahoma"/>
              </a:rPr>
              <a:t>environmental </a:t>
            </a:r>
            <a:r>
              <a:rPr sz="3200" spc="5" dirty="0">
                <a:solidFill>
                  <a:srgbClr val="F5F5F5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5F5F5"/>
                </a:solidFill>
                <a:latin typeface="Tahoma"/>
                <a:cs typeface="Tahoma"/>
              </a:rPr>
              <a:t>auditing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40020" cy="10287000"/>
          </a:xfrm>
          <a:custGeom>
            <a:avLst/>
            <a:gdLst/>
            <a:ahLst/>
            <a:cxnLst/>
            <a:rect l="l" t="t" r="r" b="b"/>
            <a:pathLst>
              <a:path w="5240020" h="10287000">
                <a:moveTo>
                  <a:pt x="523994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5239940" y="0"/>
                </a:lnTo>
                <a:lnTo>
                  <a:pt x="5239940" y="10287000"/>
                </a:lnTo>
                <a:close/>
              </a:path>
            </a:pathLst>
          </a:custGeom>
          <a:solidFill>
            <a:srgbClr val="E99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6399" y="831324"/>
            <a:ext cx="9694084" cy="91549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71384">
              <a:lnSpc>
                <a:spcPct val="100000"/>
              </a:lnSpc>
              <a:spcBef>
                <a:spcPts val="95"/>
              </a:spcBef>
            </a:pPr>
            <a:r>
              <a:rPr spc="25" dirty="0"/>
              <a:t>Government</a:t>
            </a:r>
            <a:r>
              <a:rPr spc="-110" dirty="0"/>
              <a:t> </a:t>
            </a:r>
            <a:r>
              <a:rPr spc="10" dirty="0"/>
              <a:t>Commitment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4102" y="4521306"/>
            <a:ext cx="2430780" cy="1104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5080" indent="-33020">
              <a:lnSpc>
                <a:spcPct val="115999"/>
              </a:lnSpc>
              <a:spcBef>
                <a:spcPts val="100"/>
              </a:spcBef>
            </a:pPr>
            <a:r>
              <a:rPr sz="3050" spc="90" dirty="0">
                <a:solidFill>
                  <a:srgbClr val="F5F5F5"/>
                </a:solidFill>
                <a:latin typeface="Tahoma"/>
                <a:cs typeface="Tahoma"/>
              </a:rPr>
              <a:t>T</a:t>
            </a:r>
            <a:r>
              <a:rPr sz="3050" spc="70" dirty="0">
                <a:solidFill>
                  <a:srgbClr val="F5F5F5"/>
                </a:solidFill>
                <a:latin typeface="Tahoma"/>
                <a:cs typeface="Tahoma"/>
              </a:rPr>
              <a:t>e</a:t>
            </a:r>
            <a:r>
              <a:rPr sz="3050" spc="140" dirty="0">
                <a:solidFill>
                  <a:srgbClr val="F5F5F5"/>
                </a:solidFill>
                <a:latin typeface="Tahoma"/>
                <a:cs typeface="Tahoma"/>
              </a:rPr>
              <a:t>c</a:t>
            </a:r>
            <a:r>
              <a:rPr sz="3050" dirty="0">
                <a:solidFill>
                  <a:srgbClr val="F5F5F5"/>
                </a:solidFill>
                <a:latin typeface="Tahoma"/>
                <a:cs typeface="Tahoma"/>
              </a:rPr>
              <a:t>hn</a:t>
            </a:r>
            <a:r>
              <a:rPr sz="3050" spc="50" dirty="0">
                <a:solidFill>
                  <a:srgbClr val="F5F5F5"/>
                </a:solidFill>
                <a:latin typeface="Tahoma"/>
                <a:cs typeface="Tahoma"/>
              </a:rPr>
              <a:t>o</a:t>
            </a:r>
            <a:r>
              <a:rPr sz="3050" spc="-30" dirty="0">
                <a:solidFill>
                  <a:srgbClr val="F5F5F5"/>
                </a:solidFill>
                <a:latin typeface="Tahoma"/>
                <a:cs typeface="Tahoma"/>
              </a:rPr>
              <a:t>l</a:t>
            </a:r>
            <a:r>
              <a:rPr sz="3050" spc="50" dirty="0">
                <a:solidFill>
                  <a:srgbClr val="F5F5F5"/>
                </a:solidFill>
                <a:latin typeface="Tahoma"/>
                <a:cs typeface="Tahoma"/>
              </a:rPr>
              <a:t>o</a:t>
            </a:r>
            <a:r>
              <a:rPr sz="3050" spc="20" dirty="0">
                <a:solidFill>
                  <a:srgbClr val="F5F5F5"/>
                </a:solidFill>
                <a:latin typeface="Tahoma"/>
                <a:cs typeface="Tahoma"/>
              </a:rPr>
              <a:t>g</a:t>
            </a:r>
            <a:r>
              <a:rPr sz="3050" spc="-30" dirty="0">
                <a:solidFill>
                  <a:srgbClr val="F5F5F5"/>
                </a:solidFill>
                <a:latin typeface="Tahoma"/>
                <a:cs typeface="Tahoma"/>
              </a:rPr>
              <a:t>i</a:t>
            </a:r>
            <a:r>
              <a:rPr sz="3050" spc="140" dirty="0">
                <a:solidFill>
                  <a:srgbClr val="F5F5F5"/>
                </a:solidFill>
                <a:latin typeface="Tahoma"/>
                <a:cs typeface="Tahoma"/>
              </a:rPr>
              <a:t>c</a:t>
            </a:r>
            <a:r>
              <a:rPr sz="3050" spc="100" dirty="0">
                <a:solidFill>
                  <a:srgbClr val="F5F5F5"/>
                </a:solidFill>
                <a:latin typeface="Tahoma"/>
                <a:cs typeface="Tahoma"/>
              </a:rPr>
              <a:t>a</a:t>
            </a:r>
            <a:r>
              <a:rPr sz="3050" spc="-40" dirty="0">
                <a:solidFill>
                  <a:srgbClr val="F5F5F5"/>
                </a:solidFill>
                <a:latin typeface="Tahoma"/>
                <a:cs typeface="Tahoma"/>
              </a:rPr>
              <a:t>l  </a:t>
            </a:r>
            <a:r>
              <a:rPr sz="3050" spc="30" dirty="0">
                <a:solidFill>
                  <a:srgbClr val="F5F5F5"/>
                </a:solidFill>
                <a:latin typeface="Tahoma"/>
                <a:cs typeface="Tahoma"/>
              </a:rPr>
              <a:t>advancement</a:t>
            </a:r>
            <a:endParaRPr sz="30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129" y="6987054"/>
            <a:ext cx="3606881" cy="32998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3495" y="4187825"/>
            <a:ext cx="44335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7605">
              <a:lnSpc>
                <a:spcPct val="100000"/>
              </a:lnSpc>
              <a:spcBef>
                <a:spcPts val="100"/>
              </a:spcBef>
            </a:pPr>
            <a:r>
              <a:rPr sz="6000" b="1" spc="-525" dirty="0">
                <a:solidFill>
                  <a:srgbClr val="3B3C37"/>
                </a:solidFill>
                <a:latin typeface="Verdana"/>
                <a:cs typeface="Verdana"/>
              </a:rPr>
              <a:t>FOUR </a:t>
            </a:r>
            <a:r>
              <a:rPr sz="6000" b="1" spc="-520" dirty="0">
                <a:solidFill>
                  <a:srgbClr val="3B3C37"/>
                </a:solidFill>
                <a:latin typeface="Verdana"/>
                <a:cs typeface="Verdana"/>
              </a:rPr>
              <a:t> </a:t>
            </a:r>
            <a:r>
              <a:rPr sz="6000" b="1" spc="-425" dirty="0">
                <a:solidFill>
                  <a:srgbClr val="3B3C37"/>
                </a:solidFill>
                <a:latin typeface="Verdana"/>
                <a:cs typeface="Verdana"/>
              </a:rPr>
              <a:t>S</a:t>
            </a:r>
            <a:r>
              <a:rPr sz="6000" b="1" spc="35" dirty="0">
                <a:solidFill>
                  <a:srgbClr val="3B3C37"/>
                </a:solidFill>
                <a:latin typeface="Verdana"/>
                <a:cs typeface="Verdana"/>
              </a:rPr>
              <a:t>C</a:t>
            </a:r>
            <a:r>
              <a:rPr sz="6000" b="1" spc="-500" dirty="0">
                <a:solidFill>
                  <a:srgbClr val="3B3C37"/>
                </a:solidFill>
                <a:latin typeface="Verdana"/>
                <a:cs typeface="Verdana"/>
              </a:rPr>
              <a:t>E</a:t>
            </a:r>
            <a:r>
              <a:rPr sz="6000" b="1" spc="-675" dirty="0">
                <a:solidFill>
                  <a:srgbClr val="3B3C37"/>
                </a:solidFill>
                <a:latin typeface="Verdana"/>
                <a:cs typeface="Verdana"/>
              </a:rPr>
              <a:t>N</a:t>
            </a:r>
            <a:r>
              <a:rPr sz="6000" b="1" spc="-459" dirty="0">
                <a:solidFill>
                  <a:srgbClr val="3B3C37"/>
                </a:solidFill>
                <a:latin typeface="Verdana"/>
                <a:cs typeface="Verdana"/>
              </a:rPr>
              <a:t>A</a:t>
            </a:r>
            <a:r>
              <a:rPr sz="6000" b="1" spc="-615" dirty="0">
                <a:solidFill>
                  <a:srgbClr val="3B3C37"/>
                </a:solidFill>
                <a:latin typeface="Verdana"/>
                <a:cs typeface="Verdana"/>
              </a:rPr>
              <a:t>R</a:t>
            </a:r>
            <a:r>
              <a:rPr sz="6000" b="1" spc="-1010" dirty="0">
                <a:solidFill>
                  <a:srgbClr val="3B3C37"/>
                </a:solidFill>
                <a:latin typeface="Verdana"/>
                <a:cs typeface="Verdana"/>
              </a:rPr>
              <a:t>IO</a:t>
            </a:r>
            <a:r>
              <a:rPr sz="6000" b="1" spc="-425" dirty="0">
                <a:solidFill>
                  <a:srgbClr val="3B3C37"/>
                </a:solidFill>
                <a:latin typeface="Verdana"/>
                <a:cs typeface="Verdana"/>
              </a:rPr>
              <a:t>S</a:t>
            </a:r>
            <a:endParaRPr sz="60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25893" y="311827"/>
            <a:ext cx="1266824" cy="12572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609</Words>
  <Application>Microsoft Office PowerPoint</Application>
  <PresentationFormat>Произвольный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Trebuchet MS</vt:lpstr>
      <vt:lpstr>Verdana</vt:lpstr>
      <vt:lpstr>Office Theme</vt:lpstr>
      <vt:lpstr>23-25 Aug 2023</vt:lpstr>
      <vt:lpstr>BACKGROUND</vt:lpstr>
      <vt:lpstr>Презентация PowerPoint</vt:lpstr>
      <vt:lpstr>RESEARCH OBJECTIVES</vt:lpstr>
      <vt:lpstr>CONTRIBUTIONS OF STUDY</vt:lpstr>
      <vt:lpstr>RESEARCH METHOD: FORESIGHT</vt:lpstr>
      <vt:lpstr>EXPECTED RESULTS</vt:lpstr>
      <vt:lpstr>HOW TO BUILD 4 SCENARIOS  FOR POST-PANDEMIC EA...</vt:lpstr>
      <vt:lpstr>Government Commitment</vt:lpstr>
      <vt:lpstr>FOUR SCENARIOS</vt:lpstr>
      <vt:lpstr>POLICY RECOMMENDATIONS  AND CALL FOR ACTION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Post-Pandemic Environmental Auditing: Exploring Four Foresight Scenarios and Their Implications for Sustainability</dc:title>
  <dc:creator>Chomprang Wongrusmeeduan</dc:creator>
  <cp:keywords>DAFilJwS7Nw,BAFEI5Zl3lk</cp:keywords>
  <cp:lastModifiedBy>PC</cp:lastModifiedBy>
  <cp:revision>2</cp:revision>
  <dcterms:created xsi:type="dcterms:W3CDTF">2023-08-11T02:42:39Z</dcterms:created>
  <dcterms:modified xsi:type="dcterms:W3CDTF">2023-08-23T07:00:11Z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Canva</vt:lpwstr>
  </property>
  <property fmtid="{D5CDD505-2E9C-101B-9397-08002B2CF9AE}" pid="4" name="LastSaved">
    <vt:filetime>2023-08-11T00:00:00Z</vt:filetime>
  </property>
</Properties>
</file>