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601" r:id="rId2"/>
    <p:sldId id="259" r:id="rId3"/>
    <p:sldId id="258" r:id="rId4"/>
    <p:sldId id="602" r:id="rId5"/>
    <p:sldId id="603" r:id="rId6"/>
    <p:sldId id="604" r:id="rId7"/>
    <p:sldId id="605" r:id="rId8"/>
    <p:sldId id="606" r:id="rId9"/>
    <p:sldId id="608" r:id="rId10"/>
    <p:sldId id="612" r:id="rId11"/>
    <p:sldId id="609" r:id="rId12"/>
    <p:sldId id="610" r:id="rId13"/>
    <p:sldId id="611" r:id="rId14"/>
    <p:sldId id="613" r:id="rId15"/>
    <p:sldId id="614" r:id="rId16"/>
    <p:sldId id="615" r:id="rId17"/>
    <p:sldId id="607" r:id="rId18"/>
    <p:sldId id="616" r:id="rId19"/>
    <p:sldId id="617" r:id="rId20"/>
    <p:sldId id="618" r:id="rId21"/>
    <p:sldId id="620" r:id="rId22"/>
    <p:sldId id="621" r:id="rId23"/>
    <p:sldId id="623" r:id="rId24"/>
    <p:sldId id="622" r:id="rId25"/>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3832" autoAdjust="0"/>
  </p:normalViewPr>
  <p:slideViewPr>
    <p:cSldViewPr snapToGrid="0">
      <p:cViewPr varScale="1">
        <p:scale>
          <a:sx n="60" d="100"/>
          <a:sy n="60" d="100"/>
        </p:scale>
        <p:origin x="9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395A4-44C5-4C88-996D-BCE68C00E8C0}"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2B686635-3FFF-4AC3-8034-4BA9DC8F1E39}">
      <dgm:prSet custT="1"/>
      <dgm:spPr/>
      <dgm:t>
        <a:bodyPr/>
        <a:lstStyle/>
        <a:p>
          <a:r>
            <a:rPr lang="en-US" sz="2000" b="1" dirty="0">
              <a:cs typeface="Kalimati" panose="00000400000000000000" pitchFamily="2"/>
            </a:rPr>
            <a:t>Constitutional and Legal Provision</a:t>
          </a:r>
        </a:p>
      </dgm:t>
    </dgm:pt>
    <dgm:pt modelId="{E1ECB8A3-1120-41CB-87D2-DE9D7404491F}" type="parTrans" cxnId="{AF6FA999-FFD5-4703-84CE-9647906F201F}">
      <dgm:prSet/>
      <dgm:spPr/>
      <dgm:t>
        <a:bodyPr/>
        <a:lstStyle/>
        <a:p>
          <a:endParaRPr lang="en-US" sz="2000" b="1">
            <a:cs typeface="Kalimati" panose="00000400000000000000" pitchFamily="2"/>
          </a:endParaRPr>
        </a:p>
      </dgm:t>
    </dgm:pt>
    <dgm:pt modelId="{57711668-6ABF-4E93-B597-B2D97B7CF35F}" type="sibTrans" cxnId="{AF6FA999-FFD5-4703-84CE-9647906F201F}">
      <dgm:prSet/>
      <dgm:spPr/>
      <dgm:t>
        <a:bodyPr/>
        <a:lstStyle/>
        <a:p>
          <a:endParaRPr lang="en-US" sz="2000" b="1">
            <a:cs typeface="Kalimati" panose="00000400000000000000" pitchFamily="2"/>
          </a:endParaRPr>
        </a:p>
      </dgm:t>
    </dgm:pt>
    <dgm:pt modelId="{924ACB5B-55AF-478B-AA00-7748909E2ADC}">
      <dgm:prSet custT="1"/>
      <dgm:spPr/>
      <dgm:t>
        <a:bodyPr/>
        <a:lstStyle/>
        <a:p>
          <a:r>
            <a:rPr lang="en-US" sz="2000" b="1" dirty="0">
              <a:cs typeface="Kalimati" panose="00000400000000000000" pitchFamily="2"/>
            </a:rPr>
            <a:t>Constitution of Nepal	</a:t>
          </a:r>
        </a:p>
      </dgm:t>
    </dgm:pt>
    <dgm:pt modelId="{9E92F2F3-DA1F-4B93-9681-F9B33DA6DB4C}" type="parTrans" cxnId="{7F123D06-BDFB-49E8-AD37-6EBC545AA642}">
      <dgm:prSet/>
      <dgm:spPr/>
      <dgm:t>
        <a:bodyPr/>
        <a:lstStyle/>
        <a:p>
          <a:endParaRPr lang="en-US" sz="2000" b="1">
            <a:cs typeface="Kalimati" panose="00000400000000000000" pitchFamily="2"/>
          </a:endParaRPr>
        </a:p>
      </dgm:t>
    </dgm:pt>
    <dgm:pt modelId="{80148074-6867-47B6-A479-151424BDE7FD}" type="sibTrans" cxnId="{7F123D06-BDFB-49E8-AD37-6EBC545AA642}">
      <dgm:prSet/>
      <dgm:spPr/>
      <dgm:t>
        <a:bodyPr/>
        <a:lstStyle/>
        <a:p>
          <a:endParaRPr lang="en-US" sz="2000" b="1">
            <a:cs typeface="Kalimati" panose="00000400000000000000" pitchFamily="2"/>
          </a:endParaRPr>
        </a:p>
      </dgm:t>
    </dgm:pt>
    <dgm:pt modelId="{C4CB6AB3-1F8C-4C57-8B6F-BAB7A629F5A0}">
      <dgm:prSet custT="1"/>
      <dgm:spPr/>
      <dgm:t>
        <a:bodyPr/>
        <a:lstStyle/>
        <a:p>
          <a:r>
            <a:rPr lang="en-US" sz="2000" b="1" dirty="0">
              <a:cs typeface="Kalimati" panose="00000400000000000000" pitchFamily="2"/>
            </a:rPr>
            <a:t>Audit Act, 201</a:t>
          </a:r>
          <a:r>
            <a:rPr lang="en-BB" sz="2000" b="1" dirty="0">
              <a:cs typeface="Kalimati" panose="00000400000000000000" pitchFamily="2"/>
            </a:rPr>
            <a:t>9</a:t>
          </a:r>
          <a:endParaRPr lang="en-US" sz="2000" b="1" dirty="0">
            <a:cs typeface="Kalimati" panose="00000400000000000000" pitchFamily="2"/>
          </a:endParaRPr>
        </a:p>
      </dgm:t>
    </dgm:pt>
    <dgm:pt modelId="{C5E7D540-2759-4580-82C1-3B108D7C556A}" type="parTrans" cxnId="{3EAF38E6-2381-4111-B811-F2D96A9E1DFE}">
      <dgm:prSet/>
      <dgm:spPr/>
      <dgm:t>
        <a:bodyPr/>
        <a:lstStyle/>
        <a:p>
          <a:endParaRPr lang="en-US" sz="2000" b="1">
            <a:cs typeface="Kalimati" panose="00000400000000000000" pitchFamily="2"/>
          </a:endParaRPr>
        </a:p>
      </dgm:t>
    </dgm:pt>
    <dgm:pt modelId="{445FD760-501D-4D00-B1BE-A4536A40DCD7}" type="sibTrans" cxnId="{3EAF38E6-2381-4111-B811-F2D96A9E1DFE}">
      <dgm:prSet/>
      <dgm:spPr/>
      <dgm:t>
        <a:bodyPr/>
        <a:lstStyle/>
        <a:p>
          <a:endParaRPr lang="en-US" sz="2000" b="1">
            <a:cs typeface="Kalimati" panose="00000400000000000000" pitchFamily="2"/>
          </a:endParaRPr>
        </a:p>
      </dgm:t>
    </dgm:pt>
    <dgm:pt modelId="{74B6B3F0-41A9-4263-9176-E43C9781EED7}">
      <dgm:prSet custT="1"/>
      <dgm:spPr/>
      <dgm:t>
        <a:bodyPr/>
        <a:lstStyle/>
        <a:p>
          <a:r>
            <a:rPr lang="en-US" sz="2000" b="1" dirty="0">
              <a:cs typeface="Kalimati" panose="00000400000000000000" pitchFamily="2"/>
            </a:rPr>
            <a:t>Objectives </a:t>
          </a:r>
        </a:p>
      </dgm:t>
    </dgm:pt>
    <dgm:pt modelId="{B654F3AB-ECC2-4187-8633-B04374AECC26}" type="parTrans" cxnId="{B513008A-4BFE-4121-BD21-BE0361014B41}">
      <dgm:prSet/>
      <dgm:spPr/>
      <dgm:t>
        <a:bodyPr/>
        <a:lstStyle/>
        <a:p>
          <a:endParaRPr lang="en-US" sz="2000" b="1">
            <a:cs typeface="Kalimati" panose="00000400000000000000" pitchFamily="2"/>
          </a:endParaRPr>
        </a:p>
      </dgm:t>
    </dgm:pt>
    <dgm:pt modelId="{C5692271-EFEC-46E2-948A-AB0B8B286695}" type="sibTrans" cxnId="{B513008A-4BFE-4121-BD21-BE0361014B41}">
      <dgm:prSet/>
      <dgm:spPr/>
      <dgm:t>
        <a:bodyPr/>
        <a:lstStyle/>
        <a:p>
          <a:endParaRPr lang="en-US" sz="2000" b="1">
            <a:cs typeface="Kalimati" panose="00000400000000000000" pitchFamily="2"/>
          </a:endParaRPr>
        </a:p>
      </dgm:t>
    </dgm:pt>
    <dgm:pt modelId="{73526E4D-98F4-4C9B-B005-7B5357E945C8}">
      <dgm:prSet custT="1"/>
      <dgm:spPr/>
      <dgm:t>
        <a:bodyPr/>
        <a:lstStyle/>
        <a:p>
          <a:r>
            <a:rPr lang="en-US" sz="2000" b="1" dirty="0">
              <a:cs typeface="Kalimati" panose="00000400000000000000" pitchFamily="2"/>
            </a:rPr>
            <a:t>Financial Audit</a:t>
          </a:r>
        </a:p>
      </dgm:t>
    </dgm:pt>
    <dgm:pt modelId="{AEBE6ABC-607D-4FE9-AB12-C06B19BDD646}" type="parTrans" cxnId="{6954F225-5B7E-4F08-9D19-2D561FD0387F}">
      <dgm:prSet/>
      <dgm:spPr/>
      <dgm:t>
        <a:bodyPr/>
        <a:lstStyle/>
        <a:p>
          <a:endParaRPr lang="en-US" sz="2000" b="1">
            <a:cs typeface="Kalimati" panose="00000400000000000000" pitchFamily="2"/>
          </a:endParaRPr>
        </a:p>
      </dgm:t>
    </dgm:pt>
    <dgm:pt modelId="{CA838BFF-E555-4E8F-8307-FDF729EACEF1}" type="sibTrans" cxnId="{6954F225-5B7E-4F08-9D19-2D561FD0387F}">
      <dgm:prSet/>
      <dgm:spPr/>
      <dgm:t>
        <a:bodyPr/>
        <a:lstStyle/>
        <a:p>
          <a:endParaRPr lang="en-US" sz="2000" b="1">
            <a:cs typeface="Kalimati" panose="00000400000000000000" pitchFamily="2"/>
          </a:endParaRPr>
        </a:p>
      </dgm:t>
    </dgm:pt>
    <dgm:pt modelId="{20BCF0C1-BA3B-4B49-A4FF-64BE91198CE1}">
      <dgm:prSet custT="1"/>
      <dgm:spPr/>
      <dgm:t>
        <a:bodyPr/>
        <a:lstStyle/>
        <a:p>
          <a:r>
            <a:rPr lang="en-US" sz="2000" b="1" dirty="0">
              <a:cs typeface="Kalimati" panose="00000400000000000000" pitchFamily="2"/>
            </a:rPr>
            <a:t>Compliance Audit</a:t>
          </a:r>
        </a:p>
      </dgm:t>
    </dgm:pt>
    <dgm:pt modelId="{5935EADE-729C-4026-AF07-451E4D8EC65E}" type="parTrans" cxnId="{BFA79BD6-28C3-40FA-95B6-A2CDB33E0550}">
      <dgm:prSet/>
      <dgm:spPr/>
      <dgm:t>
        <a:bodyPr/>
        <a:lstStyle/>
        <a:p>
          <a:endParaRPr lang="en-US" sz="2000" b="1">
            <a:cs typeface="Kalimati" panose="00000400000000000000" pitchFamily="2"/>
          </a:endParaRPr>
        </a:p>
      </dgm:t>
    </dgm:pt>
    <dgm:pt modelId="{DD80E1FD-0073-4731-8807-CE28BFFAA5A5}" type="sibTrans" cxnId="{BFA79BD6-28C3-40FA-95B6-A2CDB33E0550}">
      <dgm:prSet/>
      <dgm:spPr/>
      <dgm:t>
        <a:bodyPr/>
        <a:lstStyle/>
        <a:p>
          <a:endParaRPr lang="en-US" sz="2000" b="1">
            <a:cs typeface="Kalimati" panose="00000400000000000000" pitchFamily="2"/>
          </a:endParaRPr>
        </a:p>
      </dgm:t>
    </dgm:pt>
    <dgm:pt modelId="{328EB5EC-47B9-42F5-B125-549524B0B10F}">
      <dgm:prSet custT="1"/>
      <dgm:spPr/>
      <dgm:t>
        <a:bodyPr/>
        <a:lstStyle/>
        <a:p>
          <a:r>
            <a:rPr lang="en-US" sz="2000" b="1" dirty="0">
              <a:cs typeface="Kalimati" panose="00000400000000000000" pitchFamily="2"/>
            </a:rPr>
            <a:t>Performance Audit</a:t>
          </a:r>
        </a:p>
      </dgm:t>
    </dgm:pt>
    <dgm:pt modelId="{74A3FECD-A6C6-4658-A83E-119B58FF7F87}" type="parTrans" cxnId="{F6E13195-D94E-4653-A504-EB0D50EA98EC}">
      <dgm:prSet/>
      <dgm:spPr/>
      <dgm:t>
        <a:bodyPr/>
        <a:lstStyle/>
        <a:p>
          <a:endParaRPr lang="en-US" sz="2000" b="1">
            <a:cs typeface="Kalimati" panose="00000400000000000000" pitchFamily="2"/>
          </a:endParaRPr>
        </a:p>
      </dgm:t>
    </dgm:pt>
    <dgm:pt modelId="{65074B5A-FD61-4B5D-B04A-83087BF24590}" type="sibTrans" cxnId="{F6E13195-D94E-4653-A504-EB0D50EA98EC}">
      <dgm:prSet/>
      <dgm:spPr/>
      <dgm:t>
        <a:bodyPr/>
        <a:lstStyle/>
        <a:p>
          <a:endParaRPr lang="en-US" sz="2000" b="1">
            <a:cs typeface="Kalimati" panose="00000400000000000000" pitchFamily="2"/>
          </a:endParaRPr>
        </a:p>
      </dgm:t>
    </dgm:pt>
    <dgm:pt modelId="{15AABEDC-4233-4D77-8CCF-DD4B97315238}">
      <dgm:prSet custT="1"/>
      <dgm:spPr/>
      <dgm:t>
        <a:bodyPr/>
        <a:lstStyle/>
        <a:p>
          <a:r>
            <a:rPr lang="en-US" sz="2000" b="1" dirty="0">
              <a:cs typeface="Kalimati" panose="00000400000000000000" pitchFamily="2"/>
            </a:rPr>
            <a:t>Special Audit</a:t>
          </a:r>
        </a:p>
      </dgm:t>
    </dgm:pt>
    <dgm:pt modelId="{36D3C9FB-F3B2-44F1-ABA9-3723A72A16E3}" type="parTrans" cxnId="{FFA2A82B-7675-485A-97DA-DD37B2D05D37}">
      <dgm:prSet/>
      <dgm:spPr/>
      <dgm:t>
        <a:bodyPr/>
        <a:lstStyle/>
        <a:p>
          <a:endParaRPr lang="en-US" sz="2000" b="1">
            <a:cs typeface="Kalimati" panose="00000400000000000000" pitchFamily="2"/>
          </a:endParaRPr>
        </a:p>
      </dgm:t>
    </dgm:pt>
    <dgm:pt modelId="{E1B74C6A-612D-4E7E-8AA5-5E9E1BE4949C}" type="sibTrans" cxnId="{FFA2A82B-7675-485A-97DA-DD37B2D05D37}">
      <dgm:prSet/>
      <dgm:spPr/>
      <dgm:t>
        <a:bodyPr/>
        <a:lstStyle/>
        <a:p>
          <a:endParaRPr lang="en-US" sz="2000" b="1">
            <a:cs typeface="Kalimati" panose="00000400000000000000" pitchFamily="2"/>
          </a:endParaRPr>
        </a:p>
      </dgm:t>
    </dgm:pt>
    <dgm:pt modelId="{AD8707D2-36E0-438C-A60B-1ECD9EA7F6AB}">
      <dgm:prSet custT="1"/>
      <dgm:spPr/>
      <dgm:t>
        <a:bodyPr/>
        <a:lstStyle/>
        <a:p>
          <a:r>
            <a:rPr lang="en-US" sz="2000" b="1" dirty="0">
              <a:cs typeface="Kalimati" panose="00000400000000000000" pitchFamily="2"/>
            </a:rPr>
            <a:t>Scope</a:t>
          </a:r>
          <a:r>
            <a:rPr lang="ne-NP" sz="2000" b="1" dirty="0">
              <a:cs typeface="Kalimati" panose="00000400000000000000" pitchFamily="2"/>
            </a:rPr>
            <a:t> </a:t>
          </a:r>
          <a:endParaRPr lang="en-US" sz="2000" b="1" dirty="0">
            <a:cs typeface="Kalimati" panose="00000400000000000000" pitchFamily="2"/>
          </a:endParaRPr>
        </a:p>
      </dgm:t>
    </dgm:pt>
    <dgm:pt modelId="{3DD2BC12-032A-4E02-89DB-179D9AB37D19}" type="parTrans" cxnId="{0BCF1A7F-E898-4204-A01D-D3CDF138CF63}">
      <dgm:prSet/>
      <dgm:spPr/>
      <dgm:t>
        <a:bodyPr/>
        <a:lstStyle/>
        <a:p>
          <a:endParaRPr lang="en-US" sz="2000" b="1">
            <a:cs typeface="Kalimati" panose="00000400000000000000" pitchFamily="2"/>
          </a:endParaRPr>
        </a:p>
      </dgm:t>
    </dgm:pt>
    <dgm:pt modelId="{A5F865FC-A33C-4A99-B02C-8060540B7849}" type="sibTrans" cxnId="{0BCF1A7F-E898-4204-A01D-D3CDF138CF63}">
      <dgm:prSet/>
      <dgm:spPr/>
      <dgm:t>
        <a:bodyPr/>
        <a:lstStyle/>
        <a:p>
          <a:endParaRPr lang="en-US" sz="2000" b="1">
            <a:cs typeface="Kalimati" panose="00000400000000000000" pitchFamily="2"/>
          </a:endParaRPr>
        </a:p>
      </dgm:t>
    </dgm:pt>
    <dgm:pt modelId="{506C58E6-5A44-4814-AC34-B797E188F3D5}">
      <dgm:prSet custT="1"/>
      <dgm:spPr/>
      <dgm:t>
        <a:bodyPr/>
        <a:lstStyle/>
        <a:p>
          <a:r>
            <a:rPr lang="en-US" sz="2000" b="1" dirty="0">
              <a:cs typeface="Kalimati" panose="00000400000000000000" pitchFamily="2"/>
            </a:rPr>
            <a:t>3 tire of Government</a:t>
          </a:r>
        </a:p>
      </dgm:t>
    </dgm:pt>
    <dgm:pt modelId="{0DE83A2D-E351-4F8A-B2C4-415423B568A0}" type="parTrans" cxnId="{972E4CCE-3A47-4560-B478-074CD7E0C5B9}">
      <dgm:prSet/>
      <dgm:spPr/>
      <dgm:t>
        <a:bodyPr/>
        <a:lstStyle/>
        <a:p>
          <a:endParaRPr lang="en-US" sz="2000" b="1">
            <a:cs typeface="Kalimati" panose="00000400000000000000" pitchFamily="2"/>
          </a:endParaRPr>
        </a:p>
      </dgm:t>
    </dgm:pt>
    <dgm:pt modelId="{15258739-9BC7-4458-9F0B-72B3D32BCA5D}" type="sibTrans" cxnId="{972E4CCE-3A47-4560-B478-074CD7E0C5B9}">
      <dgm:prSet/>
      <dgm:spPr/>
      <dgm:t>
        <a:bodyPr/>
        <a:lstStyle/>
        <a:p>
          <a:endParaRPr lang="en-US" sz="2000" b="1">
            <a:cs typeface="Kalimati" panose="00000400000000000000" pitchFamily="2"/>
          </a:endParaRPr>
        </a:p>
      </dgm:t>
    </dgm:pt>
    <dgm:pt modelId="{B1D423E3-6C14-4278-9165-80C96271540B}">
      <dgm:prSet custT="1"/>
      <dgm:spPr/>
      <dgm:t>
        <a:bodyPr/>
        <a:lstStyle/>
        <a:p>
          <a:r>
            <a:rPr lang="en-US" sz="2000" b="1" dirty="0">
              <a:cs typeface="Kalimati" panose="00000400000000000000" pitchFamily="2"/>
            </a:rPr>
            <a:t>State owned Enterprise</a:t>
          </a:r>
        </a:p>
      </dgm:t>
    </dgm:pt>
    <dgm:pt modelId="{9BFC572D-4D41-431C-9FD8-6E715B621DCE}" type="parTrans" cxnId="{F4B0F0F5-42ED-48C1-AA01-23972E230D6E}">
      <dgm:prSet/>
      <dgm:spPr/>
      <dgm:t>
        <a:bodyPr/>
        <a:lstStyle/>
        <a:p>
          <a:endParaRPr lang="en-US" sz="2000" b="1">
            <a:cs typeface="Kalimati" panose="00000400000000000000" pitchFamily="2"/>
          </a:endParaRPr>
        </a:p>
      </dgm:t>
    </dgm:pt>
    <dgm:pt modelId="{A5A7F77E-9454-4048-921D-0E5A0FED1844}" type="sibTrans" cxnId="{F4B0F0F5-42ED-48C1-AA01-23972E230D6E}">
      <dgm:prSet/>
      <dgm:spPr/>
      <dgm:t>
        <a:bodyPr/>
        <a:lstStyle/>
        <a:p>
          <a:endParaRPr lang="en-US" sz="2000" b="1">
            <a:cs typeface="Kalimati" panose="00000400000000000000" pitchFamily="2"/>
          </a:endParaRPr>
        </a:p>
      </dgm:t>
    </dgm:pt>
    <dgm:pt modelId="{0343FC60-731D-48B8-8DEA-1A9285614E08}">
      <dgm:prSet custT="1"/>
      <dgm:spPr/>
      <dgm:t>
        <a:bodyPr/>
        <a:lstStyle/>
        <a:p>
          <a:r>
            <a:rPr lang="en-US" sz="2000" b="1" dirty="0">
              <a:cs typeface="Kalimati" panose="00000400000000000000" pitchFamily="2"/>
            </a:rPr>
            <a:t>Entities as per legal provision</a:t>
          </a:r>
        </a:p>
      </dgm:t>
    </dgm:pt>
    <dgm:pt modelId="{37A69D1B-7983-4CAE-8DC1-23B4BCA243F1}" type="parTrans" cxnId="{FBDAFAE3-A55D-4B3F-969E-4493B92C34F6}">
      <dgm:prSet/>
      <dgm:spPr/>
      <dgm:t>
        <a:bodyPr/>
        <a:lstStyle/>
        <a:p>
          <a:endParaRPr lang="en-US" sz="2000" b="1">
            <a:cs typeface="Kalimati" panose="00000400000000000000" pitchFamily="2"/>
          </a:endParaRPr>
        </a:p>
      </dgm:t>
    </dgm:pt>
    <dgm:pt modelId="{784AA62C-073A-48E1-A23A-E51A460A394E}" type="sibTrans" cxnId="{FBDAFAE3-A55D-4B3F-969E-4493B92C34F6}">
      <dgm:prSet/>
      <dgm:spPr/>
      <dgm:t>
        <a:bodyPr/>
        <a:lstStyle/>
        <a:p>
          <a:endParaRPr lang="en-US" sz="2000" b="1">
            <a:cs typeface="Kalimati" panose="00000400000000000000" pitchFamily="2"/>
          </a:endParaRPr>
        </a:p>
      </dgm:t>
    </dgm:pt>
    <dgm:pt modelId="{813621E6-4420-4F2B-BB47-3EC54CDA611F}">
      <dgm:prSet custT="1"/>
      <dgm:spPr/>
      <dgm:t>
        <a:bodyPr/>
        <a:lstStyle/>
        <a:p>
          <a:r>
            <a:rPr lang="en-US" sz="2000" b="1" dirty="0">
              <a:cs typeface="Kalimati" panose="00000400000000000000" pitchFamily="2"/>
            </a:rPr>
            <a:t>Methods</a:t>
          </a:r>
          <a:r>
            <a:rPr lang="ne-NP" sz="2000" b="1" dirty="0">
              <a:cs typeface="Kalimati" panose="00000400000000000000" pitchFamily="2"/>
            </a:rPr>
            <a:t> </a:t>
          </a:r>
          <a:endParaRPr lang="en-US" sz="2000" b="1" dirty="0">
            <a:cs typeface="Kalimati" panose="00000400000000000000" pitchFamily="2"/>
          </a:endParaRPr>
        </a:p>
      </dgm:t>
    </dgm:pt>
    <dgm:pt modelId="{284FA616-1A10-4D13-B680-F3A2DC18BE41}" type="parTrans" cxnId="{F7CC5926-6BFB-4CD2-9D86-07161471A110}">
      <dgm:prSet/>
      <dgm:spPr/>
      <dgm:t>
        <a:bodyPr/>
        <a:lstStyle/>
        <a:p>
          <a:endParaRPr lang="en-US" sz="2000" b="1">
            <a:cs typeface="Kalimati" panose="00000400000000000000" pitchFamily="2"/>
          </a:endParaRPr>
        </a:p>
      </dgm:t>
    </dgm:pt>
    <dgm:pt modelId="{4228CC79-A186-4A17-8C9B-5D67E0C2CEF9}" type="sibTrans" cxnId="{F7CC5926-6BFB-4CD2-9D86-07161471A110}">
      <dgm:prSet/>
      <dgm:spPr/>
      <dgm:t>
        <a:bodyPr/>
        <a:lstStyle/>
        <a:p>
          <a:endParaRPr lang="en-US" sz="2000" b="1">
            <a:cs typeface="Kalimati" panose="00000400000000000000" pitchFamily="2"/>
          </a:endParaRPr>
        </a:p>
      </dgm:t>
    </dgm:pt>
    <dgm:pt modelId="{98A52593-7A74-436D-B665-6472C36E2CC1}">
      <dgm:prSet custT="1"/>
      <dgm:spPr/>
      <dgm:t>
        <a:bodyPr/>
        <a:lstStyle/>
        <a:p>
          <a:r>
            <a:rPr lang="en-US" sz="2000" b="1" dirty="0">
              <a:cs typeface="Kalimati" panose="00000400000000000000" pitchFamily="2"/>
            </a:rPr>
            <a:t>Risk Based, High Low</a:t>
          </a:r>
        </a:p>
      </dgm:t>
    </dgm:pt>
    <dgm:pt modelId="{FF692EC3-499E-4410-B8A9-D9B2853730D7}" type="parTrans" cxnId="{1DAA7F6F-AB10-4CB3-AE0E-C8EBF3E13B31}">
      <dgm:prSet/>
      <dgm:spPr/>
      <dgm:t>
        <a:bodyPr/>
        <a:lstStyle/>
        <a:p>
          <a:endParaRPr lang="en-US" sz="2000" b="1">
            <a:cs typeface="Kalimati" panose="00000400000000000000" pitchFamily="2"/>
          </a:endParaRPr>
        </a:p>
      </dgm:t>
    </dgm:pt>
    <dgm:pt modelId="{FA7FB0F8-9A25-415D-8954-64FC9F736143}" type="sibTrans" cxnId="{1DAA7F6F-AB10-4CB3-AE0E-C8EBF3E13B31}">
      <dgm:prSet/>
      <dgm:spPr/>
      <dgm:t>
        <a:bodyPr/>
        <a:lstStyle/>
        <a:p>
          <a:endParaRPr lang="en-US" sz="2000" b="1">
            <a:cs typeface="Kalimati" panose="00000400000000000000" pitchFamily="2"/>
          </a:endParaRPr>
        </a:p>
      </dgm:t>
    </dgm:pt>
    <dgm:pt modelId="{5D3ABA0F-9113-4087-981B-2671278148D4}">
      <dgm:prSet custT="1"/>
      <dgm:spPr/>
      <dgm:t>
        <a:bodyPr/>
        <a:lstStyle/>
        <a:p>
          <a:r>
            <a:rPr lang="en-US" sz="2000" b="1">
              <a:cs typeface="Kalimati" panose="00000400000000000000" pitchFamily="2"/>
            </a:rPr>
            <a:t>NAMS </a:t>
          </a:r>
        </a:p>
      </dgm:t>
    </dgm:pt>
    <dgm:pt modelId="{8613B50B-5123-4FF5-8B05-F1B7DD0BE364}" type="parTrans" cxnId="{C02E906D-8DA7-48C5-9C77-FCABAF5BC2CF}">
      <dgm:prSet/>
      <dgm:spPr/>
      <dgm:t>
        <a:bodyPr/>
        <a:lstStyle/>
        <a:p>
          <a:endParaRPr lang="en-US" sz="2000" b="1">
            <a:cs typeface="Kalimati" panose="00000400000000000000" pitchFamily="2"/>
          </a:endParaRPr>
        </a:p>
      </dgm:t>
    </dgm:pt>
    <dgm:pt modelId="{FD2600F1-02EF-4A39-A610-589E41551790}" type="sibTrans" cxnId="{C02E906D-8DA7-48C5-9C77-FCABAF5BC2CF}">
      <dgm:prSet/>
      <dgm:spPr/>
      <dgm:t>
        <a:bodyPr/>
        <a:lstStyle/>
        <a:p>
          <a:endParaRPr lang="en-US" sz="2000" b="1">
            <a:cs typeface="Kalimati" panose="00000400000000000000" pitchFamily="2"/>
          </a:endParaRPr>
        </a:p>
      </dgm:t>
    </dgm:pt>
    <dgm:pt modelId="{7F748B51-3FE3-4C32-B504-90E8BDBBE44A}" type="pres">
      <dgm:prSet presAssocID="{AD4395A4-44C5-4C88-996D-BCE68C00E8C0}" presName="Name0" presStyleCnt="0">
        <dgm:presLayoutVars>
          <dgm:chPref val="3"/>
          <dgm:dir/>
          <dgm:animLvl val="lvl"/>
          <dgm:resizeHandles/>
        </dgm:presLayoutVars>
      </dgm:prSet>
      <dgm:spPr/>
    </dgm:pt>
    <dgm:pt modelId="{5791E07F-79E6-4FAA-A1B0-410F378C604F}" type="pres">
      <dgm:prSet presAssocID="{2B686635-3FFF-4AC3-8034-4BA9DC8F1E39}" presName="horFlow" presStyleCnt="0"/>
      <dgm:spPr/>
    </dgm:pt>
    <dgm:pt modelId="{7B77C640-1A80-44DA-A562-92D26D3923E5}" type="pres">
      <dgm:prSet presAssocID="{2B686635-3FFF-4AC3-8034-4BA9DC8F1E39}" presName="bigChev" presStyleLbl="node1" presStyleIdx="0" presStyleCnt="4"/>
      <dgm:spPr/>
    </dgm:pt>
    <dgm:pt modelId="{6C0F9262-8C45-496C-BD0D-0F5FFB7A5FEC}" type="pres">
      <dgm:prSet presAssocID="{9E92F2F3-DA1F-4B93-9681-F9B33DA6DB4C}" presName="parTrans" presStyleCnt="0"/>
      <dgm:spPr/>
    </dgm:pt>
    <dgm:pt modelId="{DCCB1EE3-D0CB-4613-9BAF-7F41CD476ABF}" type="pres">
      <dgm:prSet presAssocID="{924ACB5B-55AF-478B-AA00-7748909E2ADC}" presName="node" presStyleLbl="alignAccFollowNode1" presStyleIdx="0" presStyleCnt="11">
        <dgm:presLayoutVars>
          <dgm:bulletEnabled val="1"/>
        </dgm:presLayoutVars>
      </dgm:prSet>
      <dgm:spPr/>
    </dgm:pt>
    <dgm:pt modelId="{90B71452-7420-409C-872C-4A11FE595F94}" type="pres">
      <dgm:prSet presAssocID="{80148074-6867-47B6-A479-151424BDE7FD}" presName="sibTrans" presStyleCnt="0"/>
      <dgm:spPr/>
    </dgm:pt>
    <dgm:pt modelId="{91900F9C-6140-4FCA-BA54-800A62967EC5}" type="pres">
      <dgm:prSet presAssocID="{C4CB6AB3-1F8C-4C57-8B6F-BAB7A629F5A0}" presName="node" presStyleLbl="alignAccFollowNode1" presStyleIdx="1" presStyleCnt="11">
        <dgm:presLayoutVars>
          <dgm:bulletEnabled val="1"/>
        </dgm:presLayoutVars>
      </dgm:prSet>
      <dgm:spPr/>
    </dgm:pt>
    <dgm:pt modelId="{9ED138A4-BAC6-4E80-ADBE-CC5204542F8D}" type="pres">
      <dgm:prSet presAssocID="{2B686635-3FFF-4AC3-8034-4BA9DC8F1E39}" presName="vSp" presStyleCnt="0"/>
      <dgm:spPr/>
    </dgm:pt>
    <dgm:pt modelId="{C2E10713-BE90-4EBC-BFBB-6778DE7DF957}" type="pres">
      <dgm:prSet presAssocID="{74B6B3F0-41A9-4263-9176-E43C9781EED7}" presName="horFlow" presStyleCnt="0"/>
      <dgm:spPr/>
    </dgm:pt>
    <dgm:pt modelId="{1E724111-A1DD-4D42-90EE-7593BBF7DCF9}" type="pres">
      <dgm:prSet presAssocID="{74B6B3F0-41A9-4263-9176-E43C9781EED7}" presName="bigChev" presStyleLbl="node1" presStyleIdx="1" presStyleCnt="4"/>
      <dgm:spPr/>
    </dgm:pt>
    <dgm:pt modelId="{FE5482E5-274B-48D0-AC14-0A8C08128381}" type="pres">
      <dgm:prSet presAssocID="{AEBE6ABC-607D-4FE9-AB12-C06B19BDD646}" presName="parTrans" presStyleCnt="0"/>
      <dgm:spPr/>
    </dgm:pt>
    <dgm:pt modelId="{29060EA1-64E8-4E60-85BB-054B4282C7CE}" type="pres">
      <dgm:prSet presAssocID="{73526E4D-98F4-4C9B-B005-7B5357E945C8}" presName="node" presStyleLbl="alignAccFollowNode1" presStyleIdx="2" presStyleCnt="11">
        <dgm:presLayoutVars>
          <dgm:bulletEnabled val="1"/>
        </dgm:presLayoutVars>
      </dgm:prSet>
      <dgm:spPr/>
    </dgm:pt>
    <dgm:pt modelId="{1F8C7E82-C2F6-4447-B853-F7421FCEFE9A}" type="pres">
      <dgm:prSet presAssocID="{CA838BFF-E555-4E8F-8307-FDF729EACEF1}" presName="sibTrans" presStyleCnt="0"/>
      <dgm:spPr/>
    </dgm:pt>
    <dgm:pt modelId="{E0AB7029-E207-4DF4-9FC1-D841716A8B52}" type="pres">
      <dgm:prSet presAssocID="{20BCF0C1-BA3B-4B49-A4FF-64BE91198CE1}" presName="node" presStyleLbl="alignAccFollowNode1" presStyleIdx="3" presStyleCnt="11">
        <dgm:presLayoutVars>
          <dgm:bulletEnabled val="1"/>
        </dgm:presLayoutVars>
      </dgm:prSet>
      <dgm:spPr/>
    </dgm:pt>
    <dgm:pt modelId="{09A5E7D5-5910-4A09-AFF5-CF22791FD357}" type="pres">
      <dgm:prSet presAssocID="{DD80E1FD-0073-4731-8807-CE28BFFAA5A5}" presName="sibTrans" presStyleCnt="0"/>
      <dgm:spPr/>
    </dgm:pt>
    <dgm:pt modelId="{E29B0A95-88F7-4EAB-BFD3-879502AE41A6}" type="pres">
      <dgm:prSet presAssocID="{328EB5EC-47B9-42F5-B125-549524B0B10F}" presName="node" presStyleLbl="alignAccFollowNode1" presStyleIdx="4" presStyleCnt="11">
        <dgm:presLayoutVars>
          <dgm:bulletEnabled val="1"/>
        </dgm:presLayoutVars>
      </dgm:prSet>
      <dgm:spPr/>
    </dgm:pt>
    <dgm:pt modelId="{6153993A-5ECB-4A2F-B2B9-BED0AEA69A7E}" type="pres">
      <dgm:prSet presAssocID="{65074B5A-FD61-4B5D-B04A-83087BF24590}" presName="sibTrans" presStyleCnt="0"/>
      <dgm:spPr/>
    </dgm:pt>
    <dgm:pt modelId="{DBEF8F94-7B8C-487C-9B2A-DEE1F7C130CC}" type="pres">
      <dgm:prSet presAssocID="{15AABEDC-4233-4D77-8CCF-DD4B97315238}" presName="node" presStyleLbl="alignAccFollowNode1" presStyleIdx="5" presStyleCnt="11">
        <dgm:presLayoutVars>
          <dgm:bulletEnabled val="1"/>
        </dgm:presLayoutVars>
      </dgm:prSet>
      <dgm:spPr/>
    </dgm:pt>
    <dgm:pt modelId="{2BDEDD3B-B076-442E-B6B7-F96C8E6A2FD0}" type="pres">
      <dgm:prSet presAssocID="{74B6B3F0-41A9-4263-9176-E43C9781EED7}" presName="vSp" presStyleCnt="0"/>
      <dgm:spPr/>
    </dgm:pt>
    <dgm:pt modelId="{4FBB590F-BF0B-424B-A2E7-5A0D47121363}" type="pres">
      <dgm:prSet presAssocID="{AD8707D2-36E0-438C-A60B-1ECD9EA7F6AB}" presName="horFlow" presStyleCnt="0"/>
      <dgm:spPr/>
    </dgm:pt>
    <dgm:pt modelId="{45C5D874-522B-4D92-A3DB-BFF63BECCB61}" type="pres">
      <dgm:prSet presAssocID="{AD8707D2-36E0-438C-A60B-1ECD9EA7F6AB}" presName="bigChev" presStyleLbl="node1" presStyleIdx="2" presStyleCnt="4"/>
      <dgm:spPr/>
    </dgm:pt>
    <dgm:pt modelId="{72612ADA-6F4A-4715-90F1-836C6A7B42D5}" type="pres">
      <dgm:prSet presAssocID="{0DE83A2D-E351-4F8A-B2C4-415423B568A0}" presName="parTrans" presStyleCnt="0"/>
      <dgm:spPr/>
    </dgm:pt>
    <dgm:pt modelId="{EB3C063A-31EC-4121-977B-3D11DD6869C4}" type="pres">
      <dgm:prSet presAssocID="{506C58E6-5A44-4814-AC34-B797E188F3D5}" presName="node" presStyleLbl="alignAccFollowNode1" presStyleIdx="6" presStyleCnt="11">
        <dgm:presLayoutVars>
          <dgm:bulletEnabled val="1"/>
        </dgm:presLayoutVars>
      </dgm:prSet>
      <dgm:spPr/>
    </dgm:pt>
    <dgm:pt modelId="{6946C6BB-7167-4318-BD82-513A0F024079}" type="pres">
      <dgm:prSet presAssocID="{15258739-9BC7-4458-9F0B-72B3D32BCA5D}" presName="sibTrans" presStyleCnt="0"/>
      <dgm:spPr/>
    </dgm:pt>
    <dgm:pt modelId="{9E4F1E78-A47F-47CE-BC9A-12EBE97ACDAE}" type="pres">
      <dgm:prSet presAssocID="{B1D423E3-6C14-4278-9165-80C96271540B}" presName="node" presStyleLbl="alignAccFollowNode1" presStyleIdx="7" presStyleCnt="11">
        <dgm:presLayoutVars>
          <dgm:bulletEnabled val="1"/>
        </dgm:presLayoutVars>
      </dgm:prSet>
      <dgm:spPr/>
    </dgm:pt>
    <dgm:pt modelId="{0E2C6DE5-6718-4192-A125-38FCABEF8F17}" type="pres">
      <dgm:prSet presAssocID="{A5A7F77E-9454-4048-921D-0E5A0FED1844}" presName="sibTrans" presStyleCnt="0"/>
      <dgm:spPr/>
    </dgm:pt>
    <dgm:pt modelId="{C3A4C225-06BB-4083-9CCF-641B70C3B683}" type="pres">
      <dgm:prSet presAssocID="{0343FC60-731D-48B8-8DEA-1A9285614E08}" presName="node" presStyleLbl="alignAccFollowNode1" presStyleIdx="8" presStyleCnt="11">
        <dgm:presLayoutVars>
          <dgm:bulletEnabled val="1"/>
        </dgm:presLayoutVars>
      </dgm:prSet>
      <dgm:spPr/>
    </dgm:pt>
    <dgm:pt modelId="{79602063-B45F-4097-8EF2-EC6542D0B0A5}" type="pres">
      <dgm:prSet presAssocID="{AD8707D2-36E0-438C-A60B-1ECD9EA7F6AB}" presName="vSp" presStyleCnt="0"/>
      <dgm:spPr/>
    </dgm:pt>
    <dgm:pt modelId="{C98AD4B0-0801-44CD-81DB-CB57BA45192F}" type="pres">
      <dgm:prSet presAssocID="{813621E6-4420-4F2B-BB47-3EC54CDA611F}" presName="horFlow" presStyleCnt="0"/>
      <dgm:spPr/>
    </dgm:pt>
    <dgm:pt modelId="{DD3308D4-D6B0-45BE-B504-693E5D3A4E28}" type="pres">
      <dgm:prSet presAssocID="{813621E6-4420-4F2B-BB47-3EC54CDA611F}" presName="bigChev" presStyleLbl="node1" presStyleIdx="3" presStyleCnt="4"/>
      <dgm:spPr/>
    </dgm:pt>
    <dgm:pt modelId="{E541B233-0076-4EE7-8C87-772E44E55B44}" type="pres">
      <dgm:prSet presAssocID="{FF692EC3-499E-4410-B8A9-D9B2853730D7}" presName="parTrans" presStyleCnt="0"/>
      <dgm:spPr/>
    </dgm:pt>
    <dgm:pt modelId="{14838812-F532-4D2D-AB04-8AC5B64E964B}" type="pres">
      <dgm:prSet presAssocID="{98A52593-7A74-436D-B665-6472C36E2CC1}" presName="node" presStyleLbl="alignAccFollowNode1" presStyleIdx="9" presStyleCnt="11">
        <dgm:presLayoutVars>
          <dgm:bulletEnabled val="1"/>
        </dgm:presLayoutVars>
      </dgm:prSet>
      <dgm:spPr/>
    </dgm:pt>
    <dgm:pt modelId="{866616B3-C935-4878-9F11-EBE5DA8DA24F}" type="pres">
      <dgm:prSet presAssocID="{FA7FB0F8-9A25-415D-8954-64FC9F736143}" presName="sibTrans" presStyleCnt="0"/>
      <dgm:spPr/>
    </dgm:pt>
    <dgm:pt modelId="{6E527EE3-D276-47E5-B74D-2BE665D4712A}" type="pres">
      <dgm:prSet presAssocID="{5D3ABA0F-9113-4087-981B-2671278148D4}" presName="node" presStyleLbl="alignAccFollowNode1" presStyleIdx="10" presStyleCnt="11">
        <dgm:presLayoutVars>
          <dgm:bulletEnabled val="1"/>
        </dgm:presLayoutVars>
      </dgm:prSet>
      <dgm:spPr/>
    </dgm:pt>
  </dgm:ptLst>
  <dgm:cxnLst>
    <dgm:cxn modelId="{7F123D06-BDFB-49E8-AD37-6EBC545AA642}" srcId="{2B686635-3FFF-4AC3-8034-4BA9DC8F1E39}" destId="{924ACB5B-55AF-478B-AA00-7748909E2ADC}" srcOrd="0" destOrd="0" parTransId="{9E92F2F3-DA1F-4B93-9681-F9B33DA6DB4C}" sibTransId="{80148074-6867-47B6-A479-151424BDE7FD}"/>
    <dgm:cxn modelId="{6F603612-0B3D-48CF-9FB4-2D64E6FE83D1}" type="presOf" srcId="{328EB5EC-47B9-42F5-B125-549524B0B10F}" destId="{E29B0A95-88F7-4EAB-BFD3-879502AE41A6}" srcOrd="0" destOrd="0" presId="urn:microsoft.com/office/officeart/2005/8/layout/lProcess3"/>
    <dgm:cxn modelId="{800C8312-D486-453C-A434-DB959995C86A}" type="presOf" srcId="{924ACB5B-55AF-478B-AA00-7748909E2ADC}" destId="{DCCB1EE3-D0CB-4613-9BAF-7F41CD476ABF}" srcOrd="0" destOrd="0" presId="urn:microsoft.com/office/officeart/2005/8/layout/lProcess3"/>
    <dgm:cxn modelId="{4AE15B1B-5A2F-41A6-963C-4A438FEC5AD2}" type="presOf" srcId="{AD8707D2-36E0-438C-A60B-1ECD9EA7F6AB}" destId="{45C5D874-522B-4D92-A3DB-BFF63BECCB61}" srcOrd="0" destOrd="0" presId="urn:microsoft.com/office/officeart/2005/8/layout/lProcess3"/>
    <dgm:cxn modelId="{6954F225-5B7E-4F08-9D19-2D561FD0387F}" srcId="{74B6B3F0-41A9-4263-9176-E43C9781EED7}" destId="{73526E4D-98F4-4C9B-B005-7B5357E945C8}" srcOrd="0" destOrd="0" parTransId="{AEBE6ABC-607D-4FE9-AB12-C06B19BDD646}" sibTransId="{CA838BFF-E555-4E8F-8307-FDF729EACEF1}"/>
    <dgm:cxn modelId="{F7CC5926-6BFB-4CD2-9D86-07161471A110}" srcId="{AD4395A4-44C5-4C88-996D-BCE68C00E8C0}" destId="{813621E6-4420-4F2B-BB47-3EC54CDA611F}" srcOrd="3" destOrd="0" parTransId="{284FA616-1A10-4D13-B680-F3A2DC18BE41}" sibTransId="{4228CC79-A186-4A17-8C9B-5D67E0C2CEF9}"/>
    <dgm:cxn modelId="{FFA2A82B-7675-485A-97DA-DD37B2D05D37}" srcId="{74B6B3F0-41A9-4263-9176-E43C9781EED7}" destId="{15AABEDC-4233-4D77-8CCF-DD4B97315238}" srcOrd="3" destOrd="0" parTransId="{36D3C9FB-F3B2-44F1-ABA9-3723A72A16E3}" sibTransId="{E1B74C6A-612D-4E7E-8AA5-5E9E1BE4949C}"/>
    <dgm:cxn modelId="{9F8F9333-976C-41E2-9395-7D3F318121FF}" type="presOf" srcId="{20BCF0C1-BA3B-4B49-A4FF-64BE91198CE1}" destId="{E0AB7029-E207-4DF4-9FC1-D841716A8B52}" srcOrd="0" destOrd="0" presId="urn:microsoft.com/office/officeart/2005/8/layout/lProcess3"/>
    <dgm:cxn modelId="{98A9AF60-AE36-439B-BFCD-9BB0699FB2AB}" type="presOf" srcId="{506C58E6-5A44-4814-AC34-B797E188F3D5}" destId="{EB3C063A-31EC-4121-977B-3D11DD6869C4}" srcOrd="0" destOrd="0" presId="urn:microsoft.com/office/officeart/2005/8/layout/lProcess3"/>
    <dgm:cxn modelId="{62111764-03A0-405C-9A71-EED5CB061B7D}" type="presOf" srcId="{B1D423E3-6C14-4278-9165-80C96271540B}" destId="{9E4F1E78-A47F-47CE-BC9A-12EBE97ACDAE}" srcOrd="0" destOrd="0" presId="urn:microsoft.com/office/officeart/2005/8/layout/lProcess3"/>
    <dgm:cxn modelId="{B7E9D745-1587-4D83-B57E-2A044B63444C}" type="presOf" srcId="{AD4395A4-44C5-4C88-996D-BCE68C00E8C0}" destId="{7F748B51-3FE3-4C32-B504-90E8BDBBE44A}" srcOrd="0" destOrd="0" presId="urn:microsoft.com/office/officeart/2005/8/layout/lProcess3"/>
    <dgm:cxn modelId="{D0A91069-4010-41A7-94BB-C080D5B39D2A}" type="presOf" srcId="{73526E4D-98F4-4C9B-B005-7B5357E945C8}" destId="{29060EA1-64E8-4E60-85BB-054B4282C7CE}" srcOrd="0" destOrd="0" presId="urn:microsoft.com/office/officeart/2005/8/layout/lProcess3"/>
    <dgm:cxn modelId="{C02E906D-8DA7-48C5-9C77-FCABAF5BC2CF}" srcId="{813621E6-4420-4F2B-BB47-3EC54CDA611F}" destId="{5D3ABA0F-9113-4087-981B-2671278148D4}" srcOrd="1" destOrd="0" parTransId="{8613B50B-5123-4FF5-8B05-F1B7DD0BE364}" sibTransId="{FD2600F1-02EF-4A39-A610-589E41551790}"/>
    <dgm:cxn modelId="{1DAA7F6F-AB10-4CB3-AE0E-C8EBF3E13B31}" srcId="{813621E6-4420-4F2B-BB47-3EC54CDA611F}" destId="{98A52593-7A74-436D-B665-6472C36E2CC1}" srcOrd="0" destOrd="0" parTransId="{FF692EC3-499E-4410-B8A9-D9B2853730D7}" sibTransId="{FA7FB0F8-9A25-415D-8954-64FC9F736143}"/>
    <dgm:cxn modelId="{A4973B57-2AA9-4857-8C01-F37F539E86D2}" type="presOf" srcId="{C4CB6AB3-1F8C-4C57-8B6F-BAB7A629F5A0}" destId="{91900F9C-6140-4FCA-BA54-800A62967EC5}" srcOrd="0" destOrd="0" presId="urn:microsoft.com/office/officeart/2005/8/layout/lProcess3"/>
    <dgm:cxn modelId="{0BCF1A7F-E898-4204-A01D-D3CDF138CF63}" srcId="{AD4395A4-44C5-4C88-996D-BCE68C00E8C0}" destId="{AD8707D2-36E0-438C-A60B-1ECD9EA7F6AB}" srcOrd="2" destOrd="0" parTransId="{3DD2BC12-032A-4E02-89DB-179D9AB37D19}" sibTransId="{A5F865FC-A33C-4A99-B02C-8060540B7849}"/>
    <dgm:cxn modelId="{B513008A-4BFE-4121-BD21-BE0361014B41}" srcId="{AD4395A4-44C5-4C88-996D-BCE68C00E8C0}" destId="{74B6B3F0-41A9-4263-9176-E43C9781EED7}" srcOrd="1" destOrd="0" parTransId="{B654F3AB-ECC2-4187-8633-B04374AECC26}" sibTransId="{C5692271-EFEC-46E2-948A-AB0B8B286695}"/>
    <dgm:cxn modelId="{89FF8D8E-5182-4A82-8042-7120C6CAA02B}" type="presOf" srcId="{15AABEDC-4233-4D77-8CCF-DD4B97315238}" destId="{DBEF8F94-7B8C-487C-9B2A-DEE1F7C130CC}" srcOrd="0" destOrd="0" presId="urn:microsoft.com/office/officeart/2005/8/layout/lProcess3"/>
    <dgm:cxn modelId="{897ECB93-BB79-4AA3-9554-CE36D529BBB1}" type="presOf" srcId="{98A52593-7A74-436D-B665-6472C36E2CC1}" destId="{14838812-F532-4D2D-AB04-8AC5B64E964B}" srcOrd="0" destOrd="0" presId="urn:microsoft.com/office/officeart/2005/8/layout/lProcess3"/>
    <dgm:cxn modelId="{F6E13195-D94E-4653-A504-EB0D50EA98EC}" srcId="{74B6B3F0-41A9-4263-9176-E43C9781EED7}" destId="{328EB5EC-47B9-42F5-B125-549524B0B10F}" srcOrd="2" destOrd="0" parTransId="{74A3FECD-A6C6-4658-A83E-119B58FF7F87}" sibTransId="{65074B5A-FD61-4B5D-B04A-83087BF24590}"/>
    <dgm:cxn modelId="{AF6FA999-FFD5-4703-84CE-9647906F201F}" srcId="{AD4395A4-44C5-4C88-996D-BCE68C00E8C0}" destId="{2B686635-3FFF-4AC3-8034-4BA9DC8F1E39}" srcOrd="0" destOrd="0" parTransId="{E1ECB8A3-1120-41CB-87D2-DE9D7404491F}" sibTransId="{57711668-6ABF-4E93-B597-B2D97B7CF35F}"/>
    <dgm:cxn modelId="{6CCA1DA1-E95C-4034-9EE0-B339A2DE74EF}" type="presOf" srcId="{0343FC60-731D-48B8-8DEA-1A9285614E08}" destId="{C3A4C225-06BB-4083-9CCF-641B70C3B683}" srcOrd="0" destOrd="0" presId="urn:microsoft.com/office/officeart/2005/8/layout/lProcess3"/>
    <dgm:cxn modelId="{EBF254A3-B28B-4ECD-98E4-26AAF6B03368}" type="presOf" srcId="{813621E6-4420-4F2B-BB47-3EC54CDA611F}" destId="{DD3308D4-D6B0-45BE-B504-693E5D3A4E28}" srcOrd="0" destOrd="0" presId="urn:microsoft.com/office/officeart/2005/8/layout/lProcess3"/>
    <dgm:cxn modelId="{676A36C9-9F2B-460E-B5FE-A3F842A5966A}" type="presOf" srcId="{74B6B3F0-41A9-4263-9176-E43C9781EED7}" destId="{1E724111-A1DD-4D42-90EE-7593BBF7DCF9}" srcOrd="0" destOrd="0" presId="urn:microsoft.com/office/officeart/2005/8/layout/lProcess3"/>
    <dgm:cxn modelId="{972E4CCE-3A47-4560-B478-074CD7E0C5B9}" srcId="{AD8707D2-36E0-438C-A60B-1ECD9EA7F6AB}" destId="{506C58E6-5A44-4814-AC34-B797E188F3D5}" srcOrd="0" destOrd="0" parTransId="{0DE83A2D-E351-4F8A-B2C4-415423B568A0}" sibTransId="{15258739-9BC7-4458-9F0B-72B3D32BCA5D}"/>
    <dgm:cxn modelId="{BFA79BD6-28C3-40FA-95B6-A2CDB33E0550}" srcId="{74B6B3F0-41A9-4263-9176-E43C9781EED7}" destId="{20BCF0C1-BA3B-4B49-A4FF-64BE91198CE1}" srcOrd="1" destOrd="0" parTransId="{5935EADE-729C-4026-AF07-451E4D8EC65E}" sibTransId="{DD80E1FD-0073-4731-8807-CE28BFFAA5A5}"/>
    <dgm:cxn modelId="{FBDAFAE3-A55D-4B3F-969E-4493B92C34F6}" srcId="{AD8707D2-36E0-438C-A60B-1ECD9EA7F6AB}" destId="{0343FC60-731D-48B8-8DEA-1A9285614E08}" srcOrd="2" destOrd="0" parTransId="{37A69D1B-7983-4CAE-8DC1-23B4BCA243F1}" sibTransId="{784AA62C-073A-48E1-A23A-E51A460A394E}"/>
    <dgm:cxn modelId="{3EAF38E6-2381-4111-B811-F2D96A9E1DFE}" srcId="{2B686635-3FFF-4AC3-8034-4BA9DC8F1E39}" destId="{C4CB6AB3-1F8C-4C57-8B6F-BAB7A629F5A0}" srcOrd="1" destOrd="0" parTransId="{C5E7D540-2759-4580-82C1-3B108D7C556A}" sibTransId="{445FD760-501D-4D00-B1BE-A4536A40DCD7}"/>
    <dgm:cxn modelId="{BBF0CBED-BAFB-4A9F-8D19-D5CAA4F9E96D}" type="presOf" srcId="{5D3ABA0F-9113-4087-981B-2671278148D4}" destId="{6E527EE3-D276-47E5-B74D-2BE665D4712A}" srcOrd="0" destOrd="0" presId="urn:microsoft.com/office/officeart/2005/8/layout/lProcess3"/>
    <dgm:cxn modelId="{F4B0F0F5-42ED-48C1-AA01-23972E230D6E}" srcId="{AD8707D2-36E0-438C-A60B-1ECD9EA7F6AB}" destId="{B1D423E3-6C14-4278-9165-80C96271540B}" srcOrd="1" destOrd="0" parTransId="{9BFC572D-4D41-431C-9FD8-6E715B621DCE}" sibTransId="{A5A7F77E-9454-4048-921D-0E5A0FED1844}"/>
    <dgm:cxn modelId="{10E06FFA-897E-4C05-81ED-705F371B6134}" type="presOf" srcId="{2B686635-3FFF-4AC3-8034-4BA9DC8F1E39}" destId="{7B77C640-1A80-44DA-A562-92D26D3923E5}" srcOrd="0" destOrd="0" presId="urn:microsoft.com/office/officeart/2005/8/layout/lProcess3"/>
    <dgm:cxn modelId="{2F24A708-84DA-4B99-A586-A24623C6B624}" type="presParOf" srcId="{7F748B51-3FE3-4C32-B504-90E8BDBBE44A}" destId="{5791E07F-79E6-4FAA-A1B0-410F378C604F}" srcOrd="0" destOrd="0" presId="urn:microsoft.com/office/officeart/2005/8/layout/lProcess3"/>
    <dgm:cxn modelId="{57B68C3E-E15A-4260-BDC6-A0CDA4F7477E}" type="presParOf" srcId="{5791E07F-79E6-4FAA-A1B0-410F378C604F}" destId="{7B77C640-1A80-44DA-A562-92D26D3923E5}" srcOrd="0" destOrd="0" presId="urn:microsoft.com/office/officeart/2005/8/layout/lProcess3"/>
    <dgm:cxn modelId="{0915C7A0-0B96-4ECD-BA61-F80F587E695C}" type="presParOf" srcId="{5791E07F-79E6-4FAA-A1B0-410F378C604F}" destId="{6C0F9262-8C45-496C-BD0D-0F5FFB7A5FEC}" srcOrd="1" destOrd="0" presId="urn:microsoft.com/office/officeart/2005/8/layout/lProcess3"/>
    <dgm:cxn modelId="{E097209F-B835-488C-B688-FA1CD38F76B4}" type="presParOf" srcId="{5791E07F-79E6-4FAA-A1B0-410F378C604F}" destId="{DCCB1EE3-D0CB-4613-9BAF-7F41CD476ABF}" srcOrd="2" destOrd="0" presId="urn:microsoft.com/office/officeart/2005/8/layout/lProcess3"/>
    <dgm:cxn modelId="{9973947A-7EF1-4CB4-8A4E-00D7ADF7F15C}" type="presParOf" srcId="{5791E07F-79E6-4FAA-A1B0-410F378C604F}" destId="{90B71452-7420-409C-872C-4A11FE595F94}" srcOrd="3" destOrd="0" presId="urn:microsoft.com/office/officeart/2005/8/layout/lProcess3"/>
    <dgm:cxn modelId="{C5A8EF5D-395A-43F2-8544-72542B940236}" type="presParOf" srcId="{5791E07F-79E6-4FAA-A1B0-410F378C604F}" destId="{91900F9C-6140-4FCA-BA54-800A62967EC5}" srcOrd="4" destOrd="0" presId="urn:microsoft.com/office/officeart/2005/8/layout/lProcess3"/>
    <dgm:cxn modelId="{AB93A7A6-B1A3-42D0-844A-2E6AA1567D94}" type="presParOf" srcId="{7F748B51-3FE3-4C32-B504-90E8BDBBE44A}" destId="{9ED138A4-BAC6-4E80-ADBE-CC5204542F8D}" srcOrd="1" destOrd="0" presId="urn:microsoft.com/office/officeart/2005/8/layout/lProcess3"/>
    <dgm:cxn modelId="{388F8C45-993A-4922-ACBA-7CE97CD4C796}" type="presParOf" srcId="{7F748B51-3FE3-4C32-B504-90E8BDBBE44A}" destId="{C2E10713-BE90-4EBC-BFBB-6778DE7DF957}" srcOrd="2" destOrd="0" presId="urn:microsoft.com/office/officeart/2005/8/layout/lProcess3"/>
    <dgm:cxn modelId="{9B167325-6A52-4240-B239-8E633637AF67}" type="presParOf" srcId="{C2E10713-BE90-4EBC-BFBB-6778DE7DF957}" destId="{1E724111-A1DD-4D42-90EE-7593BBF7DCF9}" srcOrd="0" destOrd="0" presId="urn:microsoft.com/office/officeart/2005/8/layout/lProcess3"/>
    <dgm:cxn modelId="{CB9D5777-D663-4B47-9806-727928EA8C87}" type="presParOf" srcId="{C2E10713-BE90-4EBC-BFBB-6778DE7DF957}" destId="{FE5482E5-274B-48D0-AC14-0A8C08128381}" srcOrd="1" destOrd="0" presId="urn:microsoft.com/office/officeart/2005/8/layout/lProcess3"/>
    <dgm:cxn modelId="{467619B3-6789-47C0-AFAD-73E9139A9BC7}" type="presParOf" srcId="{C2E10713-BE90-4EBC-BFBB-6778DE7DF957}" destId="{29060EA1-64E8-4E60-85BB-054B4282C7CE}" srcOrd="2" destOrd="0" presId="urn:microsoft.com/office/officeart/2005/8/layout/lProcess3"/>
    <dgm:cxn modelId="{172EF52D-572D-4F55-AEA1-F566B38FDA88}" type="presParOf" srcId="{C2E10713-BE90-4EBC-BFBB-6778DE7DF957}" destId="{1F8C7E82-C2F6-4447-B853-F7421FCEFE9A}" srcOrd="3" destOrd="0" presId="urn:microsoft.com/office/officeart/2005/8/layout/lProcess3"/>
    <dgm:cxn modelId="{DB0913F1-C8D6-420B-9C28-27AFB9E8E724}" type="presParOf" srcId="{C2E10713-BE90-4EBC-BFBB-6778DE7DF957}" destId="{E0AB7029-E207-4DF4-9FC1-D841716A8B52}" srcOrd="4" destOrd="0" presId="urn:microsoft.com/office/officeart/2005/8/layout/lProcess3"/>
    <dgm:cxn modelId="{9248F5C5-1BB4-4269-B5B5-83A4691D7E8D}" type="presParOf" srcId="{C2E10713-BE90-4EBC-BFBB-6778DE7DF957}" destId="{09A5E7D5-5910-4A09-AFF5-CF22791FD357}" srcOrd="5" destOrd="0" presId="urn:microsoft.com/office/officeart/2005/8/layout/lProcess3"/>
    <dgm:cxn modelId="{D3E792FB-438F-4868-873F-37E40757BD2D}" type="presParOf" srcId="{C2E10713-BE90-4EBC-BFBB-6778DE7DF957}" destId="{E29B0A95-88F7-4EAB-BFD3-879502AE41A6}" srcOrd="6" destOrd="0" presId="urn:microsoft.com/office/officeart/2005/8/layout/lProcess3"/>
    <dgm:cxn modelId="{7CAF1FDA-793E-4303-AA1D-B1AC37E7EEC9}" type="presParOf" srcId="{C2E10713-BE90-4EBC-BFBB-6778DE7DF957}" destId="{6153993A-5ECB-4A2F-B2B9-BED0AEA69A7E}" srcOrd="7" destOrd="0" presId="urn:microsoft.com/office/officeart/2005/8/layout/lProcess3"/>
    <dgm:cxn modelId="{77CCBD95-2566-4232-84FB-4333EDC5F3CD}" type="presParOf" srcId="{C2E10713-BE90-4EBC-BFBB-6778DE7DF957}" destId="{DBEF8F94-7B8C-487C-9B2A-DEE1F7C130CC}" srcOrd="8" destOrd="0" presId="urn:microsoft.com/office/officeart/2005/8/layout/lProcess3"/>
    <dgm:cxn modelId="{F772C58D-C2EC-47DB-9C63-235D9C1184CF}" type="presParOf" srcId="{7F748B51-3FE3-4C32-B504-90E8BDBBE44A}" destId="{2BDEDD3B-B076-442E-B6B7-F96C8E6A2FD0}" srcOrd="3" destOrd="0" presId="urn:microsoft.com/office/officeart/2005/8/layout/lProcess3"/>
    <dgm:cxn modelId="{8B6D94C0-8898-4E1D-8F82-6D1E04DFA847}" type="presParOf" srcId="{7F748B51-3FE3-4C32-B504-90E8BDBBE44A}" destId="{4FBB590F-BF0B-424B-A2E7-5A0D47121363}" srcOrd="4" destOrd="0" presId="urn:microsoft.com/office/officeart/2005/8/layout/lProcess3"/>
    <dgm:cxn modelId="{A0807C9B-BB86-4571-8CC7-D187FA4C3A10}" type="presParOf" srcId="{4FBB590F-BF0B-424B-A2E7-5A0D47121363}" destId="{45C5D874-522B-4D92-A3DB-BFF63BECCB61}" srcOrd="0" destOrd="0" presId="urn:microsoft.com/office/officeart/2005/8/layout/lProcess3"/>
    <dgm:cxn modelId="{54CC14F7-EAE5-4F60-BED3-4971C3639064}" type="presParOf" srcId="{4FBB590F-BF0B-424B-A2E7-5A0D47121363}" destId="{72612ADA-6F4A-4715-90F1-836C6A7B42D5}" srcOrd="1" destOrd="0" presId="urn:microsoft.com/office/officeart/2005/8/layout/lProcess3"/>
    <dgm:cxn modelId="{89052709-468B-4729-A2F8-3C5232ED3975}" type="presParOf" srcId="{4FBB590F-BF0B-424B-A2E7-5A0D47121363}" destId="{EB3C063A-31EC-4121-977B-3D11DD6869C4}" srcOrd="2" destOrd="0" presId="urn:microsoft.com/office/officeart/2005/8/layout/lProcess3"/>
    <dgm:cxn modelId="{CA48CED0-7421-4AC3-8239-F4706A54E30F}" type="presParOf" srcId="{4FBB590F-BF0B-424B-A2E7-5A0D47121363}" destId="{6946C6BB-7167-4318-BD82-513A0F024079}" srcOrd="3" destOrd="0" presId="urn:microsoft.com/office/officeart/2005/8/layout/lProcess3"/>
    <dgm:cxn modelId="{06E58B7C-273E-4033-813B-A9D6D0F4C0E5}" type="presParOf" srcId="{4FBB590F-BF0B-424B-A2E7-5A0D47121363}" destId="{9E4F1E78-A47F-47CE-BC9A-12EBE97ACDAE}" srcOrd="4" destOrd="0" presId="urn:microsoft.com/office/officeart/2005/8/layout/lProcess3"/>
    <dgm:cxn modelId="{00EF87A0-F604-4EA3-8622-552A7F41EC21}" type="presParOf" srcId="{4FBB590F-BF0B-424B-A2E7-5A0D47121363}" destId="{0E2C6DE5-6718-4192-A125-38FCABEF8F17}" srcOrd="5" destOrd="0" presId="urn:microsoft.com/office/officeart/2005/8/layout/lProcess3"/>
    <dgm:cxn modelId="{65A32F17-0CA4-4C67-935F-D58D3DD91B04}" type="presParOf" srcId="{4FBB590F-BF0B-424B-A2E7-5A0D47121363}" destId="{C3A4C225-06BB-4083-9CCF-641B70C3B683}" srcOrd="6" destOrd="0" presId="urn:microsoft.com/office/officeart/2005/8/layout/lProcess3"/>
    <dgm:cxn modelId="{77FDFB00-2FB8-499F-A3F1-CE9A2488026D}" type="presParOf" srcId="{7F748B51-3FE3-4C32-B504-90E8BDBBE44A}" destId="{79602063-B45F-4097-8EF2-EC6542D0B0A5}" srcOrd="5" destOrd="0" presId="urn:microsoft.com/office/officeart/2005/8/layout/lProcess3"/>
    <dgm:cxn modelId="{5E3F918D-8BEA-45DA-BD90-741464E0E0AD}" type="presParOf" srcId="{7F748B51-3FE3-4C32-B504-90E8BDBBE44A}" destId="{C98AD4B0-0801-44CD-81DB-CB57BA45192F}" srcOrd="6" destOrd="0" presId="urn:microsoft.com/office/officeart/2005/8/layout/lProcess3"/>
    <dgm:cxn modelId="{20A7CAC1-241A-47C4-B2F7-2988EF2C92F2}" type="presParOf" srcId="{C98AD4B0-0801-44CD-81DB-CB57BA45192F}" destId="{DD3308D4-D6B0-45BE-B504-693E5D3A4E28}" srcOrd="0" destOrd="0" presId="urn:microsoft.com/office/officeart/2005/8/layout/lProcess3"/>
    <dgm:cxn modelId="{0C279C90-B2C6-4CF8-B61D-F7B5FB69CAA9}" type="presParOf" srcId="{C98AD4B0-0801-44CD-81DB-CB57BA45192F}" destId="{E541B233-0076-4EE7-8C87-772E44E55B44}" srcOrd="1" destOrd="0" presId="urn:microsoft.com/office/officeart/2005/8/layout/lProcess3"/>
    <dgm:cxn modelId="{A615C8CB-E96E-472E-9282-FACC452980D4}" type="presParOf" srcId="{C98AD4B0-0801-44CD-81DB-CB57BA45192F}" destId="{14838812-F532-4D2D-AB04-8AC5B64E964B}" srcOrd="2" destOrd="0" presId="urn:microsoft.com/office/officeart/2005/8/layout/lProcess3"/>
    <dgm:cxn modelId="{D0575834-632A-4DF2-A6BA-32F5497ACEC1}" type="presParOf" srcId="{C98AD4B0-0801-44CD-81DB-CB57BA45192F}" destId="{866616B3-C935-4878-9F11-EBE5DA8DA24F}" srcOrd="3" destOrd="0" presId="urn:microsoft.com/office/officeart/2005/8/layout/lProcess3"/>
    <dgm:cxn modelId="{784F33C8-9EEA-4DCC-BB10-7D92BEA9FBE8}" type="presParOf" srcId="{C98AD4B0-0801-44CD-81DB-CB57BA45192F}" destId="{6E527EE3-D276-47E5-B74D-2BE665D4712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2081E-0D06-4A0B-97AB-89D6471D420D}" type="doc">
      <dgm:prSet loTypeId="urn:microsoft.com/office/officeart/2005/8/layout/hProcess9" loCatId="process" qsTypeId="urn:microsoft.com/office/officeart/2005/8/quickstyle/simple1" qsCatId="simple" csTypeId="urn:microsoft.com/office/officeart/2005/8/colors/accent6_5" csCatId="accent6" phldr="1"/>
      <dgm:spPr/>
      <dgm:t>
        <a:bodyPr/>
        <a:lstStyle/>
        <a:p>
          <a:endParaRPr lang="en-US"/>
        </a:p>
      </dgm:t>
    </dgm:pt>
    <dgm:pt modelId="{A38FC14B-2EBD-49AF-8689-5B761129CCAC}">
      <dgm:prSet custT="1"/>
      <dgm:spPr/>
      <dgm:t>
        <a:bodyPr/>
        <a:lstStyle/>
        <a:p>
          <a:r>
            <a:rPr lang="en-US" sz="2400" b="1" dirty="0"/>
            <a:t>Regularity</a:t>
          </a:r>
        </a:p>
      </dgm:t>
    </dgm:pt>
    <dgm:pt modelId="{CF6FD179-0C12-4278-AFAE-7E3AB44550EB}" type="parTrans" cxnId="{CBF0C270-7511-4149-B9CD-BBED02C29659}">
      <dgm:prSet/>
      <dgm:spPr/>
      <dgm:t>
        <a:bodyPr/>
        <a:lstStyle/>
        <a:p>
          <a:endParaRPr lang="en-US" sz="1800" b="1"/>
        </a:p>
      </dgm:t>
    </dgm:pt>
    <dgm:pt modelId="{5875073E-FF70-437F-B2F5-6E9B2EA5434A}" type="sibTrans" cxnId="{CBF0C270-7511-4149-B9CD-BBED02C29659}">
      <dgm:prSet/>
      <dgm:spPr/>
      <dgm:t>
        <a:bodyPr/>
        <a:lstStyle/>
        <a:p>
          <a:endParaRPr lang="en-US" sz="1800" b="1"/>
        </a:p>
      </dgm:t>
    </dgm:pt>
    <dgm:pt modelId="{B27E17C5-2D8B-4157-80B5-BDEF2529F376}">
      <dgm:prSet custT="1"/>
      <dgm:spPr/>
      <dgm:t>
        <a:bodyPr/>
        <a:lstStyle/>
        <a:p>
          <a:r>
            <a:rPr lang="en-US" sz="2400" b="1" dirty="0"/>
            <a:t>Economy</a:t>
          </a:r>
        </a:p>
      </dgm:t>
    </dgm:pt>
    <dgm:pt modelId="{60E672AE-0B17-479E-92AF-D367F5CA604C}" type="parTrans" cxnId="{C7374E11-3F39-4956-852A-7FFB174AEFA7}">
      <dgm:prSet/>
      <dgm:spPr/>
      <dgm:t>
        <a:bodyPr/>
        <a:lstStyle/>
        <a:p>
          <a:endParaRPr lang="en-US" sz="1800" b="1"/>
        </a:p>
      </dgm:t>
    </dgm:pt>
    <dgm:pt modelId="{69F2DAFA-C279-4CD8-861A-28D3861D4600}" type="sibTrans" cxnId="{C7374E11-3F39-4956-852A-7FFB174AEFA7}">
      <dgm:prSet/>
      <dgm:spPr/>
      <dgm:t>
        <a:bodyPr/>
        <a:lstStyle/>
        <a:p>
          <a:endParaRPr lang="en-US" sz="1800" b="1"/>
        </a:p>
      </dgm:t>
    </dgm:pt>
    <dgm:pt modelId="{CF8C0AE6-01C3-4B2A-9791-FFC60A3EBF42}">
      <dgm:prSet custT="1"/>
      <dgm:spPr/>
      <dgm:t>
        <a:bodyPr/>
        <a:lstStyle/>
        <a:p>
          <a:r>
            <a:rPr lang="en-US" sz="2400" b="1" dirty="0"/>
            <a:t>Efficiency </a:t>
          </a:r>
        </a:p>
      </dgm:t>
    </dgm:pt>
    <dgm:pt modelId="{1F12877E-2048-4BEC-A5B1-F86DB880294F}" type="parTrans" cxnId="{72DFE0E3-6452-4130-BE21-B3654E8514AB}">
      <dgm:prSet/>
      <dgm:spPr/>
      <dgm:t>
        <a:bodyPr/>
        <a:lstStyle/>
        <a:p>
          <a:endParaRPr lang="en-US" sz="1800" b="1"/>
        </a:p>
      </dgm:t>
    </dgm:pt>
    <dgm:pt modelId="{A421D3BE-8897-4037-B167-9A8FFF8F9779}" type="sibTrans" cxnId="{72DFE0E3-6452-4130-BE21-B3654E8514AB}">
      <dgm:prSet/>
      <dgm:spPr/>
      <dgm:t>
        <a:bodyPr/>
        <a:lstStyle/>
        <a:p>
          <a:endParaRPr lang="en-US" sz="1800" b="1"/>
        </a:p>
      </dgm:t>
    </dgm:pt>
    <dgm:pt modelId="{B177BD7D-B0DC-4B26-B089-275952E3A00C}">
      <dgm:prSet custT="1"/>
      <dgm:spPr/>
      <dgm:t>
        <a:bodyPr/>
        <a:lstStyle/>
        <a:p>
          <a:r>
            <a:rPr lang="en-BB" sz="2400" b="1" dirty="0"/>
            <a:t>Effectiveness</a:t>
          </a:r>
          <a:endParaRPr lang="en-US" sz="2400" b="1" dirty="0"/>
        </a:p>
      </dgm:t>
    </dgm:pt>
    <dgm:pt modelId="{1EB6D079-9FCF-4899-9B77-D38986C5A051}" type="parTrans" cxnId="{82B99E83-B5C8-4A4F-A0A7-0977AB30AEE9}">
      <dgm:prSet/>
      <dgm:spPr/>
      <dgm:t>
        <a:bodyPr/>
        <a:lstStyle/>
        <a:p>
          <a:endParaRPr lang="en-US" sz="1800" b="1"/>
        </a:p>
      </dgm:t>
    </dgm:pt>
    <dgm:pt modelId="{916F7B2D-EEFC-452E-BE1F-A00736AAB938}" type="sibTrans" cxnId="{82B99E83-B5C8-4A4F-A0A7-0977AB30AEE9}">
      <dgm:prSet/>
      <dgm:spPr/>
      <dgm:t>
        <a:bodyPr/>
        <a:lstStyle/>
        <a:p>
          <a:endParaRPr lang="en-US" sz="1800" b="1"/>
        </a:p>
      </dgm:t>
    </dgm:pt>
    <dgm:pt modelId="{C7665938-C028-4ECF-8620-FF54D6DFCAD8}">
      <dgm:prSet custT="1"/>
      <dgm:spPr/>
      <dgm:t>
        <a:bodyPr/>
        <a:lstStyle/>
        <a:p>
          <a:r>
            <a:rPr lang="en-US" sz="2400" b="1" dirty="0"/>
            <a:t>Propriety</a:t>
          </a:r>
        </a:p>
      </dgm:t>
    </dgm:pt>
    <dgm:pt modelId="{0750D18C-6EB0-4114-A4A6-26435332A3D4}" type="parTrans" cxnId="{1B6E3D53-B23A-4205-BCEC-CB5F89BE2554}">
      <dgm:prSet/>
      <dgm:spPr/>
      <dgm:t>
        <a:bodyPr/>
        <a:lstStyle/>
        <a:p>
          <a:endParaRPr lang="en-US" sz="1800" b="1"/>
        </a:p>
      </dgm:t>
    </dgm:pt>
    <dgm:pt modelId="{0CCC84C9-8326-4232-AB5E-C0513C00798B}" type="sibTrans" cxnId="{1B6E3D53-B23A-4205-BCEC-CB5F89BE2554}">
      <dgm:prSet/>
      <dgm:spPr/>
      <dgm:t>
        <a:bodyPr/>
        <a:lstStyle/>
        <a:p>
          <a:endParaRPr lang="en-US" sz="1800" b="1"/>
        </a:p>
      </dgm:t>
    </dgm:pt>
    <dgm:pt modelId="{E6352260-A377-415E-A101-5074BD93AC0C}" type="pres">
      <dgm:prSet presAssocID="{FDF2081E-0D06-4A0B-97AB-89D6471D420D}" presName="CompostProcess" presStyleCnt="0">
        <dgm:presLayoutVars>
          <dgm:dir/>
          <dgm:resizeHandles val="exact"/>
        </dgm:presLayoutVars>
      </dgm:prSet>
      <dgm:spPr/>
    </dgm:pt>
    <dgm:pt modelId="{E4C059D6-1BD7-46A0-9747-BC4256FD0E2A}" type="pres">
      <dgm:prSet presAssocID="{FDF2081E-0D06-4A0B-97AB-89D6471D420D}" presName="arrow" presStyleLbl="bgShp" presStyleIdx="0" presStyleCnt="1"/>
      <dgm:spPr/>
    </dgm:pt>
    <dgm:pt modelId="{36D827D0-9691-4427-AA99-8AF3D876C399}" type="pres">
      <dgm:prSet presAssocID="{FDF2081E-0D06-4A0B-97AB-89D6471D420D}" presName="linearProcess" presStyleCnt="0"/>
      <dgm:spPr/>
    </dgm:pt>
    <dgm:pt modelId="{DAB8224D-1929-4714-B132-0E3B8C5CC81E}" type="pres">
      <dgm:prSet presAssocID="{A38FC14B-2EBD-49AF-8689-5B761129CCAC}" presName="textNode" presStyleLbl="node1" presStyleIdx="0" presStyleCnt="5">
        <dgm:presLayoutVars>
          <dgm:bulletEnabled val="1"/>
        </dgm:presLayoutVars>
      </dgm:prSet>
      <dgm:spPr/>
    </dgm:pt>
    <dgm:pt modelId="{8A61DDB0-6185-4977-8772-56EF841C5BEA}" type="pres">
      <dgm:prSet presAssocID="{5875073E-FF70-437F-B2F5-6E9B2EA5434A}" presName="sibTrans" presStyleCnt="0"/>
      <dgm:spPr/>
    </dgm:pt>
    <dgm:pt modelId="{DF2FA731-BF4C-4332-99BB-30FB3CF38519}" type="pres">
      <dgm:prSet presAssocID="{B27E17C5-2D8B-4157-80B5-BDEF2529F376}" presName="textNode" presStyleLbl="node1" presStyleIdx="1" presStyleCnt="5">
        <dgm:presLayoutVars>
          <dgm:bulletEnabled val="1"/>
        </dgm:presLayoutVars>
      </dgm:prSet>
      <dgm:spPr/>
    </dgm:pt>
    <dgm:pt modelId="{B0A9A5DD-FDAD-4821-937F-5C451963FAEE}" type="pres">
      <dgm:prSet presAssocID="{69F2DAFA-C279-4CD8-861A-28D3861D4600}" presName="sibTrans" presStyleCnt="0"/>
      <dgm:spPr/>
    </dgm:pt>
    <dgm:pt modelId="{8E44D1E9-CC03-4A97-B6EE-07D7728B4D5A}" type="pres">
      <dgm:prSet presAssocID="{CF8C0AE6-01C3-4B2A-9791-FFC60A3EBF42}" presName="textNode" presStyleLbl="node1" presStyleIdx="2" presStyleCnt="5" custLinFactNeighborX="78212" custLinFactNeighborY="3006">
        <dgm:presLayoutVars>
          <dgm:bulletEnabled val="1"/>
        </dgm:presLayoutVars>
      </dgm:prSet>
      <dgm:spPr/>
    </dgm:pt>
    <dgm:pt modelId="{D5F0BAED-D2AA-4B52-91DA-9C978029F1D7}" type="pres">
      <dgm:prSet presAssocID="{A421D3BE-8897-4037-B167-9A8FFF8F9779}" presName="sibTrans" presStyleCnt="0"/>
      <dgm:spPr/>
    </dgm:pt>
    <dgm:pt modelId="{E4118A4B-2774-4C5D-BF8A-B3A3C9B01A48}" type="pres">
      <dgm:prSet presAssocID="{B177BD7D-B0DC-4B26-B089-275952E3A00C}" presName="textNode" presStyleLbl="node1" presStyleIdx="3" presStyleCnt="5">
        <dgm:presLayoutVars>
          <dgm:bulletEnabled val="1"/>
        </dgm:presLayoutVars>
      </dgm:prSet>
      <dgm:spPr/>
    </dgm:pt>
    <dgm:pt modelId="{2A1FC5C2-897A-42C6-AF16-98951E941CF2}" type="pres">
      <dgm:prSet presAssocID="{916F7B2D-EEFC-452E-BE1F-A00736AAB938}" presName="sibTrans" presStyleCnt="0"/>
      <dgm:spPr/>
    </dgm:pt>
    <dgm:pt modelId="{FBC4D3FC-6F70-490A-90BC-4FA14C2E2377}" type="pres">
      <dgm:prSet presAssocID="{C7665938-C028-4ECF-8620-FF54D6DFCAD8}" presName="textNode" presStyleLbl="node1" presStyleIdx="4" presStyleCnt="5">
        <dgm:presLayoutVars>
          <dgm:bulletEnabled val="1"/>
        </dgm:presLayoutVars>
      </dgm:prSet>
      <dgm:spPr/>
    </dgm:pt>
  </dgm:ptLst>
  <dgm:cxnLst>
    <dgm:cxn modelId="{C7374E11-3F39-4956-852A-7FFB174AEFA7}" srcId="{FDF2081E-0D06-4A0B-97AB-89D6471D420D}" destId="{B27E17C5-2D8B-4157-80B5-BDEF2529F376}" srcOrd="1" destOrd="0" parTransId="{60E672AE-0B17-479E-92AF-D367F5CA604C}" sibTransId="{69F2DAFA-C279-4CD8-861A-28D3861D4600}"/>
    <dgm:cxn modelId="{9662E028-F7E6-4978-8D12-A0FE60143390}" type="presOf" srcId="{B177BD7D-B0DC-4B26-B089-275952E3A00C}" destId="{E4118A4B-2774-4C5D-BF8A-B3A3C9B01A48}" srcOrd="0" destOrd="0" presId="urn:microsoft.com/office/officeart/2005/8/layout/hProcess9"/>
    <dgm:cxn modelId="{CBF0C270-7511-4149-B9CD-BBED02C29659}" srcId="{FDF2081E-0D06-4A0B-97AB-89D6471D420D}" destId="{A38FC14B-2EBD-49AF-8689-5B761129CCAC}" srcOrd="0" destOrd="0" parTransId="{CF6FD179-0C12-4278-AFAE-7E3AB44550EB}" sibTransId="{5875073E-FF70-437F-B2F5-6E9B2EA5434A}"/>
    <dgm:cxn modelId="{1B6E3D53-B23A-4205-BCEC-CB5F89BE2554}" srcId="{FDF2081E-0D06-4A0B-97AB-89D6471D420D}" destId="{C7665938-C028-4ECF-8620-FF54D6DFCAD8}" srcOrd="4" destOrd="0" parTransId="{0750D18C-6EB0-4114-A4A6-26435332A3D4}" sibTransId="{0CCC84C9-8326-4232-AB5E-C0513C00798B}"/>
    <dgm:cxn modelId="{EC531F74-F953-40A7-9593-E7C2AFF6294B}" type="presOf" srcId="{FDF2081E-0D06-4A0B-97AB-89D6471D420D}" destId="{E6352260-A377-415E-A101-5074BD93AC0C}" srcOrd="0" destOrd="0" presId="urn:microsoft.com/office/officeart/2005/8/layout/hProcess9"/>
    <dgm:cxn modelId="{82B99E83-B5C8-4A4F-A0A7-0977AB30AEE9}" srcId="{FDF2081E-0D06-4A0B-97AB-89D6471D420D}" destId="{B177BD7D-B0DC-4B26-B089-275952E3A00C}" srcOrd="3" destOrd="0" parTransId="{1EB6D079-9FCF-4899-9B77-D38986C5A051}" sibTransId="{916F7B2D-EEFC-452E-BE1F-A00736AAB938}"/>
    <dgm:cxn modelId="{379A5B8E-91FA-4D8E-BD1E-3BB7B1F4908A}" type="presOf" srcId="{CF8C0AE6-01C3-4B2A-9791-FFC60A3EBF42}" destId="{8E44D1E9-CC03-4A97-B6EE-07D7728B4D5A}" srcOrd="0" destOrd="0" presId="urn:microsoft.com/office/officeart/2005/8/layout/hProcess9"/>
    <dgm:cxn modelId="{903D0C8F-879B-4D9F-87A8-E9037723AA0F}" type="presOf" srcId="{C7665938-C028-4ECF-8620-FF54D6DFCAD8}" destId="{FBC4D3FC-6F70-490A-90BC-4FA14C2E2377}" srcOrd="0" destOrd="0" presId="urn:microsoft.com/office/officeart/2005/8/layout/hProcess9"/>
    <dgm:cxn modelId="{AD7FD0AE-AB45-443B-ACA7-2845F84CB44D}" type="presOf" srcId="{B27E17C5-2D8B-4157-80B5-BDEF2529F376}" destId="{DF2FA731-BF4C-4332-99BB-30FB3CF38519}" srcOrd="0" destOrd="0" presId="urn:microsoft.com/office/officeart/2005/8/layout/hProcess9"/>
    <dgm:cxn modelId="{0C5F2ECF-4852-4FAF-9F12-6B3B75D3D72D}" type="presOf" srcId="{A38FC14B-2EBD-49AF-8689-5B761129CCAC}" destId="{DAB8224D-1929-4714-B132-0E3B8C5CC81E}" srcOrd="0" destOrd="0" presId="urn:microsoft.com/office/officeart/2005/8/layout/hProcess9"/>
    <dgm:cxn modelId="{72DFE0E3-6452-4130-BE21-B3654E8514AB}" srcId="{FDF2081E-0D06-4A0B-97AB-89D6471D420D}" destId="{CF8C0AE6-01C3-4B2A-9791-FFC60A3EBF42}" srcOrd="2" destOrd="0" parTransId="{1F12877E-2048-4BEC-A5B1-F86DB880294F}" sibTransId="{A421D3BE-8897-4037-B167-9A8FFF8F9779}"/>
    <dgm:cxn modelId="{D53A7AC9-8EF6-4F64-B01A-C101E40E4245}" type="presParOf" srcId="{E6352260-A377-415E-A101-5074BD93AC0C}" destId="{E4C059D6-1BD7-46A0-9747-BC4256FD0E2A}" srcOrd="0" destOrd="0" presId="urn:microsoft.com/office/officeart/2005/8/layout/hProcess9"/>
    <dgm:cxn modelId="{9DDD3DE4-9932-4084-A74B-841868CA0585}" type="presParOf" srcId="{E6352260-A377-415E-A101-5074BD93AC0C}" destId="{36D827D0-9691-4427-AA99-8AF3D876C399}" srcOrd="1" destOrd="0" presId="urn:microsoft.com/office/officeart/2005/8/layout/hProcess9"/>
    <dgm:cxn modelId="{802D08FA-EA63-477D-AE0F-9D98310C98CA}" type="presParOf" srcId="{36D827D0-9691-4427-AA99-8AF3D876C399}" destId="{DAB8224D-1929-4714-B132-0E3B8C5CC81E}" srcOrd="0" destOrd="0" presId="urn:microsoft.com/office/officeart/2005/8/layout/hProcess9"/>
    <dgm:cxn modelId="{1594F3EF-8F0B-403D-89C1-BC007391E860}" type="presParOf" srcId="{36D827D0-9691-4427-AA99-8AF3D876C399}" destId="{8A61DDB0-6185-4977-8772-56EF841C5BEA}" srcOrd="1" destOrd="0" presId="urn:microsoft.com/office/officeart/2005/8/layout/hProcess9"/>
    <dgm:cxn modelId="{39C39E1C-3E87-4B32-A53F-6133408B545E}" type="presParOf" srcId="{36D827D0-9691-4427-AA99-8AF3D876C399}" destId="{DF2FA731-BF4C-4332-99BB-30FB3CF38519}" srcOrd="2" destOrd="0" presId="urn:microsoft.com/office/officeart/2005/8/layout/hProcess9"/>
    <dgm:cxn modelId="{BD77ADC9-064E-43EC-B354-6BB420116441}" type="presParOf" srcId="{36D827D0-9691-4427-AA99-8AF3D876C399}" destId="{B0A9A5DD-FDAD-4821-937F-5C451963FAEE}" srcOrd="3" destOrd="0" presId="urn:microsoft.com/office/officeart/2005/8/layout/hProcess9"/>
    <dgm:cxn modelId="{32FA08E2-7D3B-4485-8761-60980A7D46AA}" type="presParOf" srcId="{36D827D0-9691-4427-AA99-8AF3D876C399}" destId="{8E44D1E9-CC03-4A97-B6EE-07D7728B4D5A}" srcOrd="4" destOrd="0" presId="urn:microsoft.com/office/officeart/2005/8/layout/hProcess9"/>
    <dgm:cxn modelId="{096246F4-77CF-45A3-8A48-E65CEC5FE2CA}" type="presParOf" srcId="{36D827D0-9691-4427-AA99-8AF3D876C399}" destId="{D5F0BAED-D2AA-4B52-91DA-9C978029F1D7}" srcOrd="5" destOrd="0" presId="urn:microsoft.com/office/officeart/2005/8/layout/hProcess9"/>
    <dgm:cxn modelId="{1919F376-CAF4-4F58-8782-6E5B3AD5F506}" type="presParOf" srcId="{36D827D0-9691-4427-AA99-8AF3D876C399}" destId="{E4118A4B-2774-4C5D-BF8A-B3A3C9B01A48}" srcOrd="6" destOrd="0" presId="urn:microsoft.com/office/officeart/2005/8/layout/hProcess9"/>
    <dgm:cxn modelId="{FF12F4BD-B8C4-466B-AD33-8CF032C95980}" type="presParOf" srcId="{36D827D0-9691-4427-AA99-8AF3D876C399}" destId="{2A1FC5C2-897A-42C6-AF16-98951E941CF2}" srcOrd="7" destOrd="0" presId="urn:microsoft.com/office/officeart/2005/8/layout/hProcess9"/>
    <dgm:cxn modelId="{38391E45-6793-4F94-AA14-791016745271}" type="presParOf" srcId="{36D827D0-9691-4427-AA99-8AF3D876C399}" destId="{FBC4D3FC-6F70-490A-90BC-4FA14C2E2377}"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B1150-E9A3-445D-A0E6-A06414ED6916}" type="doc">
      <dgm:prSet loTypeId="urn:microsoft.com/office/officeart/2005/8/layout/pyramid2" loCatId="pyramid" qsTypeId="urn:microsoft.com/office/officeart/2005/8/quickstyle/simple1" qsCatId="simple" csTypeId="urn:microsoft.com/office/officeart/2005/8/colors/accent6_4" csCatId="accent6" phldr="1"/>
      <dgm:spPr/>
    </dgm:pt>
    <dgm:pt modelId="{9B44B4F5-DA12-4958-AAE2-3F0490876A66}">
      <dgm:prSet phldrT="[Text]"/>
      <dgm:spPr/>
      <dgm:t>
        <a:bodyPr/>
        <a:lstStyle/>
        <a:p>
          <a:r>
            <a:rPr lang="en-US" b="1" dirty="0">
              <a:solidFill>
                <a:schemeClr val="accent6">
                  <a:lumMod val="50000"/>
                </a:schemeClr>
              </a:solidFill>
            </a:rPr>
            <a:t>AG-1</a:t>
          </a:r>
        </a:p>
      </dgm:t>
    </dgm:pt>
    <dgm:pt modelId="{ACD748A3-F98B-4D36-83E5-38F48ABD9C47}" type="parTrans" cxnId="{B4EDED91-0958-43E5-85C3-527638AF2314}">
      <dgm:prSet/>
      <dgm:spPr/>
      <dgm:t>
        <a:bodyPr/>
        <a:lstStyle/>
        <a:p>
          <a:endParaRPr lang="en-US"/>
        </a:p>
      </dgm:t>
    </dgm:pt>
    <dgm:pt modelId="{E101703C-21FA-4EFA-A137-402D86E56CE8}" type="sibTrans" cxnId="{B4EDED91-0958-43E5-85C3-527638AF2314}">
      <dgm:prSet/>
      <dgm:spPr/>
      <dgm:t>
        <a:bodyPr/>
        <a:lstStyle/>
        <a:p>
          <a:endParaRPr lang="en-US"/>
        </a:p>
      </dgm:t>
    </dgm:pt>
    <dgm:pt modelId="{213F64A7-A92E-4AD1-AC7E-75DCD20D2622}">
      <dgm:prSet phldrT="[Text]"/>
      <dgm:spPr/>
      <dgm:t>
        <a:bodyPr/>
        <a:lstStyle/>
        <a:p>
          <a:r>
            <a:rPr lang="en-US" b="1" dirty="0">
              <a:solidFill>
                <a:schemeClr val="accent6">
                  <a:lumMod val="50000"/>
                </a:schemeClr>
              </a:solidFill>
            </a:rPr>
            <a:t>DAG - 4</a:t>
          </a:r>
        </a:p>
      </dgm:t>
    </dgm:pt>
    <dgm:pt modelId="{97603DC5-EDF8-4618-A3F2-4FD7549DD104}" type="parTrans" cxnId="{F2E27329-C5D7-4487-8C95-CCDAC8EC4C01}">
      <dgm:prSet/>
      <dgm:spPr/>
      <dgm:t>
        <a:bodyPr/>
        <a:lstStyle/>
        <a:p>
          <a:endParaRPr lang="en-US"/>
        </a:p>
      </dgm:t>
    </dgm:pt>
    <dgm:pt modelId="{6667771B-64BD-4F70-9FA5-0C8D175AFD2E}" type="sibTrans" cxnId="{F2E27329-C5D7-4487-8C95-CCDAC8EC4C01}">
      <dgm:prSet/>
      <dgm:spPr/>
      <dgm:t>
        <a:bodyPr/>
        <a:lstStyle/>
        <a:p>
          <a:endParaRPr lang="en-US"/>
        </a:p>
      </dgm:t>
    </dgm:pt>
    <dgm:pt modelId="{214C5281-9597-4EDA-9479-3F04757C8D5E}">
      <dgm:prSet phldrT="[Text]"/>
      <dgm:spPr/>
      <dgm:t>
        <a:bodyPr/>
        <a:lstStyle/>
        <a:p>
          <a:r>
            <a:rPr lang="en-US" b="1" dirty="0">
              <a:solidFill>
                <a:schemeClr val="accent6">
                  <a:lumMod val="50000"/>
                </a:schemeClr>
              </a:solidFill>
            </a:rPr>
            <a:t>AAG -18</a:t>
          </a:r>
        </a:p>
      </dgm:t>
    </dgm:pt>
    <dgm:pt modelId="{AD54DAED-EEFB-4417-A788-4386FF5C5FE4}" type="parTrans" cxnId="{2290EA78-6C28-47AB-B485-A2631049CDCE}">
      <dgm:prSet/>
      <dgm:spPr/>
      <dgm:t>
        <a:bodyPr/>
        <a:lstStyle/>
        <a:p>
          <a:endParaRPr lang="en-US"/>
        </a:p>
      </dgm:t>
    </dgm:pt>
    <dgm:pt modelId="{93276C9E-54E7-41F7-A3FF-123F368615CE}" type="sibTrans" cxnId="{2290EA78-6C28-47AB-B485-A2631049CDCE}">
      <dgm:prSet/>
      <dgm:spPr/>
      <dgm:t>
        <a:bodyPr/>
        <a:lstStyle/>
        <a:p>
          <a:endParaRPr lang="en-US"/>
        </a:p>
      </dgm:t>
    </dgm:pt>
    <dgm:pt modelId="{09BC6242-CD38-449A-B412-D0FE67CD1EF3}">
      <dgm:prSet phldrT="[Text]"/>
      <dgm:spPr/>
      <dgm:t>
        <a:bodyPr/>
        <a:lstStyle/>
        <a:p>
          <a:r>
            <a:rPr lang="en-US" b="1" dirty="0">
              <a:solidFill>
                <a:schemeClr val="accent6">
                  <a:lumMod val="50000"/>
                </a:schemeClr>
              </a:solidFill>
            </a:rPr>
            <a:t>Director -110</a:t>
          </a:r>
        </a:p>
      </dgm:t>
    </dgm:pt>
    <dgm:pt modelId="{F612B0DD-3FFD-4483-9BC9-C61EE68D2779}" type="parTrans" cxnId="{F720AA40-001D-4AFD-9892-C0C6CD15D928}">
      <dgm:prSet/>
      <dgm:spPr/>
      <dgm:t>
        <a:bodyPr/>
        <a:lstStyle/>
        <a:p>
          <a:endParaRPr lang="en-US"/>
        </a:p>
      </dgm:t>
    </dgm:pt>
    <dgm:pt modelId="{96DAB2E0-17FF-4F66-9633-273078E87B45}" type="sibTrans" cxnId="{F720AA40-001D-4AFD-9892-C0C6CD15D928}">
      <dgm:prSet/>
      <dgm:spPr/>
      <dgm:t>
        <a:bodyPr/>
        <a:lstStyle/>
        <a:p>
          <a:endParaRPr lang="en-US"/>
        </a:p>
      </dgm:t>
    </dgm:pt>
    <dgm:pt modelId="{42650229-8F71-4941-8189-162B92D01A86}">
      <dgm:prSet phldrT="[Text]"/>
      <dgm:spPr/>
      <dgm:t>
        <a:bodyPr/>
        <a:lstStyle/>
        <a:p>
          <a:r>
            <a:rPr lang="en-US" b="1" dirty="0">
              <a:solidFill>
                <a:schemeClr val="accent6">
                  <a:lumMod val="50000"/>
                </a:schemeClr>
              </a:solidFill>
            </a:rPr>
            <a:t>Auditor officer-255</a:t>
          </a:r>
        </a:p>
      </dgm:t>
    </dgm:pt>
    <dgm:pt modelId="{B1F2EB87-8D27-4198-B911-672637CD1C31}" type="parTrans" cxnId="{DB88F3B7-1FD2-4CB4-AB5C-91C869B8B254}">
      <dgm:prSet/>
      <dgm:spPr/>
      <dgm:t>
        <a:bodyPr/>
        <a:lstStyle/>
        <a:p>
          <a:endParaRPr lang="en-US"/>
        </a:p>
      </dgm:t>
    </dgm:pt>
    <dgm:pt modelId="{489304C2-16E0-479A-8DA1-29D95DB65215}" type="sibTrans" cxnId="{DB88F3B7-1FD2-4CB4-AB5C-91C869B8B254}">
      <dgm:prSet/>
      <dgm:spPr/>
      <dgm:t>
        <a:bodyPr/>
        <a:lstStyle/>
        <a:p>
          <a:endParaRPr lang="en-US"/>
        </a:p>
      </dgm:t>
    </dgm:pt>
    <dgm:pt modelId="{BBF6E905-84A1-4D91-A3E3-F63710348D82}">
      <dgm:prSet phldrT="[Text]"/>
      <dgm:spPr/>
      <dgm:t>
        <a:bodyPr/>
        <a:lstStyle/>
        <a:p>
          <a:r>
            <a:rPr lang="en-US" b="1" dirty="0">
              <a:solidFill>
                <a:schemeClr val="accent6">
                  <a:lumMod val="50000"/>
                </a:schemeClr>
              </a:solidFill>
            </a:rPr>
            <a:t>Audit Superintendent -110</a:t>
          </a:r>
        </a:p>
      </dgm:t>
    </dgm:pt>
    <dgm:pt modelId="{89D9CC7D-D6A7-4662-968F-C828F4911B0E}" type="parTrans" cxnId="{02DAA459-F18A-4C8E-BFFB-FEC92B92E6D1}">
      <dgm:prSet/>
      <dgm:spPr/>
      <dgm:t>
        <a:bodyPr/>
        <a:lstStyle/>
        <a:p>
          <a:endParaRPr lang="en-US"/>
        </a:p>
      </dgm:t>
    </dgm:pt>
    <dgm:pt modelId="{52F83C1F-C261-455A-B422-86FBB9CFC3DA}" type="sibTrans" cxnId="{02DAA459-F18A-4C8E-BFFB-FEC92B92E6D1}">
      <dgm:prSet/>
      <dgm:spPr/>
      <dgm:t>
        <a:bodyPr/>
        <a:lstStyle/>
        <a:p>
          <a:endParaRPr lang="en-US"/>
        </a:p>
      </dgm:t>
    </dgm:pt>
    <dgm:pt modelId="{C997876E-7E80-4A52-891F-855A63F836BE}">
      <dgm:prSet phldrT="[Text]"/>
      <dgm:spPr/>
      <dgm:t>
        <a:bodyPr/>
        <a:lstStyle/>
        <a:p>
          <a:r>
            <a:rPr lang="en-US" b="1" dirty="0">
              <a:solidFill>
                <a:schemeClr val="accent6">
                  <a:lumMod val="50000"/>
                </a:schemeClr>
              </a:solidFill>
            </a:rPr>
            <a:t>Auditor Inspector – 25</a:t>
          </a:r>
        </a:p>
      </dgm:t>
    </dgm:pt>
    <dgm:pt modelId="{BC7338DC-5271-4492-AFDA-8C2953253CE9}" type="parTrans" cxnId="{396102A0-EE68-4B49-A796-144E6AE62912}">
      <dgm:prSet/>
      <dgm:spPr/>
      <dgm:t>
        <a:bodyPr/>
        <a:lstStyle/>
        <a:p>
          <a:endParaRPr lang="en-US"/>
        </a:p>
      </dgm:t>
    </dgm:pt>
    <dgm:pt modelId="{EFABBB80-4B07-4F47-83C5-A81593C7DC92}" type="sibTrans" cxnId="{396102A0-EE68-4B49-A796-144E6AE62912}">
      <dgm:prSet/>
      <dgm:spPr/>
      <dgm:t>
        <a:bodyPr/>
        <a:lstStyle/>
        <a:p>
          <a:endParaRPr lang="en-US"/>
        </a:p>
      </dgm:t>
    </dgm:pt>
    <dgm:pt modelId="{EC5CF942-14B4-4C70-A930-8691CA617A20}">
      <dgm:prSet phldrT="[Text]"/>
      <dgm:spPr/>
      <dgm:t>
        <a:bodyPr/>
        <a:lstStyle/>
        <a:p>
          <a:r>
            <a:rPr lang="en-US" b="1" dirty="0">
              <a:solidFill>
                <a:schemeClr val="accent6">
                  <a:lumMod val="50000"/>
                </a:schemeClr>
              </a:solidFill>
            </a:rPr>
            <a:t>Other Staff </a:t>
          </a:r>
        </a:p>
      </dgm:t>
    </dgm:pt>
    <dgm:pt modelId="{820C3696-B205-4119-B784-44637CB6E20D}" type="parTrans" cxnId="{08E84A70-545A-4E38-B8D5-A821C441BC89}">
      <dgm:prSet/>
      <dgm:spPr/>
      <dgm:t>
        <a:bodyPr/>
        <a:lstStyle/>
        <a:p>
          <a:endParaRPr lang="en-US"/>
        </a:p>
      </dgm:t>
    </dgm:pt>
    <dgm:pt modelId="{93C8DE2C-BCA4-4CD2-A6E1-751DEFB98ADE}" type="sibTrans" cxnId="{08E84A70-545A-4E38-B8D5-A821C441BC89}">
      <dgm:prSet/>
      <dgm:spPr/>
      <dgm:t>
        <a:bodyPr/>
        <a:lstStyle/>
        <a:p>
          <a:endParaRPr lang="en-US"/>
        </a:p>
      </dgm:t>
    </dgm:pt>
    <dgm:pt modelId="{A3D025EB-46CF-4D0E-9EE1-845C17D248C3}">
      <dgm:prSet phldrT="[Text]"/>
      <dgm:spPr/>
      <dgm:t>
        <a:bodyPr/>
        <a:lstStyle/>
        <a:p>
          <a:r>
            <a:rPr lang="en-US" b="1" dirty="0">
              <a:solidFill>
                <a:schemeClr val="accent6">
                  <a:lumMod val="50000"/>
                </a:schemeClr>
              </a:solidFill>
            </a:rPr>
            <a:t>Total 643</a:t>
          </a:r>
        </a:p>
      </dgm:t>
    </dgm:pt>
    <dgm:pt modelId="{15BAEDDE-00AD-45A2-AC5B-E17459D3CC06}" type="parTrans" cxnId="{5D4553CF-EC47-4F06-9A24-C9D2AD01F686}">
      <dgm:prSet/>
      <dgm:spPr/>
      <dgm:t>
        <a:bodyPr/>
        <a:lstStyle/>
        <a:p>
          <a:endParaRPr lang="en-US"/>
        </a:p>
      </dgm:t>
    </dgm:pt>
    <dgm:pt modelId="{046C1022-787F-4FB0-8E85-6A8817D3323B}" type="sibTrans" cxnId="{5D4553CF-EC47-4F06-9A24-C9D2AD01F686}">
      <dgm:prSet/>
      <dgm:spPr/>
      <dgm:t>
        <a:bodyPr/>
        <a:lstStyle/>
        <a:p>
          <a:endParaRPr lang="en-US"/>
        </a:p>
      </dgm:t>
    </dgm:pt>
    <dgm:pt modelId="{8D0C258B-E178-4687-992E-5F9E7DFC0D9B}" type="pres">
      <dgm:prSet presAssocID="{301B1150-E9A3-445D-A0E6-A06414ED6916}" presName="compositeShape" presStyleCnt="0">
        <dgm:presLayoutVars>
          <dgm:dir/>
          <dgm:resizeHandles/>
        </dgm:presLayoutVars>
      </dgm:prSet>
      <dgm:spPr/>
    </dgm:pt>
    <dgm:pt modelId="{A246D5A6-7B8B-4253-9C9E-D2C4E1C3BC31}" type="pres">
      <dgm:prSet presAssocID="{301B1150-E9A3-445D-A0E6-A06414ED6916}" presName="pyramid" presStyleLbl="node1" presStyleIdx="0" presStyleCnt="1"/>
      <dgm:spPr/>
    </dgm:pt>
    <dgm:pt modelId="{9CA146BF-7CDB-43D1-919C-EDA902A40D79}" type="pres">
      <dgm:prSet presAssocID="{301B1150-E9A3-445D-A0E6-A06414ED6916}" presName="theList" presStyleCnt="0"/>
      <dgm:spPr/>
    </dgm:pt>
    <dgm:pt modelId="{23609E02-3796-4810-8EE7-21CBA3F31DED}" type="pres">
      <dgm:prSet presAssocID="{9B44B4F5-DA12-4958-AAE2-3F0490876A66}" presName="aNode" presStyleLbl="fgAcc1" presStyleIdx="0" presStyleCnt="9">
        <dgm:presLayoutVars>
          <dgm:bulletEnabled val="1"/>
        </dgm:presLayoutVars>
      </dgm:prSet>
      <dgm:spPr/>
    </dgm:pt>
    <dgm:pt modelId="{0F302D05-FB07-4B54-9A4A-2161817696AA}" type="pres">
      <dgm:prSet presAssocID="{9B44B4F5-DA12-4958-AAE2-3F0490876A66}" presName="aSpace" presStyleCnt="0"/>
      <dgm:spPr/>
    </dgm:pt>
    <dgm:pt modelId="{7C81891E-6D23-4A9F-9866-98B9B58C204D}" type="pres">
      <dgm:prSet presAssocID="{213F64A7-A92E-4AD1-AC7E-75DCD20D2622}" presName="aNode" presStyleLbl="fgAcc1" presStyleIdx="1" presStyleCnt="9">
        <dgm:presLayoutVars>
          <dgm:bulletEnabled val="1"/>
        </dgm:presLayoutVars>
      </dgm:prSet>
      <dgm:spPr/>
    </dgm:pt>
    <dgm:pt modelId="{D377009D-E12A-40A4-8125-6C2FB2481059}" type="pres">
      <dgm:prSet presAssocID="{213F64A7-A92E-4AD1-AC7E-75DCD20D2622}" presName="aSpace" presStyleCnt="0"/>
      <dgm:spPr/>
    </dgm:pt>
    <dgm:pt modelId="{AB70E058-6CEE-4ACA-8B1E-F4967717480C}" type="pres">
      <dgm:prSet presAssocID="{214C5281-9597-4EDA-9479-3F04757C8D5E}" presName="aNode" presStyleLbl="fgAcc1" presStyleIdx="2" presStyleCnt="9">
        <dgm:presLayoutVars>
          <dgm:bulletEnabled val="1"/>
        </dgm:presLayoutVars>
      </dgm:prSet>
      <dgm:spPr/>
    </dgm:pt>
    <dgm:pt modelId="{098547B8-0E2A-4D86-A6D9-09B886C9E605}" type="pres">
      <dgm:prSet presAssocID="{214C5281-9597-4EDA-9479-3F04757C8D5E}" presName="aSpace" presStyleCnt="0"/>
      <dgm:spPr/>
    </dgm:pt>
    <dgm:pt modelId="{FA6A3BC0-2903-46C4-B4A6-34A196AF4BA4}" type="pres">
      <dgm:prSet presAssocID="{09BC6242-CD38-449A-B412-D0FE67CD1EF3}" presName="aNode" presStyleLbl="fgAcc1" presStyleIdx="3" presStyleCnt="9">
        <dgm:presLayoutVars>
          <dgm:bulletEnabled val="1"/>
        </dgm:presLayoutVars>
      </dgm:prSet>
      <dgm:spPr/>
    </dgm:pt>
    <dgm:pt modelId="{63951A40-6D3C-419A-B002-BBFA4177C2F0}" type="pres">
      <dgm:prSet presAssocID="{09BC6242-CD38-449A-B412-D0FE67CD1EF3}" presName="aSpace" presStyleCnt="0"/>
      <dgm:spPr/>
    </dgm:pt>
    <dgm:pt modelId="{F05FE90F-CCD2-4220-889C-F3A34AE61EDE}" type="pres">
      <dgm:prSet presAssocID="{42650229-8F71-4941-8189-162B92D01A86}" presName="aNode" presStyleLbl="fgAcc1" presStyleIdx="4" presStyleCnt="9">
        <dgm:presLayoutVars>
          <dgm:bulletEnabled val="1"/>
        </dgm:presLayoutVars>
      </dgm:prSet>
      <dgm:spPr/>
    </dgm:pt>
    <dgm:pt modelId="{2AF7A304-3F40-4326-B00F-143E00BE7834}" type="pres">
      <dgm:prSet presAssocID="{42650229-8F71-4941-8189-162B92D01A86}" presName="aSpace" presStyleCnt="0"/>
      <dgm:spPr/>
    </dgm:pt>
    <dgm:pt modelId="{C9F81A60-BF4E-462B-9C67-82809EA6DDEC}" type="pres">
      <dgm:prSet presAssocID="{BBF6E905-84A1-4D91-A3E3-F63710348D82}" presName="aNode" presStyleLbl="fgAcc1" presStyleIdx="5" presStyleCnt="9">
        <dgm:presLayoutVars>
          <dgm:bulletEnabled val="1"/>
        </dgm:presLayoutVars>
      </dgm:prSet>
      <dgm:spPr/>
    </dgm:pt>
    <dgm:pt modelId="{E7214EAD-F771-4DE0-A819-94EEDD597BF4}" type="pres">
      <dgm:prSet presAssocID="{BBF6E905-84A1-4D91-A3E3-F63710348D82}" presName="aSpace" presStyleCnt="0"/>
      <dgm:spPr/>
    </dgm:pt>
    <dgm:pt modelId="{9D723133-AE3D-4276-B41F-31BF873B1BCF}" type="pres">
      <dgm:prSet presAssocID="{C997876E-7E80-4A52-891F-855A63F836BE}" presName="aNode" presStyleLbl="fgAcc1" presStyleIdx="6" presStyleCnt="9">
        <dgm:presLayoutVars>
          <dgm:bulletEnabled val="1"/>
        </dgm:presLayoutVars>
      </dgm:prSet>
      <dgm:spPr/>
    </dgm:pt>
    <dgm:pt modelId="{E65F0EB1-5098-417D-A30D-54B9500D9E91}" type="pres">
      <dgm:prSet presAssocID="{C997876E-7E80-4A52-891F-855A63F836BE}" presName="aSpace" presStyleCnt="0"/>
      <dgm:spPr/>
    </dgm:pt>
    <dgm:pt modelId="{25179F90-7EF3-467F-9A21-FBC1439C9BA2}" type="pres">
      <dgm:prSet presAssocID="{EC5CF942-14B4-4C70-A930-8691CA617A20}" presName="aNode" presStyleLbl="fgAcc1" presStyleIdx="7" presStyleCnt="9">
        <dgm:presLayoutVars>
          <dgm:bulletEnabled val="1"/>
        </dgm:presLayoutVars>
      </dgm:prSet>
      <dgm:spPr/>
    </dgm:pt>
    <dgm:pt modelId="{5E9AC35C-0E8F-4297-97DC-FDF160DF67B9}" type="pres">
      <dgm:prSet presAssocID="{EC5CF942-14B4-4C70-A930-8691CA617A20}" presName="aSpace" presStyleCnt="0"/>
      <dgm:spPr/>
    </dgm:pt>
    <dgm:pt modelId="{6857AD6B-208B-4ABF-B3B3-DC37492A17FB}" type="pres">
      <dgm:prSet presAssocID="{A3D025EB-46CF-4D0E-9EE1-845C17D248C3}" presName="aNode" presStyleLbl="fgAcc1" presStyleIdx="8" presStyleCnt="9">
        <dgm:presLayoutVars>
          <dgm:bulletEnabled val="1"/>
        </dgm:presLayoutVars>
      </dgm:prSet>
      <dgm:spPr/>
    </dgm:pt>
    <dgm:pt modelId="{B0AA65EE-1DD3-4A31-918D-6B74B7177E2A}" type="pres">
      <dgm:prSet presAssocID="{A3D025EB-46CF-4D0E-9EE1-845C17D248C3}" presName="aSpace" presStyleCnt="0"/>
      <dgm:spPr/>
    </dgm:pt>
  </dgm:ptLst>
  <dgm:cxnLst>
    <dgm:cxn modelId="{DE551A02-2CBF-4145-A62A-43E260E93CC1}" type="presOf" srcId="{213F64A7-A92E-4AD1-AC7E-75DCD20D2622}" destId="{7C81891E-6D23-4A9F-9866-98B9B58C204D}" srcOrd="0" destOrd="0" presId="urn:microsoft.com/office/officeart/2005/8/layout/pyramid2"/>
    <dgm:cxn modelId="{E1545809-126D-4015-986D-CD31FCDD5659}" type="presOf" srcId="{9B44B4F5-DA12-4958-AAE2-3F0490876A66}" destId="{23609E02-3796-4810-8EE7-21CBA3F31DED}" srcOrd="0" destOrd="0" presId="urn:microsoft.com/office/officeart/2005/8/layout/pyramid2"/>
    <dgm:cxn modelId="{C7C6FF0F-C3A0-461F-A6F0-0CFB0158A168}" type="presOf" srcId="{C997876E-7E80-4A52-891F-855A63F836BE}" destId="{9D723133-AE3D-4276-B41F-31BF873B1BCF}" srcOrd="0" destOrd="0" presId="urn:microsoft.com/office/officeart/2005/8/layout/pyramid2"/>
    <dgm:cxn modelId="{6111C719-BA6F-4997-B21E-684B0130501A}" type="presOf" srcId="{A3D025EB-46CF-4D0E-9EE1-845C17D248C3}" destId="{6857AD6B-208B-4ABF-B3B3-DC37492A17FB}" srcOrd="0" destOrd="0" presId="urn:microsoft.com/office/officeart/2005/8/layout/pyramid2"/>
    <dgm:cxn modelId="{F2E27329-C5D7-4487-8C95-CCDAC8EC4C01}" srcId="{301B1150-E9A3-445D-A0E6-A06414ED6916}" destId="{213F64A7-A92E-4AD1-AC7E-75DCD20D2622}" srcOrd="1" destOrd="0" parTransId="{97603DC5-EDF8-4618-A3F2-4FD7549DD104}" sibTransId="{6667771B-64BD-4F70-9FA5-0C8D175AFD2E}"/>
    <dgm:cxn modelId="{F720AA40-001D-4AFD-9892-C0C6CD15D928}" srcId="{301B1150-E9A3-445D-A0E6-A06414ED6916}" destId="{09BC6242-CD38-449A-B412-D0FE67CD1EF3}" srcOrd="3" destOrd="0" parTransId="{F612B0DD-3FFD-4483-9BC9-C61EE68D2779}" sibTransId="{96DAB2E0-17FF-4F66-9633-273078E87B45}"/>
    <dgm:cxn modelId="{1E9AFD4F-A523-467D-B491-25B42E42F46E}" type="presOf" srcId="{301B1150-E9A3-445D-A0E6-A06414ED6916}" destId="{8D0C258B-E178-4687-992E-5F9E7DFC0D9B}" srcOrd="0" destOrd="0" presId="urn:microsoft.com/office/officeart/2005/8/layout/pyramid2"/>
    <dgm:cxn modelId="{08E84A70-545A-4E38-B8D5-A821C441BC89}" srcId="{301B1150-E9A3-445D-A0E6-A06414ED6916}" destId="{EC5CF942-14B4-4C70-A930-8691CA617A20}" srcOrd="7" destOrd="0" parTransId="{820C3696-B205-4119-B784-44637CB6E20D}" sibTransId="{93C8DE2C-BCA4-4CD2-A6E1-751DEFB98ADE}"/>
    <dgm:cxn modelId="{2290EA78-6C28-47AB-B485-A2631049CDCE}" srcId="{301B1150-E9A3-445D-A0E6-A06414ED6916}" destId="{214C5281-9597-4EDA-9479-3F04757C8D5E}" srcOrd="2" destOrd="0" parTransId="{AD54DAED-EEFB-4417-A788-4386FF5C5FE4}" sibTransId="{93276C9E-54E7-41F7-A3FF-123F368615CE}"/>
    <dgm:cxn modelId="{02DAA459-F18A-4C8E-BFFB-FEC92B92E6D1}" srcId="{301B1150-E9A3-445D-A0E6-A06414ED6916}" destId="{BBF6E905-84A1-4D91-A3E3-F63710348D82}" srcOrd="5" destOrd="0" parTransId="{89D9CC7D-D6A7-4662-968F-C828F4911B0E}" sibTransId="{52F83C1F-C261-455A-B422-86FBB9CFC3DA}"/>
    <dgm:cxn modelId="{B4EDED91-0958-43E5-85C3-527638AF2314}" srcId="{301B1150-E9A3-445D-A0E6-A06414ED6916}" destId="{9B44B4F5-DA12-4958-AAE2-3F0490876A66}" srcOrd="0" destOrd="0" parTransId="{ACD748A3-F98B-4D36-83E5-38F48ABD9C47}" sibTransId="{E101703C-21FA-4EFA-A137-402D86E56CE8}"/>
    <dgm:cxn modelId="{D3878392-644B-4736-B88A-E7778C718811}" type="presOf" srcId="{09BC6242-CD38-449A-B412-D0FE67CD1EF3}" destId="{FA6A3BC0-2903-46C4-B4A6-34A196AF4BA4}" srcOrd="0" destOrd="0" presId="urn:microsoft.com/office/officeart/2005/8/layout/pyramid2"/>
    <dgm:cxn modelId="{396102A0-EE68-4B49-A796-144E6AE62912}" srcId="{301B1150-E9A3-445D-A0E6-A06414ED6916}" destId="{C997876E-7E80-4A52-891F-855A63F836BE}" srcOrd="6" destOrd="0" parTransId="{BC7338DC-5271-4492-AFDA-8C2953253CE9}" sibTransId="{EFABBB80-4B07-4F47-83C5-A81593C7DC92}"/>
    <dgm:cxn modelId="{DB88F3B7-1FD2-4CB4-AB5C-91C869B8B254}" srcId="{301B1150-E9A3-445D-A0E6-A06414ED6916}" destId="{42650229-8F71-4941-8189-162B92D01A86}" srcOrd="4" destOrd="0" parTransId="{B1F2EB87-8D27-4198-B911-672637CD1C31}" sibTransId="{489304C2-16E0-479A-8DA1-29D95DB65215}"/>
    <dgm:cxn modelId="{A87E0AC0-F095-4318-8A92-27C46B571E33}" type="presOf" srcId="{EC5CF942-14B4-4C70-A930-8691CA617A20}" destId="{25179F90-7EF3-467F-9A21-FBC1439C9BA2}" srcOrd="0" destOrd="0" presId="urn:microsoft.com/office/officeart/2005/8/layout/pyramid2"/>
    <dgm:cxn modelId="{1E17AFCD-F6FD-4440-94D9-3046625252C7}" type="presOf" srcId="{BBF6E905-84A1-4D91-A3E3-F63710348D82}" destId="{C9F81A60-BF4E-462B-9C67-82809EA6DDEC}" srcOrd="0" destOrd="0" presId="urn:microsoft.com/office/officeart/2005/8/layout/pyramid2"/>
    <dgm:cxn modelId="{5D4553CF-EC47-4F06-9A24-C9D2AD01F686}" srcId="{301B1150-E9A3-445D-A0E6-A06414ED6916}" destId="{A3D025EB-46CF-4D0E-9EE1-845C17D248C3}" srcOrd="8" destOrd="0" parTransId="{15BAEDDE-00AD-45A2-AC5B-E17459D3CC06}" sibTransId="{046C1022-787F-4FB0-8E85-6A8817D3323B}"/>
    <dgm:cxn modelId="{4B3EAEE8-6AB3-41FB-9724-332BEB7777EC}" type="presOf" srcId="{42650229-8F71-4941-8189-162B92D01A86}" destId="{F05FE90F-CCD2-4220-889C-F3A34AE61EDE}" srcOrd="0" destOrd="0" presId="urn:microsoft.com/office/officeart/2005/8/layout/pyramid2"/>
    <dgm:cxn modelId="{986CC2F7-0B75-4422-9AF1-BB039B328D51}" type="presOf" srcId="{214C5281-9597-4EDA-9479-3F04757C8D5E}" destId="{AB70E058-6CEE-4ACA-8B1E-F4967717480C}" srcOrd="0" destOrd="0" presId="urn:microsoft.com/office/officeart/2005/8/layout/pyramid2"/>
    <dgm:cxn modelId="{B208CB8E-A69A-4C3C-B9AE-326217C1318B}" type="presParOf" srcId="{8D0C258B-E178-4687-992E-5F9E7DFC0D9B}" destId="{A246D5A6-7B8B-4253-9C9E-D2C4E1C3BC31}" srcOrd="0" destOrd="0" presId="urn:microsoft.com/office/officeart/2005/8/layout/pyramid2"/>
    <dgm:cxn modelId="{0C30ED14-B44E-4BEE-BA12-D6B0E704D648}" type="presParOf" srcId="{8D0C258B-E178-4687-992E-5F9E7DFC0D9B}" destId="{9CA146BF-7CDB-43D1-919C-EDA902A40D79}" srcOrd="1" destOrd="0" presId="urn:microsoft.com/office/officeart/2005/8/layout/pyramid2"/>
    <dgm:cxn modelId="{E06D8CA3-AC1A-4E10-8866-FF43D5B7ACDE}" type="presParOf" srcId="{9CA146BF-7CDB-43D1-919C-EDA902A40D79}" destId="{23609E02-3796-4810-8EE7-21CBA3F31DED}" srcOrd="0" destOrd="0" presId="urn:microsoft.com/office/officeart/2005/8/layout/pyramid2"/>
    <dgm:cxn modelId="{655B355A-7DC4-4ED9-A3A0-EDC4D9E99905}" type="presParOf" srcId="{9CA146BF-7CDB-43D1-919C-EDA902A40D79}" destId="{0F302D05-FB07-4B54-9A4A-2161817696AA}" srcOrd="1" destOrd="0" presId="urn:microsoft.com/office/officeart/2005/8/layout/pyramid2"/>
    <dgm:cxn modelId="{9361B86E-870B-4AF9-8DD3-11678BB3AE62}" type="presParOf" srcId="{9CA146BF-7CDB-43D1-919C-EDA902A40D79}" destId="{7C81891E-6D23-4A9F-9866-98B9B58C204D}" srcOrd="2" destOrd="0" presId="urn:microsoft.com/office/officeart/2005/8/layout/pyramid2"/>
    <dgm:cxn modelId="{497CDB4C-38CA-4FB9-99F1-C2F8F8336938}" type="presParOf" srcId="{9CA146BF-7CDB-43D1-919C-EDA902A40D79}" destId="{D377009D-E12A-40A4-8125-6C2FB2481059}" srcOrd="3" destOrd="0" presId="urn:microsoft.com/office/officeart/2005/8/layout/pyramid2"/>
    <dgm:cxn modelId="{DF84A49C-8CC6-4AAF-8C4C-844C811CE294}" type="presParOf" srcId="{9CA146BF-7CDB-43D1-919C-EDA902A40D79}" destId="{AB70E058-6CEE-4ACA-8B1E-F4967717480C}" srcOrd="4" destOrd="0" presId="urn:microsoft.com/office/officeart/2005/8/layout/pyramid2"/>
    <dgm:cxn modelId="{63C7DD60-19AC-4E84-88E6-F4631D4D61BC}" type="presParOf" srcId="{9CA146BF-7CDB-43D1-919C-EDA902A40D79}" destId="{098547B8-0E2A-4D86-A6D9-09B886C9E605}" srcOrd="5" destOrd="0" presId="urn:microsoft.com/office/officeart/2005/8/layout/pyramid2"/>
    <dgm:cxn modelId="{FBC6034E-8D0D-4C6E-960A-FA643CA03B1A}" type="presParOf" srcId="{9CA146BF-7CDB-43D1-919C-EDA902A40D79}" destId="{FA6A3BC0-2903-46C4-B4A6-34A196AF4BA4}" srcOrd="6" destOrd="0" presId="urn:microsoft.com/office/officeart/2005/8/layout/pyramid2"/>
    <dgm:cxn modelId="{EE881E51-4AAE-45CF-99D3-CA79357C3506}" type="presParOf" srcId="{9CA146BF-7CDB-43D1-919C-EDA902A40D79}" destId="{63951A40-6D3C-419A-B002-BBFA4177C2F0}" srcOrd="7" destOrd="0" presId="urn:microsoft.com/office/officeart/2005/8/layout/pyramid2"/>
    <dgm:cxn modelId="{E5084F7B-9ADB-4704-823C-BA120C821B36}" type="presParOf" srcId="{9CA146BF-7CDB-43D1-919C-EDA902A40D79}" destId="{F05FE90F-CCD2-4220-889C-F3A34AE61EDE}" srcOrd="8" destOrd="0" presId="urn:microsoft.com/office/officeart/2005/8/layout/pyramid2"/>
    <dgm:cxn modelId="{4540CD1B-8D1E-4148-9948-778C79BECF59}" type="presParOf" srcId="{9CA146BF-7CDB-43D1-919C-EDA902A40D79}" destId="{2AF7A304-3F40-4326-B00F-143E00BE7834}" srcOrd="9" destOrd="0" presId="urn:microsoft.com/office/officeart/2005/8/layout/pyramid2"/>
    <dgm:cxn modelId="{27BEC910-9534-4368-A89D-ECCDD9FA0D31}" type="presParOf" srcId="{9CA146BF-7CDB-43D1-919C-EDA902A40D79}" destId="{C9F81A60-BF4E-462B-9C67-82809EA6DDEC}" srcOrd="10" destOrd="0" presId="urn:microsoft.com/office/officeart/2005/8/layout/pyramid2"/>
    <dgm:cxn modelId="{736C5E55-D823-444F-937B-3878E8CF7867}" type="presParOf" srcId="{9CA146BF-7CDB-43D1-919C-EDA902A40D79}" destId="{E7214EAD-F771-4DE0-A819-94EEDD597BF4}" srcOrd="11" destOrd="0" presId="urn:microsoft.com/office/officeart/2005/8/layout/pyramid2"/>
    <dgm:cxn modelId="{4A81D50D-9745-498B-9F37-5FF94E473651}" type="presParOf" srcId="{9CA146BF-7CDB-43D1-919C-EDA902A40D79}" destId="{9D723133-AE3D-4276-B41F-31BF873B1BCF}" srcOrd="12" destOrd="0" presId="urn:microsoft.com/office/officeart/2005/8/layout/pyramid2"/>
    <dgm:cxn modelId="{C0E0CE9E-24A4-48BA-BAC6-A6B138BBD7FE}" type="presParOf" srcId="{9CA146BF-7CDB-43D1-919C-EDA902A40D79}" destId="{E65F0EB1-5098-417D-A30D-54B9500D9E91}" srcOrd="13" destOrd="0" presId="urn:microsoft.com/office/officeart/2005/8/layout/pyramid2"/>
    <dgm:cxn modelId="{1F71E0EE-7F45-4DA6-96FE-D090A3A2477C}" type="presParOf" srcId="{9CA146BF-7CDB-43D1-919C-EDA902A40D79}" destId="{25179F90-7EF3-467F-9A21-FBC1439C9BA2}" srcOrd="14" destOrd="0" presId="urn:microsoft.com/office/officeart/2005/8/layout/pyramid2"/>
    <dgm:cxn modelId="{AC8EFC00-84BE-4A2E-B5C0-D4D12AD47B41}" type="presParOf" srcId="{9CA146BF-7CDB-43D1-919C-EDA902A40D79}" destId="{5E9AC35C-0E8F-4297-97DC-FDF160DF67B9}" srcOrd="15" destOrd="0" presId="urn:microsoft.com/office/officeart/2005/8/layout/pyramid2"/>
    <dgm:cxn modelId="{66F37027-99CB-48C9-80C1-7F086146E2E1}" type="presParOf" srcId="{9CA146BF-7CDB-43D1-919C-EDA902A40D79}" destId="{6857AD6B-208B-4ABF-B3B3-DC37492A17FB}" srcOrd="16" destOrd="0" presId="urn:microsoft.com/office/officeart/2005/8/layout/pyramid2"/>
    <dgm:cxn modelId="{A42BE5BC-B132-4368-B6E7-81A6E85F550C}" type="presParOf" srcId="{9CA146BF-7CDB-43D1-919C-EDA902A40D79}" destId="{B0AA65EE-1DD3-4A31-918D-6B74B7177E2A}"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F69B3-371B-4193-9579-F93A890ED00F}" type="doc">
      <dgm:prSet loTypeId="urn:microsoft.com/office/officeart/2005/8/layout/hProcess11" loCatId="process" qsTypeId="urn:microsoft.com/office/officeart/2005/8/quickstyle/simple1" qsCatId="simple" csTypeId="urn:microsoft.com/office/officeart/2005/8/colors/accent6_4" csCatId="accent6" phldr="1"/>
      <dgm:spPr/>
      <dgm:t>
        <a:bodyPr/>
        <a:lstStyle/>
        <a:p>
          <a:endParaRPr lang="en-US"/>
        </a:p>
      </dgm:t>
    </dgm:pt>
    <dgm:pt modelId="{3C76035B-5D28-4AF8-8D84-38DCD82F6CFC}">
      <dgm:prSet custT="1"/>
      <dgm:spPr/>
      <dgm:t>
        <a:bodyPr/>
        <a:lstStyle/>
        <a:p>
          <a:r>
            <a:rPr lang="en-US" sz="1600"/>
            <a:t>2016 </a:t>
          </a:r>
        </a:p>
      </dgm:t>
    </dgm:pt>
    <dgm:pt modelId="{F1F46BDA-2C44-4986-BE26-7DAD81FD4D08}" type="parTrans" cxnId="{CC3032B2-EACA-4CA3-AF86-CFA547017CB1}">
      <dgm:prSet/>
      <dgm:spPr/>
      <dgm:t>
        <a:bodyPr/>
        <a:lstStyle/>
        <a:p>
          <a:endParaRPr lang="en-US" sz="2000"/>
        </a:p>
      </dgm:t>
    </dgm:pt>
    <dgm:pt modelId="{5C6ACAA9-C428-416F-A80E-42E74374BD97}" type="sibTrans" cxnId="{CC3032B2-EACA-4CA3-AF86-CFA547017CB1}">
      <dgm:prSet/>
      <dgm:spPr/>
      <dgm:t>
        <a:bodyPr/>
        <a:lstStyle/>
        <a:p>
          <a:endParaRPr lang="en-US" sz="2000"/>
        </a:p>
      </dgm:t>
    </dgm:pt>
    <dgm:pt modelId="{49826379-23DD-44F7-920E-CE037ECC7837}">
      <dgm:prSet custT="1"/>
      <dgm:spPr/>
      <dgm:t>
        <a:bodyPr/>
        <a:lstStyle/>
        <a:p>
          <a:r>
            <a:rPr lang="en-US" sz="1200"/>
            <a:t>Extraction of Natural Resources, Based 4 districts (Lalitpur, Dhading, Chitwan and Makawanpur)</a:t>
          </a:r>
        </a:p>
      </dgm:t>
    </dgm:pt>
    <dgm:pt modelId="{18A1B467-C0C5-42E6-9795-073E1465FD2F}" type="parTrans" cxnId="{77AABA46-8CBC-4EFB-BCA7-4E2B776EA91F}">
      <dgm:prSet/>
      <dgm:spPr/>
      <dgm:t>
        <a:bodyPr/>
        <a:lstStyle/>
        <a:p>
          <a:endParaRPr lang="en-US" sz="2000"/>
        </a:p>
      </dgm:t>
    </dgm:pt>
    <dgm:pt modelId="{3CCCAA23-DCEA-4342-9FA6-52038C30A570}" type="sibTrans" cxnId="{77AABA46-8CBC-4EFB-BCA7-4E2B776EA91F}">
      <dgm:prSet/>
      <dgm:spPr/>
      <dgm:t>
        <a:bodyPr/>
        <a:lstStyle/>
        <a:p>
          <a:endParaRPr lang="en-US" sz="2000"/>
        </a:p>
      </dgm:t>
    </dgm:pt>
    <dgm:pt modelId="{2FD80EFE-71ED-4A3B-8AC1-834DA802C928}">
      <dgm:prSet custT="1"/>
      <dgm:spPr/>
      <dgm:t>
        <a:bodyPr/>
        <a:lstStyle/>
        <a:p>
          <a:r>
            <a:rPr lang="en-US" sz="1600"/>
            <a:t>2017 </a:t>
          </a:r>
        </a:p>
      </dgm:t>
    </dgm:pt>
    <dgm:pt modelId="{F87EC57C-D4CA-4DF4-A22D-C8E7C0B6BF34}" type="parTrans" cxnId="{E14A2692-6FB8-4DFC-848D-9063C7BE19F9}">
      <dgm:prSet/>
      <dgm:spPr/>
      <dgm:t>
        <a:bodyPr/>
        <a:lstStyle/>
        <a:p>
          <a:endParaRPr lang="en-US" sz="2000"/>
        </a:p>
      </dgm:t>
    </dgm:pt>
    <dgm:pt modelId="{E4308F18-3A8D-47F9-ACE4-A7727386906E}" type="sibTrans" cxnId="{E14A2692-6FB8-4DFC-848D-9063C7BE19F9}">
      <dgm:prSet/>
      <dgm:spPr/>
      <dgm:t>
        <a:bodyPr/>
        <a:lstStyle/>
        <a:p>
          <a:endParaRPr lang="en-US" sz="2000"/>
        </a:p>
      </dgm:t>
    </dgm:pt>
    <dgm:pt modelId="{326B7396-0472-437D-B6BD-39E99195837B}">
      <dgm:prSet custT="1"/>
      <dgm:spPr/>
      <dgm:t>
        <a:bodyPr/>
        <a:lstStyle/>
        <a:p>
          <a:r>
            <a:rPr lang="en-US" sz="1200"/>
            <a:t>Air Pollution of Kathmandu Valley</a:t>
          </a:r>
        </a:p>
      </dgm:t>
    </dgm:pt>
    <dgm:pt modelId="{4A669EF8-BEA9-4A85-8533-F34F447FE716}" type="parTrans" cxnId="{BEC37D13-99BD-4D74-BE0C-693CAB862D4F}">
      <dgm:prSet/>
      <dgm:spPr/>
      <dgm:t>
        <a:bodyPr/>
        <a:lstStyle/>
        <a:p>
          <a:endParaRPr lang="en-US" sz="2000"/>
        </a:p>
      </dgm:t>
    </dgm:pt>
    <dgm:pt modelId="{28C9E861-19EF-42E1-AEEB-2BEDFA2A7DFC}" type="sibTrans" cxnId="{BEC37D13-99BD-4D74-BE0C-693CAB862D4F}">
      <dgm:prSet/>
      <dgm:spPr/>
      <dgm:t>
        <a:bodyPr/>
        <a:lstStyle/>
        <a:p>
          <a:endParaRPr lang="en-US" sz="2000"/>
        </a:p>
      </dgm:t>
    </dgm:pt>
    <dgm:pt modelId="{E7BBAC1D-E8B4-4E9A-A232-DBE1027D7B0A}">
      <dgm:prSet custT="1"/>
      <dgm:spPr/>
      <dgm:t>
        <a:bodyPr/>
        <a:lstStyle/>
        <a:p>
          <a:r>
            <a:rPr lang="en-US" sz="1600"/>
            <a:t>2018 </a:t>
          </a:r>
        </a:p>
      </dgm:t>
    </dgm:pt>
    <dgm:pt modelId="{D92D7DC2-2203-46E3-A0BB-A96E31FF5BEE}" type="parTrans" cxnId="{4FC44D74-C0AC-4CBA-8060-98145F37B13E}">
      <dgm:prSet/>
      <dgm:spPr/>
      <dgm:t>
        <a:bodyPr/>
        <a:lstStyle/>
        <a:p>
          <a:endParaRPr lang="en-US" sz="2000"/>
        </a:p>
      </dgm:t>
    </dgm:pt>
    <dgm:pt modelId="{B85C2A4E-565E-49CF-870E-DC191807CFCA}" type="sibTrans" cxnId="{4FC44D74-C0AC-4CBA-8060-98145F37B13E}">
      <dgm:prSet/>
      <dgm:spPr/>
      <dgm:t>
        <a:bodyPr/>
        <a:lstStyle/>
        <a:p>
          <a:endParaRPr lang="en-US" sz="2000"/>
        </a:p>
      </dgm:t>
    </dgm:pt>
    <dgm:pt modelId="{B1BF60C0-C92C-48CA-9411-4F490975E195}">
      <dgm:prSet custT="1"/>
      <dgm:spPr/>
      <dgm:t>
        <a:bodyPr/>
        <a:lstStyle/>
        <a:p>
          <a:r>
            <a:rPr lang="en-US" sz="1200"/>
            <a:t>Scientific Forest Management</a:t>
          </a:r>
        </a:p>
      </dgm:t>
    </dgm:pt>
    <dgm:pt modelId="{E6E7C9F8-3422-4F50-B1EB-C6B86F1E8D3F}" type="parTrans" cxnId="{D64AAC44-028B-489C-828D-1FC0B9526665}">
      <dgm:prSet/>
      <dgm:spPr/>
      <dgm:t>
        <a:bodyPr/>
        <a:lstStyle/>
        <a:p>
          <a:endParaRPr lang="en-US" sz="2000"/>
        </a:p>
      </dgm:t>
    </dgm:pt>
    <dgm:pt modelId="{5D3F0CB9-33C0-4EC2-92D8-539AD2CB3294}" type="sibTrans" cxnId="{D64AAC44-028B-489C-828D-1FC0B9526665}">
      <dgm:prSet/>
      <dgm:spPr/>
      <dgm:t>
        <a:bodyPr/>
        <a:lstStyle/>
        <a:p>
          <a:endParaRPr lang="en-US" sz="2000"/>
        </a:p>
      </dgm:t>
    </dgm:pt>
    <dgm:pt modelId="{DD1C5C97-2421-42F2-978F-1088612FE4BC}">
      <dgm:prSet custT="1"/>
      <dgm:spPr/>
      <dgm:t>
        <a:bodyPr/>
        <a:lstStyle/>
        <a:p>
          <a:r>
            <a:rPr lang="en-US" sz="1600"/>
            <a:t>2019 </a:t>
          </a:r>
        </a:p>
      </dgm:t>
    </dgm:pt>
    <dgm:pt modelId="{CFC39DBB-0122-45D6-A2D7-9D34FE9FE090}" type="parTrans" cxnId="{96797C63-DC29-4416-905A-A2B4332B6395}">
      <dgm:prSet/>
      <dgm:spPr/>
      <dgm:t>
        <a:bodyPr/>
        <a:lstStyle/>
        <a:p>
          <a:endParaRPr lang="en-US" sz="2000"/>
        </a:p>
      </dgm:t>
    </dgm:pt>
    <dgm:pt modelId="{B15C98C9-2965-4CDC-BB9D-09AAC41DFFC3}" type="sibTrans" cxnId="{96797C63-DC29-4416-905A-A2B4332B6395}">
      <dgm:prSet/>
      <dgm:spPr/>
      <dgm:t>
        <a:bodyPr/>
        <a:lstStyle/>
        <a:p>
          <a:endParaRPr lang="en-US" sz="2000"/>
        </a:p>
      </dgm:t>
    </dgm:pt>
    <dgm:pt modelId="{59F1AFE5-54DB-4103-B941-9CE20AC2F1E3}">
      <dgm:prSet custT="1"/>
      <dgm:spPr/>
      <dgm:t>
        <a:bodyPr/>
        <a:lstStyle/>
        <a:p>
          <a:r>
            <a:rPr lang="en-US" sz="1200"/>
            <a:t>Assessment of Environmental Conditions of Kathmandu Valley, </a:t>
          </a:r>
        </a:p>
      </dgm:t>
    </dgm:pt>
    <dgm:pt modelId="{46B28637-9F0E-4F32-8159-AEE25FF91CB3}" type="parTrans" cxnId="{28EFE0AC-23D7-4962-A158-04A25AFE3316}">
      <dgm:prSet/>
      <dgm:spPr/>
      <dgm:t>
        <a:bodyPr/>
        <a:lstStyle/>
        <a:p>
          <a:endParaRPr lang="en-US" sz="2000"/>
        </a:p>
      </dgm:t>
    </dgm:pt>
    <dgm:pt modelId="{B4770344-E598-4D05-A7AE-85C15E5B0F19}" type="sibTrans" cxnId="{28EFE0AC-23D7-4962-A158-04A25AFE3316}">
      <dgm:prSet/>
      <dgm:spPr/>
      <dgm:t>
        <a:bodyPr/>
        <a:lstStyle/>
        <a:p>
          <a:endParaRPr lang="en-US" sz="2000"/>
        </a:p>
      </dgm:t>
    </dgm:pt>
    <dgm:pt modelId="{458756C7-55E3-4836-A9B9-FB2442EFA597}">
      <dgm:prSet custT="1"/>
      <dgm:spPr/>
      <dgm:t>
        <a:bodyPr/>
        <a:lstStyle/>
        <a:p>
          <a:r>
            <a:rPr lang="en-US" sz="1200"/>
            <a:t>Bagmati river cleaning and beautification</a:t>
          </a:r>
        </a:p>
      </dgm:t>
    </dgm:pt>
    <dgm:pt modelId="{441BECA4-8645-458C-9974-18FE848B803D}" type="parTrans" cxnId="{71BE167E-C930-44C5-AAD8-5C1A8C567407}">
      <dgm:prSet/>
      <dgm:spPr/>
      <dgm:t>
        <a:bodyPr/>
        <a:lstStyle/>
        <a:p>
          <a:endParaRPr lang="en-US" sz="2000"/>
        </a:p>
      </dgm:t>
    </dgm:pt>
    <dgm:pt modelId="{AC91F101-6195-4AE8-B98A-AF4930AA91B8}" type="sibTrans" cxnId="{71BE167E-C930-44C5-AAD8-5C1A8C567407}">
      <dgm:prSet/>
      <dgm:spPr/>
      <dgm:t>
        <a:bodyPr/>
        <a:lstStyle/>
        <a:p>
          <a:endParaRPr lang="en-US" sz="2000"/>
        </a:p>
      </dgm:t>
    </dgm:pt>
    <dgm:pt modelId="{0D76698E-C158-42BF-975E-61F34A6FEA82}">
      <dgm:prSet custT="1"/>
      <dgm:spPr/>
      <dgm:t>
        <a:bodyPr/>
        <a:lstStyle/>
        <a:p>
          <a:r>
            <a:rPr lang="en-US" sz="1600"/>
            <a:t>2020</a:t>
          </a:r>
        </a:p>
      </dgm:t>
    </dgm:pt>
    <dgm:pt modelId="{C672EC99-FF7C-42FF-841D-784D413D4C8B}" type="parTrans" cxnId="{5C1D478F-1B7B-43F3-886E-E38F57EE15D8}">
      <dgm:prSet/>
      <dgm:spPr/>
      <dgm:t>
        <a:bodyPr/>
        <a:lstStyle/>
        <a:p>
          <a:endParaRPr lang="en-US" sz="2000"/>
        </a:p>
      </dgm:t>
    </dgm:pt>
    <dgm:pt modelId="{D51DCA8E-9D99-4E2F-81D7-04BA20E302CD}" type="sibTrans" cxnId="{5C1D478F-1B7B-43F3-886E-E38F57EE15D8}">
      <dgm:prSet/>
      <dgm:spPr/>
      <dgm:t>
        <a:bodyPr/>
        <a:lstStyle/>
        <a:p>
          <a:endParaRPr lang="en-US" sz="2000"/>
        </a:p>
      </dgm:t>
    </dgm:pt>
    <dgm:pt modelId="{D68DAD2F-7CD0-44ED-A5F3-D23500E8FBBA}">
      <dgm:prSet custT="1"/>
      <dgm:spPr/>
      <dgm:t>
        <a:bodyPr/>
        <a:lstStyle/>
        <a:p>
          <a:r>
            <a:rPr lang="en-BB" sz="1200"/>
            <a:t>National Park Management</a:t>
          </a:r>
          <a:endParaRPr lang="en-US" sz="1200"/>
        </a:p>
      </dgm:t>
    </dgm:pt>
    <dgm:pt modelId="{B5B0A4EF-9980-41B2-A24C-A701AA860C0A}" type="parTrans" cxnId="{E2E6C731-7A38-42C5-AF16-7C5CB687BECB}">
      <dgm:prSet/>
      <dgm:spPr/>
      <dgm:t>
        <a:bodyPr/>
        <a:lstStyle/>
        <a:p>
          <a:endParaRPr lang="en-US" sz="2000"/>
        </a:p>
      </dgm:t>
    </dgm:pt>
    <dgm:pt modelId="{C4D240C0-8431-4863-80B3-0D3647450E8B}" type="sibTrans" cxnId="{E2E6C731-7A38-42C5-AF16-7C5CB687BECB}">
      <dgm:prSet/>
      <dgm:spPr/>
      <dgm:t>
        <a:bodyPr/>
        <a:lstStyle/>
        <a:p>
          <a:endParaRPr lang="en-US" sz="2000"/>
        </a:p>
      </dgm:t>
    </dgm:pt>
    <dgm:pt modelId="{BB91471E-205A-42FE-A085-3E45515D11C4}">
      <dgm:prSet custT="1"/>
      <dgm:spPr/>
      <dgm:t>
        <a:bodyPr/>
        <a:lstStyle/>
        <a:p>
          <a:r>
            <a:rPr lang="en-US" sz="1600"/>
            <a:t>2021 </a:t>
          </a:r>
        </a:p>
      </dgm:t>
    </dgm:pt>
    <dgm:pt modelId="{8B7E46E8-22EC-47AE-9E05-1F209A74C2B7}" type="parTrans" cxnId="{A553B1AE-4742-4E2B-88B9-67D231F2ACBA}">
      <dgm:prSet/>
      <dgm:spPr/>
      <dgm:t>
        <a:bodyPr/>
        <a:lstStyle/>
        <a:p>
          <a:endParaRPr lang="en-US" sz="2000"/>
        </a:p>
      </dgm:t>
    </dgm:pt>
    <dgm:pt modelId="{337BC1DB-5CC5-4752-9A4E-028CB0C6323B}" type="sibTrans" cxnId="{A553B1AE-4742-4E2B-88B9-67D231F2ACBA}">
      <dgm:prSet/>
      <dgm:spPr/>
      <dgm:t>
        <a:bodyPr/>
        <a:lstStyle/>
        <a:p>
          <a:endParaRPr lang="en-US" sz="2000"/>
        </a:p>
      </dgm:t>
    </dgm:pt>
    <dgm:pt modelId="{10319D49-C746-4B8E-81AB-6FADD3DE23B9}">
      <dgm:prSet custT="1"/>
      <dgm:spPr/>
      <dgm:t>
        <a:bodyPr/>
        <a:lstStyle/>
        <a:p>
          <a:r>
            <a:rPr lang="en-BB" sz="1200"/>
            <a:t>Climate Change</a:t>
          </a:r>
          <a:endParaRPr lang="en-US" sz="1200"/>
        </a:p>
      </dgm:t>
    </dgm:pt>
    <dgm:pt modelId="{5C7266A0-6D19-48D0-A88B-B3B724A4D43C}" type="parTrans" cxnId="{EED75946-8785-4343-94A3-FAB289CA2903}">
      <dgm:prSet/>
      <dgm:spPr/>
      <dgm:t>
        <a:bodyPr/>
        <a:lstStyle/>
        <a:p>
          <a:endParaRPr lang="en-US" sz="2000"/>
        </a:p>
      </dgm:t>
    </dgm:pt>
    <dgm:pt modelId="{8D58CBBC-5A79-44EB-A387-4248B9FC489C}" type="sibTrans" cxnId="{EED75946-8785-4343-94A3-FAB289CA2903}">
      <dgm:prSet/>
      <dgm:spPr/>
      <dgm:t>
        <a:bodyPr/>
        <a:lstStyle/>
        <a:p>
          <a:endParaRPr lang="en-US" sz="2000"/>
        </a:p>
      </dgm:t>
    </dgm:pt>
    <dgm:pt modelId="{8A2665AD-9F57-41A4-BCDE-A0521231E077}">
      <dgm:prSet custT="1"/>
      <dgm:spPr/>
      <dgm:t>
        <a:bodyPr/>
        <a:lstStyle/>
        <a:p>
          <a:r>
            <a:rPr lang="en-US" sz="1600"/>
            <a:t>2022 </a:t>
          </a:r>
        </a:p>
      </dgm:t>
    </dgm:pt>
    <dgm:pt modelId="{DC24BEF7-5B86-4DCC-A76A-6BF58A87381A}" type="parTrans" cxnId="{64AEE693-B160-4463-BD11-60D5CCBC8B55}">
      <dgm:prSet/>
      <dgm:spPr/>
      <dgm:t>
        <a:bodyPr/>
        <a:lstStyle/>
        <a:p>
          <a:endParaRPr lang="en-US" sz="2000"/>
        </a:p>
      </dgm:t>
    </dgm:pt>
    <dgm:pt modelId="{1CA3FD38-1D14-4020-80DD-BA6EC30558BE}" type="sibTrans" cxnId="{64AEE693-B160-4463-BD11-60D5CCBC8B55}">
      <dgm:prSet/>
      <dgm:spPr/>
      <dgm:t>
        <a:bodyPr/>
        <a:lstStyle/>
        <a:p>
          <a:endParaRPr lang="en-US" sz="2000"/>
        </a:p>
      </dgm:t>
    </dgm:pt>
    <dgm:pt modelId="{5D8F3CED-2874-446A-B757-A83ACFC3E66F}">
      <dgm:prSet custT="1"/>
      <dgm:spPr/>
      <dgm:t>
        <a:bodyPr/>
        <a:lstStyle/>
        <a:p>
          <a:r>
            <a:rPr lang="en-BB" sz="1200" dirty="0"/>
            <a:t>Implementation of multilateral environmental agreements </a:t>
          </a:r>
          <a:endParaRPr lang="en-US" sz="1200" dirty="0"/>
        </a:p>
      </dgm:t>
    </dgm:pt>
    <dgm:pt modelId="{470FEACE-82A7-40F1-97A9-D49EA0044893}" type="parTrans" cxnId="{76623680-CB81-41F4-BE7F-9F38B2626D2E}">
      <dgm:prSet/>
      <dgm:spPr/>
      <dgm:t>
        <a:bodyPr/>
        <a:lstStyle/>
        <a:p>
          <a:endParaRPr lang="en-US" sz="2000"/>
        </a:p>
      </dgm:t>
    </dgm:pt>
    <dgm:pt modelId="{A778B712-D7C4-4178-B93A-136C47101E48}" type="sibTrans" cxnId="{76623680-CB81-41F4-BE7F-9F38B2626D2E}">
      <dgm:prSet/>
      <dgm:spPr/>
      <dgm:t>
        <a:bodyPr/>
        <a:lstStyle/>
        <a:p>
          <a:endParaRPr lang="en-US" sz="2000"/>
        </a:p>
      </dgm:t>
    </dgm:pt>
    <dgm:pt modelId="{6DDD286C-9B38-4BD1-8ABD-4C9AB21455F9}">
      <dgm:prSet custT="1"/>
      <dgm:spPr/>
      <dgm:t>
        <a:bodyPr/>
        <a:lstStyle/>
        <a:p>
          <a:r>
            <a:rPr lang="en-US" sz="1200" dirty="0">
              <a:solidFill>
                <a:srgbClr val="00B050"/>
              </a:solidFill>
            </a:rPr>
            <a:t>2023</a:t>
          </a:r>
        </a:p>
      </dgm:t>
    </dgm:pt>
    <dgm:pt modelId="{A654FD8B-702A-4C79-A30F-33D9F8C0798D}" type="parTrans" cxnId="{C6FC7B15-7DD6-4D45-99F2-109FBDB1E8D6}">
      <dgm:prSet/>
      <dgm:spPr/>
      <dgm:t>
        <a:bodyPr/>
        <a:lstStyle/>
        <a:p>
          <a:endParaRPr lang="en-US"/>
        </a:p>
      </dgm:t>
    </dgm:pt>
    <dgm:pt modelId="{A7697195-4AF0-431A-A85A-E145E662F0E2}" type="sibTrans" cxnId="{C6FC7B15-7DD6-4D45-99F2-109FBDB1E8D6}">
      <dgm:prSet/>
      <dgm:spPr/>
      <dgm:t>
        <a:bodyPr/>
        <a:lstStyle/>
        <a:p>
          <a:endParaRPr lang="en-US"/>
        </a:p>
      </dgm:t>
    </dgm:pt>
    <dgm:pt modelId="{F2FCFDB7-D02B-452F-9CE5-CD45AB012D16}">
      <dgm:prSet custT="1"/>
      <dgm:spPr/>
      <dgm:t>
        <a:bodyPr/>
        <a:lstStyle/>
        <a:p>
          <a:r>
            <a:rPr lang="en-US" sz="1200" dirty="0">
              <a:solidFill>
                <a:srgbClr val="00B050"/>
              </a:solidFill>
            </a:rPr>
            <a:t>Implementation of Sendai Framework in Disaster Management</a:t>
          </a:r>
        </a:p>
      </dgm:t>
    </dgm:pt>
    <dgm:pt modelId="{7DDBBA16-E6CE-4B0C-8233-0911E955E73D}" type="parTrans" cxnId="{59E1F85B-8398-4EC9-BFAB-1695ECB1C4DE}">
      <dgm:prSet/>
      <dgm:spPr/>
      <dgm:t>
        <a:bodyPr/>
        <a:lstStyle/>
        <a:p>
          <a:endParaRPr lang="en-US"/>
        </a:p>
      </dgm:t>
    </dgm:pt>
    <dgm:pt modelId="{38640A57-C47C-4779-AF88-44858B4DFE1C}" type="sibTrans" cxnId="{59E1F85B-8398-4EC9-BFAB-1695ECB1C4DE}">
      <dgm:prSet/>
      <dgm:spPr/>
      <dgm:t>
        <a:bodyPr/>
        <a:lstStyle/>
        <a:p>
          <a:endParaRPr lang="en-US"/>
        </a:p>
      </dgm:t>
    </dgm:pt>
    <dgm:pt modelId="{71B8EBE4-673F-42E5-80B6-5F7741DBE6DE}">
      <dgm:prSet custT="1"/>
      <dgm:spPr/>
      <dgm:t>
        <a:bodyPr/>
        <a:lstStyle/>
        <a:p>
          <a:r>
            <a:rPr lang="en-US" sz="1200" dirty="0">
              <a:solidFill>
                <a:srgbClr val="00B050"/>
              </a:solidFill>
            </a:rPr>
            <a:t>Medical Waste Management in selected Hospital</a:t>
          </a:r>
        </a:p>
      </dgm:t>
    </dgm:pt>
    <dgm:pt modelId="{E81B7E6D-61A9-4075-AF9C-4FE75461330A}" type="parTrans" cxnId="{06A754F9-590C-4CAA-93E4-D56B2F70FB9F}">
      <dgm:prSet/>
      <dgm:spPr/>
      <dgm:t>
        <a:bodyPr/>
        <a:lstStyle/>
        <a:p>
          <a:endParaRPr lang="en-US"/>
        </a:p>
      </dgm:t>
    </dgm:pt>
    <dgm:pt modelId="{4A71FB88-FBAE-46E9-BB90-7BBBF28EB581}" type="sibTrans" cxnId="{06A754F9-590C-4CAA-93E4-D56B2F70FB9F}">
      <dgm:prSet/>
      <dgm:spPr/>
      <dgm:t>
        <a:bodyPr/>
        <a:lstStyle/>
        <a:p>
          <a:endParaRPr lang="en-US"/>
        </a:p>
      </dgm:t>
    </dgm:pt>
    <dgm:pt modelId="{53E93998-7D5E-4983-AA8C-3E37B5A13D89}" type="pres">
      <dgm:prSet presAssocID="{690F69B3-371B-4193-9579-F93A890ED00F}" presName="Name0" presStyleCnt="0">
        <dgm:presLayoutVars>
          <dgm:dir/>
          <dgm:resizeHandles val="exact"/>
        </dgm:presLayoutVars>
      </dgm:prSet>
      <dgm:spPr/>
    </dgm:pt>
    <dgm:pt modelId="{745AC572-F486-45CD-9B34-9B1F5FC7FEB1}" type="pres">
      <dgm:prSet presAssocID="{690F69B3-371B-4193-9579-F93A890ED00F}" presName="arrow" presStyleLbl="bgShp" presStyleIdx="0" presStyleCnt="1"/>
      <dgm:spPr/>
    </dgm:pt>
    <dgm:pt modelId="{A7D9D755-B217-41F1-822F-C289B838AFE5}" type="pres">
      <dgm:prSet presAssocID="{690F69B3-371B-4193-9579-F93A890ED00F}" presName="points" presStyleCnt="0"/>
      <dgm:spPr/>
    </dgm:pt>
    <dgm:pt modelId="{CBF1592E-E7B7-4257-8CDF-FB91699344FF}" type="pres">
      <dgm:prSet presAssocID="{3C76035B-5D28-4AF8-8D84-38DCD82F6CFC}" presName="compositeA" presStyleCnt="0"/>
      <dgm:spPr/>
    </dgm:pt>
    <dgm:pt modelId="{057456CB-465F-4A25-82C9-2D6C630DC607}" type="pres">
      <dgm:prSet presAssocID="{3C76035B-5D28-4AF8-8D84-38DCD82F6CFC}" presName="textA" presStyleLbl="revTx" presStyleIdx="0" presStyleCnt="8">
        <dgm:presLayoutVars>
          <dgm:bulletEnabled val="1"/>
        </dgm:presLayoutVars>
      </dgm:prSet>
      <dgm:spPr/>
    </dgm:pt>
    <dgm:pt modelId="{C8D7FD6C-0861-44A0-A43D-C2A5CD5F2B88}" type="pres">
      <dgm:prSet presAssocID="{3C76035B-5D28-4AF8-8D84-38DCD82F6CFC}" presName="circleA" presStyleLbl="node1" presStyleIdx="0" presStyleCnt="8"/>
      <dgm:spPr/>
    </dgm:pt>
    <dgm:pt modelId="{E5EBD284-CEE5-4CF7-84AE-DF34753BD18D}" type="pres">
      <dgm:prSet presAssocID="{3C76035B-5D28-4AF8-8D84-38DCD82F6CFC}" presName="spaceA" presStyleCnt="0"/>
      <dgm:spPr/>
    </dgm:pt>
    <dgm:pt modelId="{B303B04D-2F4B-40B9-BDCD-8E4BA3F96B44}" type="pres">
      <dgm:prSet presAssocID="{5C6ACAA9-C428-416F-A80E-42E74374BD97}" presName="space" presStyleCnt="0"/>
      <dgm:spPr/>
    </dgm:pt>
    <dgm:pt modelId="{58769E81-B514-42A8-9B3D-C522EE96AC1D}" type="pres">
      <dgm:prSet presAssocID="{2FD80EFE-71ED-4A3B-8AC1-834DA802C928}" presName="compositeB" presStyleCnt="0"/>
      <dgm:spPr/>
    </dgm:pt>
    <dgm:pt modelId="{E4D4AF38-406B-434D-815F-BA23BB39AE6F}" type="pres">
      <dgm:prSet presAssocID="{2FD80EFE-71ED-4A3B-8AC1-834DA802C928}" presName="textB" presStyleLbl="revTx" presStyleIdx="1" presStyleCnt="8">
        <dgm:presLayoutVars>
          <dgm:bulletEnabled val="1"/>
        </dgm:presLayoutVars>
      </dgm:prSet>
      <dgm:spPr/>
    </dgm:pt>
    <dgm:pt modelId="{99740857-554B-4964-BFE9-64ACDFAF9D9D}" type="pres">
      <dgm:prSet presAssocID="{2FD80EFE-71ED-4A3B-8AC1-834DA802C928}" presName="circleB" presStyleLbl="node1" presStyleIdx="1" presStyleCnt="8"/>
      <dgm:spPr/>
    </dgm:pt>
    <dgm:pt modelId="{FD7EE1B2-CA86-4299-92E2-0684E8083AC7}" type="pres">
      <dgm:prSet presAssocID="{2FD80EFE-71ED-4A3B-8AC1-834DA802C928}" presName="spaceB" presStyleCnt="0"/>
      <dgm:spPr/>
    </dgm:pt>
    <dgm:pt modelId="{C2D77B87-13DB-4805-8C45-038060063E68}" type="pres">
      <dgm:prSet presAssocID="{E4308F18-3A8D-47F9-ACE4-A7727386906E}" presName="space" presStyleCnt="0"/>
      <dgm:spPr/>
    </dgm:pt>
    <dgm:pt modelId="{61ECCB16-EFA4-442E-BF5B-FEC816939493}" type="pres">
      <dgm:prSet presAssocID="{E7BBAC1D-E8B4-4E9A-A232-DBE1027D7B0A}" presName="compositeA" presStyleCnt="0"/>
      <dgm:spPr/>
    </dgm:pt>
    <dgm:pt modelId="{C176D4A3-5C18-4D6C-B913-169B5EF3C9B2}" type="pres">
      <dgm:prSet presAssocID="{E7BBAC1D-E8B4-4E9A-A232-DBE1027D7B0A}" presName="textA" presStyleLbl="revTx" presStyleIdx="2" presStyleCnt="8">
        <dgm:presLayoutVars>
          <dgm:bulletEnabled val="1"/>
        </dgm:presLayoutVars>
      </dgm:prSet>
      <dgm:spPr/>
    </dgm:pt>
    <dgm:pt modelId="{F42E0C31-7496-4EBE-93BA-B60267EFA11C}" type="pres">
      <dgm:prSet presAssocID="{E7BBAC1D-E8B4-4E9A-A232-DBE1027D7B0A}" presName="circleA" presStyleLbl="node1" presStyleIdx="2" presStyleCnt="8"/>
      <dgm:spPr/>
    </dgm:pt>
    <dgm:pt modelId="{1014262A-476C-46C5-AE67-CB12126975AE}" type="pres">
      <dgm:prSet presAssocID="{E7BBAC1D-E8B4-4E9A-A232-DBE1027D7B0A}" presName="spaceA" presStyleCnt="0"/>
      <dgm:spPr/>
    </dgm:pt>
    <dgm:pt modelId="{740D43D2-1228-4E79-82DB-0F1978DBB920}" type="pres">
      <dgm:prSet presAssocID="{B85C2A4E-565E-49CF-870E-DC191807CFCA}" presName="space" presStyleCnt="0"/>
      <dgm:spPr/>
    </dgm:pt>
    <dgm:pt modelId="{25373897-8972-46A5-979F-15750E913D36}" type="pres">
      <dgm:prSet presAssocID="{DD1C5C97-2421-42F2-978F-1088612FE4BC}" presName="compositeB" presStyleCnt="0"/>
      <dgm:spPr/>
    </dgm:pt>
    <dgm:pt modelId="{DB865A60-A36B-4175-ADD5-4A31061C06BE}" type="pres">
      <dgm:prSet presAssocID="{DD1C5C97-2421-42F2-978F-1088612FE4BC}" presName="textB" presStyleLbl="revTx" presStyleIdx="3" presStyleCnt="8">
        <dgm:presLayoutVars>
          <dgm:bulletEnabled val="1"/>
        </dgm:presLayoutVars>
      </dgm:prSet>
      <dgm:spPr/>
    </dgm:pt>
    <dgm:pt modelId="{29A7E60E-FBEF-4775-9D2D-BB2F933D11F7}" type="pres">
      <dgm:prSet presAssocID="{DD1C5C97-2421-42F2-978F-1088612FE4BC}" presName="circleB" presStyleLbl="node1" presStyleIdx="3" presStyleCnt="8"/>
      <dgm:spPr/>
    </dgm:pt>
    <dgm:pt modelId="{8D53D95E-7CA0-44E8-BEF6-82CA220891A4}" type="pres">
      <dgm:prSet presAssocID="{DD1C5C97-2421-42F2-978F-1088612FE4BC}" presName="spaceB" presStyleCnt="0"/>
      <dgm:spPr/>
    </dgm:pt>
    <dgm:pt modelId="{D1A5A69F-2027-41FD-B174-DE94AEE63FDA}" type="pres">
      <dgm:prSet presAssocID="{B15C98C9-2965-4CDC-BB9D-09AAC41DFFC3}" presName="space" presStyleCnt="0"/>
      <dgm:spPr/>
    </dgm:pt>
    <dgm:pt modelId="{A971DCD1-F2B1-404D-8381-A9677E3B3E7B}" type="pres">
      <dgm:prSet presAssocID="{0D76698E-C158-42BF-975E-61F34A6FEA82}" presName="compositeA" presStyleCnt="0"/>
      <dgm:spPr/>
    </dgm:pt>
    <dgm:pt modelId="{250F372A-AC01-4B8B-B37E-A8CE9DF43D00}" type="pres">
      <dgm:prSet presAssocID="{0D76698E-C158-42BF-975E-61F34A6FEA82}" presName="textA" presStyleLbl="revTx" presStyleIdx="4" presStyleCnt="8">
        <dgm:presLayoutVars>
          <dgm:bulletEnabled val="1"/>
        </dgm:presLayoutVars>
      </dgm:prSet>
      <dgm:spPr/>
    </dgm:pt>
    <dgm:pt modelId="{938EDBAC-986E-4316-B13D-D11202535A00}" type="pres">
      <dgm:prSet presAssocID="{0D76698E-C158-42BF-975E-61F34A6FEA82}" presName="circleA" presStyleLbl="node1" presStyleIdx="4" presStyleCnt="8"/>
      <dgm:spPr/>
    </dgm:pt>
    <dgm:pt modelId="{ED381860-CAE6-40B0-8774-C6215E38941C}" type="pres">
      <dgm:prSet presAssocID="{0D76698E-C158-42BF-975E-61F34A6FEA82}" presName="spaceA" presStyleCnt="0"/>
      <dgm:spPr/>
    </dgm:pt>
    <dgm:pt modelId="{85A588D8-A9AE-4FA7-BC4D-115091732A1B}" type="pres">
      <dgm:prSet presAssocID="{D51DCA8E-9D99-4E2F-81D7-04BA20E302CD}" presName="space" presStyleCnt="0"/>
      <dgm:spPr/>
    </dgm:pt>
    <dgm:pt modelId="{F9C8B54A-10DC-462B-B1D3-0EAB351A1FC0}" type="pres">
      <dgm:prSet presAssocID="{BB91471E-205A-42FE-A085-3E45515D11C4}" presName="compositeB" presStyleCnt="0"/>
      <dgm:spPr/>
    </dgm:pt>
    <dgm:pt modelId="{6B846499-8F72-4069-82CC-2A5762F2A205}" type="pres">
      <dgm:prSet presAssocID="{BB91471E-205A-42FE-A085-3E45515D11C4}" presName="textB" presStyleLbl="revTx" presStyleIdx="5" presStyleCnt="8">
        <dgm:presLayoutVars>
          <dgm:bulletEnabled val="1"/>
        </dgm:presLayoutVars>
      </dgm:prSet>
      <dgm:spPr/>
    </dgm:pt>
    <dgm:pt modelId="{6964AE8C-ED5D-43E1-A6CB-EEBF1F21C447}" type="pres">
      <dgm:prSet presAssocID="{BB91471E-205A-42FE-A085-3E45515D11C4}" presName="circleB" presStyleLbl="node1" presStyleIdx="5" presStyleCnt="8"/>
      <dgm:spPr/>
    </dgm:pt>
    <dgm:pt modelId="{589BDCCF-6587-4AFC-803D-4C871D43DB85}" type="pres">
      <dgm:prSet presAssocID="{BB91471E-205A-42FE-A085-3E45515D11C4}" presName="spaceB" presStyleCnt="0"/>
      <dgm:spPr/>
    </dgm:pt>
    <dgm:pt modelId="{EA7F9FF3-FC3F-4DAC-BD90-36A9B46BDDB9}" type="pres">
      <dgm:prSet presAssocID="{337BC1DB-5CC5-4752-9A4E-028CB0C6323B}" presName="space" presStyleCnt="0"/>
      <dgm:spPr/>
    </dgm:pt>
    <dgm:pt modelId="{BD6A0435-7C20-4591-9846-4769AEDB5CB3}" type="pres">
      <dgm:prSet presAssocID="{8A2665AD-9F57-41A4-BCDE-A0521231E077}" presName="compositeA" presStyleCnt="0"/>
      <dgm:spPr/>
    </dgm:pt>
    <dgm:pt modelId="{892BA055-8844-4127-AF69-51089FEDD419}" type="pres">
      <dgm:prSet presAssocID="{8A2665AD-9F57-41A4-BCDE-A0521231E077}" presName="textA" presStyleLbl="revTx" presStyleIdx="6" presStyleCnt="8">
        <dgm:presLayoutVars>
          <dgm:bulletEnabled val="1"/>
        </dgm:presLayoutVars>
      </dgm:prSet>
      <dgm:spPr/>
    </dgm:pt>
    <dgm:pt modelId="{9E3878BC-2F50-4657-A9D5-5848F3E2D783}" type="pres">
      <dgm:prSet presAssocID="{8A2665AD-9F57-41A4-BCDE-A0521231E077}" presName="circleA" presStyleLbl="node1" presStyleIdx="6" presStyleCnt="8"/>
      <dgm:spPr/>
    </dgm:pt>
    <dgm:pt modelId="{A411AFFA-3542-4661-BD75-30E251C0402A}" type="pres">
      <dgm:prSet presAssocID="{8A2665AD-9F57-41A4-BCDE-A0521231E077}" presName="spaceA" presStyleCnt="0"/>
      <dgm:spPr/>
    </dgm:pt>
    <dgm:pt modelId="{4EFEF16F-5EAD-44C7-A50F-B8F1A8C579D8}" type="pres">
      <dgm:prSet presAssocID="{1CA3FD38-1D14-4020-80DD-BA6EC30558BE}" presName="space" presStyleCnt="0"/>
      <dgm:spPr/>
    </dgm:pt>
    <dgm:pt modelId="{9BE8C4BF-6506-4E82-8412-E1B8AA08CD8C}" type="pres">
      <dgm:prSet presAssocID="{6DDD286C-9B38-4BD1-8ABD-4C9AB21455F9}" presName="compositeB" presStyleCnt="0"/>
      <dgm:spPr/>
    </dgm:pt>
    <dgm:pt modelId="{C10FCEB2-072B-4A7E-BAB4-4447E2CB9356}" type="pres">
      <dgm:prSet presAssocID="{6DDD286C-9B38-4BD1-8ABD-4C9AB21455F9}" presName="textB" presStyleLbl="revTx" presStyleIdx="7" presStyleCnt="8">
        <dgm:presLayoutVars>
          <dgm:bulletEnabled val="1"/>
        </dgm:presLayoutVars>
      </dgm:prSet>
      <dgm:spPr/>
    </dgm:pt>
    <dgm:pt modelId="{9793D1BC-2BE8-49D0-9A47-40865B910784}" type="pres">
      <dgm:prSet presAssocID="{6DDD286C-9B38-4BD1-8ABD-4C9AB21455F9}" presName="circleB" presStyleLbl="node1" presStyleIdx="7" presStyleCnt="8"/>
      <dgm:spPr/>
    </dgm:pt>
    <dgm:pt modelId="{459E3FAF-1D24-4DB2-A3AB-1DE519C51177}" type="pres">
      <dgm:prSet presAssocID="{6DDD286C-9B38-4BD1-8ABD-4C9AB21455F9}" presName="spaceB" presStyleCnt="0"/>
      <dgm:spPr/>
    </dgm:pt>
  </dgm:ptLst>
  <dgm:cxnLst>
    <dgm:cxn modelId="{56C3A201-494B-433D-A2CD-0331C047B153}" type="presOf" srcId="{D68DAD2F-7CD0-44ED-A5F3-D23500E8FBBA}" destId="{250F372A-AC01-4B8B-B37E-A8CE9DF43D00}" srcOrd="0" destOrd="1" presId="urn:microsoft.com/office/officeart/2005/8/layout/hProcess11"/>
    <dgm:cxn modelId="{087D2B0B-5000-48BC-ABB3-65BAB033C356}" type="presOf" srcId="{DD1C5C97-2421-42F2-978F-1088612FE4BC}" destId="{DB865A60-A36B-4175-ADD5-4A31061C06BE}" srcOrd="0" destOrd="0" presId="urn:microsoft.com/office/officeart/2005/8/layout/hProcess11"/>
    <dgm:cxn modelId="{DB96BE0E-2F04-4B08-95CB-E14875F7AC35}" type="presOf" srcId="{5D8F3CED-2874-446A-B757-A83ACFC3E66F}" destId="{892BA055-8844-4127-AF69-51089FEDD419}" srcOrd="0" destOrd="1" presId="urn:microsoft.com/office/officeart/2005/8/layout/hProcess11"/>
    <dgm:cxn modelId="{BEC37D13-99BD-4D74-BE0C-693CAB862D4F}" srcId="{2FD80EFE-71ED-4A3B-8AC1-834DA802C928}" destId="{326B7396-0472-437D-B6BD-39E99195837B}" srcOrd="0" destOrd="0" parTransId="{4A669EF8-BEA9-4A85-8533-F34F447FE716}" sibTransId="{28C9E861-19EF-42E1-AEEB-2BEDFA2A7DFC}"/>
    <dgm:cxn modelId="{C6FC7B15-7DD6-4D45-99F2-109FBDB1E8D6}" srcId="{690F69B3-371B-4193-9579-F93A890ED00F}" destId="{6DDD286C-9B38-4BD1-8ABD-4C9AB21455F9}" srcOrd="7" destOrd="0" parTransId="{A654FD8B-702A-4C79-A30F-33D9F8C0798D}" sibTransId="{A7697195-4AF0-431A-A85A-E145E662F0E2}"/>
    <dgm:cxn modelId="{35FEC01B-F8CB-4EBC-A39D-2B8DB8C5654C}" type="presOf" srcId="{690F69B3-371B-4193-9579-F93A890ED00F}" destId="{53E93998-7D5E-4983-AA8C-3E37B5A13D89}" srcOrd="0" destOrd="0" presId="urn:microsoft.com/office/officeart/2005/8/layout/hProcess11"/>
    <dgm:cxn modelId="{1E370E24-9285-430D-A442-3BDE72D6A0BD}" type="presOf" srcId="{B1BF60C0-C92C-48CA-9411-4F490975E195}" destId="{C176D4A3-5C18-4D6C-B913-169B5EF3C9B2}" srcOrd="0" destOrd="1" presId="urn:microsoft.com/office/officeart/2005/8/layout/hProcess11"/>
    <dgm:cxn modelId="{5C39A72B-50DC-4035-8AC6-505F60CB6FFC}" type="presOf" srcId="{F2FCFDB7-D02B-452F-9CE5-CD45AB012D16}" destId="{C10FCEB2-072B-4A7E-BAB4-4447E2CB9356}" srcOrd="0" destOrd="1" presId="urn:microsoft.com/office/officeart/2005/8/layout/hProcess11"/>
    <dgm:cxn modelId="{E2E6C731-7A38-42C5-AF16-7C5CB687BECB}" srcId="{0D76698E-C158-42BF-975E-61F34A6FEA82}" destId="{D68DAD2F-7CD0-44ED-A5F3-D23500E8FBBA}" srcOrd="0" destOrd="0" parTransId="{B5B0A4EF-9980-41B2-A24C-A701AA860C0A}" sibTransId="{C4D240C0-8431-4863-80B3-0D3647450E8B}"/>
    <dgm:cxn modelId="{D4AD9535-91E9-4E08-B965-B9DB6C0575A9}" type="presOf" srcId="{10319D49-C746-4B8E-81AB-6FADD3DE23B9}" destId="{6B846499-8F72-4069-82CC-2A5762F2A205}" srcOrd="0" destOrd="1" presId="urn:microsoft.com/office/officeart/2005/8/layout/hProcess11"/>
    <dgm:cxn modelId="{AE38E63E-9A9A-46BE-88D0-6276DE6E2E1C}" type="presOf" srcId="{59F1AFE5-54DB-4103-B941-9CE20AC2F1E3}" destId="{DB865A60-A36B-4175-ADD5-4A31061C06BE}" srcOrd="0" destOrd="1" presId="urn:microsoft.com/office/officeart/2005/8/layout/hProcess11"/>
    <dgm:cxn modelId="{59E1F85B-8398-4EC9-BFAB-1695ECB1C4DE}" srcId="{6DDD286C-9B38-4BD1-8ABD-4C9AB21455F9}" destId="{F2FCFDB7-D02B-452F-9CE5-CD45AB012D16}" srcOrd="0" destOrd="0" parTransId="{7DDBBA16-E6CE-4B0C-8233-0911E955E73D}" sibTransId="{38640A57-C47C-4779-AF88-44858B4DFE1C}"/>
    <dgm:cxn modelId="{96797C63-DC29-4416-905A-A2B4332B6395}" srcId="{690F69B3-371B-4193-9579-F93A890ED00F}" destId="{DD1C5C97-2421-42F2-978F-1088612FE4BC}" srcOrd="3" destOrd="0" parTransId="{CFC39DBB-0122-45D6-A2D7-9D34FE9FE090}" sibTransId="{B15C98C9-2965-4CDC-BB9D-09AAC41DFFC3}"/>
    <dgm:cxn modelId="{D64AAC44-028B-489C-828D-1FC0B9526665}" srcId="{E7BBAC1D-E8B4-4E9A-A232-DBE1027D7B0A}" destId="{B1BF60C0-C92C-48CA-9411-4F490975E195}" srcOrd="0" destOrd="0" parTransId="{E6E7C9F8-3422-4F50-B1EB-C6B86F1E8D3F}" sibTransId="{5D3F0CB9-33C0-4EC2-92D8-539AD2CB3294}"/>
    <dgm:cxn modelId="{EED75946-8785-4343-94A3-FAB289CA2903}" srcId="{BB91471E-205A-42FE-A085-3E45515D11C4}" destId="{10319D49-C746-4B8E-81AB-6FADD3DE23B9}" srcOrd="0" destOrd="0" parTransId="{5C7266A0-6D19-48D0-A88B-B3B724A4D43C}" sibTransId="{8D58CBBC-5A79-44EB-A387-4248B9FC489C}"/>
    <dgm:cxn modelId="{77AABA46-8CBC-4EFB-BCA7-4E2B776EA91F}" srcId="{3C76035B-5D28-4AF8-8D84-38DCD82F6CFC}" destId="{49826379-23DD-44F7-920E-CE037ECC7837}" srcOrd="0" destOrd="0" parTransId="{18A1B467-C0C5-42E6-9795-073E1465FD2F}" sibTransId="{3CCCAA23-DCEA-4342-9FA6-52038C30A570}"/>
    <dgm:cxn modelId="{D6E1CF67-B2B9-413A-9A45-E7FBB58A1349}" type="presOf" srcId="{326B7396-0472-437D-B6BD-39E99195837B}" destId="{E4D4AF38-406B-434D-815F-BA23BB39AE6F}" srcOrd="0" destOrd="1" presId="urn:microsoft.com/office/officeart/2005/8/layout/hProcess11"/>
    <dgm:cxn modelId="{4FC44D74-C0AC-4CBA-8060-98145F37B13E}" srcId="{690F69B3-371B-4193-9579-F93A890ED00F}" destId="{E7BBAC1D-E8B4-4E9A-A232-DBE1027D7B0A}" srcOrd="2" destOrd="0" parTransId="{D92D7DC2-2203-46E3-A0BB-A96E31FF5BEE}" sibTransId="{B85C2A4E-565E-49CF-870E-DC191807CFCA}"/>
    <dgm:cxn modelId="{28EC9358-427F-49F9-913A-63A39524700B}" type="presOf" srcId="{E7BBAC1D-E8B4-4E9A-A232-DBE1027D7B0A}" destId="{C176D4A3-5C18-4D6C-B913-169B5EF3C9B2}" srcOrd="0" destOrd="0" presId="urn:microsoft.com/office/officeart/2005/8/layout/hProcess11"/>
    <dgm:cxn modelId="{C9EE4359-3C41-45CF-8A6E-9ED6C99F32E5}" type="presOf" srcId="{BB91471E-205A-42FE-A085-3E45515D11C4}" destId="{6B846499-8F72-4069-82CC-2A5762F2A205}" srcOrd="0" destOrd="0" presId="urn:microsoft.com/office/officeart/2005/8/layout/hProcess11"/>
    <dgm:cxn modelId="{71BE167E-C930-44C5-AAD8-5C1A8C567407}" srcId="{DD1C5C97-2421-42F2-978F-1088612FE4BC}" destId="{458756C7-55E3-4836-A9B9-FB2442EFA597}" srcOrd="1" destOrd="0" parTransId="{441BECA4-8645-458C-9974-18FE848B803D}" sibTransId="{AC91F101-6195-4AE8-B98A-AF4930AA91B8}"/>
    <dgm:cxn modelId="{76623680-CB81-41F4-BE7F-9F38B2626D2E}" srcId="{8A2665AD-9F57-41A4-BCDE-A0521231E077}" destId="{5D8F3CED-2874-446A-B757-A83ACFC3E66F}" srcOrd="0" destOrd="0" parTransId="{470FEACE-82A7-40F1-97A9-D49EA0044893}" sibTransId="{A778B712-D7C4-4178-B93A-136C47101E48}"/>
    <dgm:cxn modelId="{95AE9B86-C1AC-4E14-8C9C-596612554E02}" type="presOf" srcId="{49826379-23DD-44F7-920E-CE037ECC7837}" destId="{057456CB-465F-4A25-82C9-2D6C630DC607}" srcOrd="0" destOrd="1" presId="urn:microsoft.com/office/officeart/2005/8/layout/hProcess11"/>
    <dgm:cxn modelId="{5C1D478F-1B7B-43F3-886E-E38F57EE15D8}" srcId="{690F69B3-371B-4193-9579-F93A890ED00F}" destId="{0D76698E-C158-42BF-975E-61F34A6FEA82}" srcOrd="4" destOrd="0" parTransId="{C672EC99-FF7C-42FF-841D-784D413D4C8B}" sibTransId="{D51DCA8E-9D99-4E2F-81D7-04BA20E302CD}"/>
    <dgm:cxn modelId="{E14A2692-6FB8-4DFC-848D-9063C7BE19F9}" srcId="{690F69B3-371B-4193-9579-F93A890ED00F}" destId="{2FD80EFE-71ED-4A3B-8AC1-834DA802C928}" srcOrd="1" destOrd="0" parTransId="{F87EC57C-D4CA-4DF4-A22D-C8E7C0B6BF34}" sibTransId="{E4308F18-3A8D-47F9-ACE4-A7727386906E}"/>
    <dgm:cxn modelId="{64AEE693-B160-4463-BD11-60D5CCBC8B55}" srcId="{690F69B3-371B-4193-9579-F93A890ED00F}" destId="{8A2665AD-9F57-41A4-BCDE-A0521231E077}" srcOrd="6" destOrd="0" parTransId="{DC24BEF7-5B86-4DCC-A76A-6BF58A87381A}" sibTransId="{1CA3FD38-1D14-4020-80DD-BA6EC30558BE}"/>
    <dgm:cxn modelId="{69678294-E38D-491F-9AC9-7B619A19B5E0}" type="presOf" srcId="{458756C7-55E3-4836-A9B9-FB2442EFA597}" destId="{DB865A60-A36B-4175-ADD5-4A31061C06BE}" srcOrd="0" destOrd="2" presId="urn:microsoft.com/office/officeart/2005/8/layout/hProcess11"/>
    <dgm:cxn modelId="{8F220CA7-0D9E-41DF-8D41-13610225F265}" type="presOf" srcId="{0D76698E-C158-42BF-975E-61F34A6FEA82}" destId="{250F372A-AC01-4B8B-B37E-A8CE9DF43D00}" srcOrd="0" destOrd="0" presId="urn:microsoft.com/office/officeart/2005/8/layout/hProcess11"/>
    <dgm:cxn modelId="{28EFE0AC-23D7-4962-A158-04A25AFE3316}" srcId="{DD1C5C97-2421-42F2-978F-1088612FE4BC}" destId="{59F1AFE5-54DB-4103-B941-9CE20AC2F1E3}" srcOrd="0" destOrd="0" parTransId="{46B28637-9F0E-4F32-8159-AEE25FF91CB3}" sibTransId="{B4770344-E598-4D05-A7AE-85C15E5B0F19}"/>
    <dgm:cxn modelId="{A553B1AE-4742-4E2B-88B9-67D231F2ACBA}" srcId="{690F69B3-371B-4193-9579-F93A890ED00F}" destId="{BB91471E-205A-42FE-A085-3E45515D11C4}" srcOrd="5" destOrd="0" parTransId="{8B7E46E8-22EC-47AE-9E05-1F209A74C2B7}" sibTransId="{337BC1DB-5CC5-4752-9A4E-028CB0C6323B}"/>
    <dgm:cxn modelId="{CC3032B2-EACA-4CA3-AF86-CFA547017CB1}" srcId="{690F69B3-371B-4193-9579-F93A890ED00F}" destId="{3C76035B-5D28-4AF8-8D84-38DCD82F6CFC}" srcOrd="0" destOrd="0" parTransId="{F1F46BDA-2C44-4986-BE26-7DAD81FD4D08}" sibTransId="{5C6ACAA9-C428-416F-A80E-42E74374BD97}"/>
    <dgm:cxn modelId="{AEB237C3-13C7-4A2A-A472-4EEEE72394D3}" type="presOf" srcId="{6DDD286C-9B38-4BD1-8ABD-4C9AB21455F9}" destId="{C10FCEB2-072B-4A7E-BAB4-4447E2CB9356}" srcOrd="0" destOrd="0" presId="urn:microsoft.com/office/officeart/2005/8/layout/hProcess11"/>
    <dgm:cxn modelId="{A484D2C8-15F5-4EEB-949A-5F4A116290C2}" type="presOf" srcId="{3C76035B-5D28-4AF8-8D84-38DCD82F6CFC}" destId="{057456CB-465F-4A25-82C9-2D6C630DC607}" srcOrd="0" destOrd="0" presId="urn:microsoft.com/office/officeart/2005/8/layout/hProcess11"/>
    <dgm:cxn modelId="{C591B4D1-6D6D-4CC3-8FB1-5264F4E9CC0F}" type="presOf" srcId="{8A2665AD-9F57-41A4-BCDE-A0521231E077}" destId="{892BA055-8844-4127-AF69-51089FEDD419}" srcOrd="0" destOrd="0" presId="urn:microsoft.com/office/officeart/2005/8/layout/hProcess11"/>
    <dgm:cxn modelId="{FC68CAD1-D2A6-477C-9394-B3995E99D946}" type="presOf" srcId="{71B8EBE4-673F-42E5-80B6-5F7741DBE6DE}" destId="{C10FCEB2-072B-4A7E-BAB4-4447E2CB9356}" srcOrd="0" destOrd="2" presId="urn:microsoft.com/office/officeart/2005/8/layout/hProcess11"/>
    <dgm:cxn modelId="{9B9B2EDF-A843-49AE-8DA0-9F3453876CB7}" type="presOf" srcId="{2FD80EFE-71ED-4A3B-8AC1-834DA802C928}" destId="{E4D4AF38-406B-434D-815F-BA23BB39AE6F}" srcOrd="0" destOrd="0" presId="urn:microsoft.com/office/officeart/2005/8/layout/hProcess11"/>
    <dgm:cxn modelId="{06A754F9-590C-4CAA-93E4-D56B2F70FB9F}" srcId="{6DDD286C-9B38-4BD1-8ABD-4C9AB21455F9}" destId="{71B8EBE4-673F-42E5-80B6-5F7741DBE6DE}" srcOrd="1" destOrd="0" parTransId="{E81B7E6D-61A9-4075-AF9C-4FE75461330A}" sibTransId="{4A71FB88-FBAE-46E9-BB90-7BBBF28EB581}"/>
    <dgm:cxn modelId="{08F068CA-1F58-453B-B8C9-D48F6E6426E3}" type="presParOf" srcId="{53E93998-7D5E-4983-AA8C-3E37B5A13D89}" destId="{745AC572-F486-45CD-9B34-9B1F5FC7FEB1}" srcOrd="0" destOrd="0" presId="urn:microsoft.com/office/officeart/2005/8/layout/hProcess11"/>
    <dgm:cxn modelId="{770FC3A6-D552-470D-9B1D-D1D80EBAC6B9}" type="presParOf" srcId="{53E93998-7D5E-4983-AA8C-3E37B5A13D89}" destId="{A7D9D755-B217-41F1-822F-C289B838AFE5}" srcOrd="1" destOrd="0" presId="urn:microsoft.com/office/officeart/2005/8/layout/hProcess11"/>
    <dgm:cxn modelId="{9D5B5ADC-DCF4-4D01-B03D-3DBD683CE6ED}" type="presParOf" srcId="{A7D9D755-B217-41F1-822F-C289B838AFE5}" destId="{CBF1592E-E7B7-4257-8CDF-FB91699344FF}" srcOrd="0" destOrd="0" presId="urn:microsoft.com/office/officeart/2005/8/layout/hProcess11"/>
    <dgm:cxn modelId="{03854A5F-5A79-4525-9C44-A1027DC9DE86}" type="presParOf" srcId="{CBF1592E-E7B7-4257-8CDF-FB91699344FF}" destId="{057456CB-465F-4A25-82C9-2D6C630DC607}" srcOrd="0" destOrd="0" presId="urn:microsoft.com/office/officeart/2005/8/layout/hProcess11"/>
    <dgm:cxn modelId="{34B74387-16CE-4416-B638-40047B36F72D}" type="presParOf" srcId="{CBF1592E-E7B7-4257-8CDF-FB91699344FF}" destId="{C8D7FD6C-0861-44A0-A43D-C2A5CD5F2B88}" srcOrd="1" destOrd="0" presId="urn:microsoft.com/office/officeart/2005/8/layout/hProcess11"/>
    <dgm:cxn modelId="{53DC2A48-D3F6-4B12-9535-48B3CC8B2593}" type="presParOf" srcId="{CBF1592E-E7B7-4257-8CDF-FB91699344FF}" destId="{E5EBD284-CEE5-4CF7-84AE-DF34753BD18D}" srcOrd="2" destOrd="0" presId="urn:microsoft.com/office/officeart/2005/8/layout/hProcess11"/>
    <dgm:cxn modelId="{7330E3C9-F6B7-44B2-B879-D106AAA217B5}" type="presParOf" srcId="{A7D9D755-B217-41F1-822F-C289B838AFE5}" destId="{B303B04D-2F4B-40B9-BDCD-8E4BA3F96B44}" srcOrd="1" destOrd="0" presId="urn:microsoft.com/office/officeart/2005/8/layout/hProcess11"/>
    <dgm:cxn modelId="{2D402D3F-7E1A-48A2-A7F0-C577AF1604F3}" type="presParOf" srcId="{A7D9D755-B217-41F1-822F-C289B838AFE5}" destId="{58769E81-B514-42A8-9B3D-C522EE96AC1D}" srcOrd="2" destOrd="0" presId="urn:microsoft.com/office/officeart/2005/8/layout/hProcess11"/>
    <dgm:cxn modelId="{29F535F5-7883-4FA4-AD4C-A36FCFDBB6C2}" type="presParOf" srcId="{58769E81-B514-42A8-9B3D-C522EE96AC1D}" destId="{E4D4AF38-406B-434D-815F-BA23BB39AE6F}" srcOrd="0" destOrd="0" presId="urn:microsoft.com/office/officeart/2005/8/layout/hProcess11"/>
    <dgm:cxn modelId="{A52B7901-F90A-40B1-9ED6-D3B050CFE1D2}" type="presParOf" srcId="{58769E81-B514-42A8-9B3D-C522EE96AC1D}" destId="{99740857-554B-4964-BFE9-64ACDFAF9D9D}" srcOrd="1" destOrd="0" presId="urn:microsoft.com/office/officeart/2005/8/layout/hProcess11"/>
    <dgm:cxn modelId="{615996B6-7D92-4D7E-8A4F-FB7B47CA7FD3}" type="presParOf" srcId="{58769E81-B514-42A8-9B3D-C522EE96AC1D}" destId="{FD7EE1B2-CA86-4299-92E2-0684E8083AC7}" srcOrd="2" destOrd="0" presId="urn:microsoft.com/office/officeart/2005/8/layout/hProcess11"/>
    <dgm:cxn modelId="{364D5D90-12C1-4CD1-9BAA-2F6A56CD6D0F}" type="presParOf" srcId="{A7D9D755-B217-41F1-822F-C289B838AFE5}" destId="{C2D77B87-13DB-4805-8C45-038060063E68}" srcOrd="3" destOrd="0" presId="urn:microsoft.com/office/officeart/2005/8/layout/hProcess11"/>
    <dgm:cxn modelId="{55DF0B8E-641F-4B66-9BDF-648DA4ACD969}" type="presParOf" srcId="{A7D9D755-B217-41F1-822F-C289B838AFE5}" destId="{61ECCB16-EFA4-442E-BF5B-FEC816939493}" srcOrd="4" destOrd="0" presId="urn:microsoft.com/office/officeart/2005/8/layout/hProcess11"/>
    <dgm:cxn modelId="{E339D2F5-6665-4B77-8111-EBE2A884EC7C}" type="presParOf" srcId="{61ECCB16-EFA4-442E-BF5B-FEC816939493}" destId="{C176D4A3-5C18-4D6C-B913-169B5EF3C9B2}" srcOrd="0" destOrd="0" presId="urn:microsoft.com/office/officeart/2005/8/layout/hProcess11"/>
    <dgm:cxn modelId="{F9C1789D-C090-4E8C-BA5A-F7AFC100A223}" type="presParOf" srcId="{61ECCB16-EFA4-442E-BF5B-FEC816939493}" destId="{F42E0C31-7496-4EBE-93BA-B60267EFA11C}" srcOrd="1" destOrd="0" presId="urn:microsoft.com/office/officeart/2005/8/layout/hProcess11"/>
    <dgm:cxn modelId="{BD34772F-A876-4879-8E70-E46460D31119}" type="presParOf" srcId="{61ECCB16-EFA4-442E-BF5B-FEC816939493}" destId="{1014262A-476C-46C5-AE67-CB12126975AE}" srcOrd="2" destOrd="0" presId="urn:microsoft.com/office/officeart/2005/8/layout/hProcess11"/>
    <dgm:cxn modelId="{80D712A1-C8D3-475A-9A34-10779A49BEF3}" type="presParOf" srcId="{A7D9D755-B217-41F1-822F-C289B838AFE5}" destId="{740D43D2-1228-4E79-82DB-0F1978DBB920}" srcOrd="5" destOrd="0" presId="urn:microsoft.com/office/officeart/2005/8/layout/hProcess11"/>
    <dgm:cxn modelId="{CA555F67-DC1F-477C-9520-D86684A6C348}" type="presParOf" srcId="{A7D9D755-B217-41F1-822F-C289B838AFE5}" destId="{25373897-8972-46A5-979F-15750E913D36}" srcOrd="6" destOrd="0" presId="urn:microsoft.com/office/officeart/2005/8/layout/hProcess11"/>
    <dgm:cxn modelId="{5B14CEAE-A8D4-47E0-BB9A-A27B139BAE58}" type="presParOf" srcId="{25373897-8972-46A5-979F-15750E913D36}" destId="{DB865A60-A36B-4175-ADD5-4A31061C06BE}" srcOrd="0" destOrd="0" presId="urn:microsoft.com/office/officeart/2005/8/layout/hProcess11"/>
    <dgm:cxn modelId="{E9C03B56-0C2B-4BDC-B0EA-58766FB2766E}" type="presParOf" srcId="{25373897-8972-46A5-979F-15750E913D36}" destId="{29A7E60E-FBEF-4775-9D2D-BB2F933D11F7}" srcOrd="1" destOrd="0" presId="urn:microsoft.com/office/officeart/2005/8/layout/hProcess11"/>
    <dgm:cxn modelId="{0602FD2A-6BB5-47AE-82AE-DB71DA07DEDA}" type="presParOf" srcId="{25373897-8972-46A5-979F-15750E913D36}" destId="{8D53D95E-7CA0-44E8-BEF6-82CA220891A4}" srcOrd="2" destOrd="0" presId="urn:microsoft.com/office/officeart/2005/8/layout/hProcess11"/>
    <dgm:cxn modelId="{9EE9B423-B2ED-4EE7-8695-9499F9FBD2BC}" type="presParOf" srcId="{A7D9D755-B217-41F1-822F-C289B838AFE5}" destId="{D1A5A69F-2027-41FD-B174-DE94AEE63FDA}" srcOrd="7" destOrd="0" presId="urn:microsoft.com/office/officeart/2005/8/layout/hProcess11"/>
    <dgm:cxn modelId="{746D60B0-E2CF-4291-935A-92E020B3E8C1}" type="presParOf" srcId="{A7D9D755-B217-41F1-822F-C289B838AFE5}" destId="{A971DCD1-F2B1-404D-8381-A9677E3B3E7B}" srcOrd="8" destOrd="0" presId="urn:microsoft.com/office/officeart/2005/8/layout/hProcess11"/>
    <dgm:cxn modelId="{4A63FF84-1F01-4F93-B873-383E8BCFC59C}" type="presParOf" srcId="{A971DCD1-F2B1-404D-8381-A9677E3B3E7B}" destId="{250F372A-AC01-4B8B-B37E-A8CE9DF43D00}" srcOrd="0" destOrd="0" presId="urn:microsoft.com/office/officeart/2005/8/layout/hProcess11"/>
    <dgm:cxn modelId="{4B05028D-B728-46A1-B270-959586377127}" type="presParOf" srcId="{A971DCD1-F2B1-404D-8381-A9677E3B3E7B}" destId="{938EDBAC-986E-4316-B13D-D11202535A00}" srcOrd="1" destOrd="0" presId="urn:microsoft.com/office/officeart/2005/8/layout/hProcess11"/>
    <dgm:cxn modelId="{8FF9A812-E39F-4049-8F08-628F3092A3DD}" type="presParOf" srcId="{A971DCD1-F2B1-404D-8381-A9677E3B3E7B}" destId="{ED381860-CAE6-40B0-8774-C6215E38941C}" srcOrd="2" destOrd="0" presId="urn:microsoft.com/office/officeart/2005/8/layout/hProcess11"/>
    <dgm:cxn modelId="{237345D6-9AFA-4037-8561-19A8CCB2EF34}" type="presParOf" srcId="{A7D9D755-B217-41F1-822F-C289B838AFE5}" destId="{85A588D8-A9AE-4FA7-BC4D-115091732A1B}" srcOrd="9" destOrd="0" presId="urn:microsoft.com/office/officeart/2005/8/layout/hProcess11"/>
    <dgm:cxn modelId="{0886B166-388A-41D1-A454-AEC7AA6B6C39}" type="presParOf" srcId="{A7D9D755-B217-41F1-822F-C289B838AFE5}" destId="{F9C8B54A-10DC-462B-B1D3-0EAB351A1FC0}" srcOrd="10" destOrd="0" presId="urn:microsoft.com/office/officeart/2005/8/layout/hProcess11"/>
    <dgm:cxn modelId="{4982CEBA-B7D5-434C-9924-130A6D25FDDA}" type="presParOf" srcId="{F9C8B54A-10DC-462B-B1D3-0EAB351A1FC0}" destId="{6B846499-8F72-4069-82CC-2A5762F2A205}" srcOrd="0" destOrd="0" presId="urn:microsoft.com/office/officeart/2005/8/layout/hProcess11"/>
    <dgm:cxn modelId="{72D48A3B-9EEC-4C7C-B9D4-334A362820B3}" type="presParOf" srcId="{F9C8B54A-10DC-462B-B1D3-0EAB351A1FC0}" destId="{6964AE8C-ED5D-43E1-A6CB-EEBF1F21C447}" srcOrd="1" destOrd="0" presId="urn:microsoft.com/office/officeart/2005/8/layout/hProcess11"/>
    <dgm:cxn modelId="{E34DBDF7-FF96-4F01-BDE5-71F7EB0B0712}" type="presParOf" srcId="{F9C8B54A-10DC-462B-B1D3-0EAB351A1FC0}" destId="{589BDCCF-6587-4AFC-803D-4C871D43DB85}" srcOrd="2" destOrd="0" presId="urn:microsoft.com/office/officeart/2005/8/layout/hProcess11"/>
    <dgm:cxn modelId="{C292DA77-02BF-4D93-9977-9C6D3866782F}" type="presParOf" srcId="{A7D9D755-B217-41F1-822F-C289B838AFE5}" destId="{EA7F9FF3-FC3F-4DAC-BD90-36A9B46BDDB9}" srcOrd="11" destOrd="0" presId="urn:microsoft.com/office/officeart/2005/8/layout/hProcess11"/>
    <dgm:cxn modelId="{38F9FA63-8C30-459E-A3E7-F80AAF18E2F1}" type="presParOf" srcId="{A7D9D755-B217-41F1-822F-C289B838AFE5}" destId="{BD6A0435-7C20-4591-9846-4769AEDB5CB3}" srcOrd="12" destOrd="0" presId="urn:microsoft.com/office/officeart/2005/8/layout/hProcess11"/>
    <dgm:cxn modelId="{D13551B5-E306-4352-977E-A068EA5F17E5}" type="presParOf" srcId="{BD6A0435-7C20-4591-9846-4769AEDB5CB3}" destId="{892BA055-8844-4127-AF69-51089FEDD419}" srcOrd="0" destOrd="0" presId="urn:microsoft.com/office/officeart/2005/8/layout/hProcess11"/>
    <dgm:cxn modelId="{23995469-ED66-48C8-BD56-F5CA85E5D874}" type="presParOf" srcId="{BD6A0435-7C20-4591-9846-4769AEDB5CB3}" destId="{9E3878BC-2F50-4657-A9D5-5848F3E2D783}" srcOrd="1" destOrd="0" presId="urn:microsoft.com/office/officeart/2005/8/layout/hProcess11"/>
    <dgm:cxn modelId="{0002C1F0-3AFB-4657-8EA2-4DF86EB05086}" type="presParOf" srcId="{BD6A0435-7C20-4591-9846-4769AEDB5CB3}" destId="{A411AFFA-3542-4661-BD75-30E251C0402A}" srcOrd="2" destOrd="0" presId="urn:microsoft.com/office/officeart/2005/8/layout/hProcess11"/>
    <dgm:cxn modelId="{29998041-967E-492C-BBAB-5D505AC1DE74}" type="presParOf" srcId="{A7D9D755-B217-41F1-822F-C289B838AFE5}" destId="{4EFEF16F-5EAD-44C7-A50F-B8F1A8C579D8}" srcOrd="13" destOrd="0" presId="urn:microsoft.com/office/officeart/2005/8/layout/hProcess11"/>
    <dgm:cxn modelId="{1B7E0281-0823-4A41-8CE3-83BFAA301E78}" type="presParOf" srcId="{A7D9D755-B217-41F1-822F-C289B838AFE5}" destId="{9BE8C4BF-6506-4E82-8412-E1B8AA08CD8C}" srcOrd="14" destOrd="0" presId="urn:microsoft.com/office/officeart/2005/8/layout/hProcess11"/>
    <dgm:cxn modelId="{88CF1F33-9EC9-4832-BF1E-4B584F1D06F0}" type="presParOf" srcId="{9BE8C4BF-6506-4E82-8412-E1B8AA08CD8C}" destId="{C10FCEB2-072B-4A7E-BAB4-4447E2CB9356}" srcOrd="0" destOrd="0" presId="urn:microsoft.com/office/officeart/2005/8/layout/hProcess11"/>
    <dgm:cxn modelId="{F291E810-F629-4D29-BD86-9E00ECBF0E41}" type="presParOf" srcId="{9BE8C4BF-6506-4E82-8412-E1B8AA08CD8C}" destId="{9793D1BC-2BE8-49D0-9A47-40865B910784}" srcOrd="1" destOrd="0" presId="urn:microsoft.com/office/officeart/2005/8/layout/hProcess11"/>
    <dgm:cxn modelId="{D44E87FB-DAD3-44D0-920A-D02B4EB14433}" type="presParOf" srcId="{9BE8C4BF-6506-4E82-8412-E1B8AA08CD8C}" destId="{459E3FAF-1D24-4DB2-A3AB-1DE519C5117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C640-1A80-44DA-A562-92D26D3923E5}">
      <dsp:nvSpPr>
        <dsp:cNvPr id="0" name=""/>
        <dsp:cNvSpPr/>
      </dsp:nvSpPr>
      <dsp:spPr>
        <a:xfrm>
          <a:off x="234155" y="131"/>
          <a:ext cx="2813893" cy="112555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Constitutional and Legal Provision</a:t>
          </a:r>
        </a:p>
      </dsp:txBody>
      <dsp:txXfrm>
        <a:off x="796934" y="131"/>
        <a:ext cx="1688336" cy="1125557"/>
      </dsp:txXfrm>
    </dsp:sp>
    <dsp:sp modelId="{DCCB1EE3-D0CB-4613-9BAF-7F41CD476ABF}">
      <dsp:nvSpPr>
        <dsp:cNvPr id="0" name=""/>
        <dsp:cNvSpPr/>
      </dsp:nvSpPr>
      <dsp:spPr>
        <a:xfrm>
          <a:off x="2682242" y="95803"/>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Constitution of Nepal	</a:t>
          </a:r>
        </a:p>
      </dsp:txBody>
      <dsp:txXfrm>
        <a:off x="3149348" y="95803"/>
        <a:ext cx="1401319" cy="934212"/>
      </dsp:txXfrm>
    </dsp:sp>
    <dsp:sp modelId="{91900F9C-6140-4FCA-BA54-800A62967EC5}">
      <dsp:nvSpPr>
        <dsp:cNvPr id="0" name=""/>
        <dsp:cNvSpPr/>
      </dsp:nvSpPr>
      <dsp:spPr>
        <a:xfrm>
          <a:off x="4690799" y="95803"/>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Audit Act, 201</a:t>
          </a:r>
          <a:r>
            <a:rPr lang="en-BB" sz="2000" b="1" kern="1200" dirty="0">
              <a:cs typeface="Kalimati" panose="00000400000000000000" pitchFamily="2"/>
            </a:rPr>
            <a:t>9</a:t>
          </a:r>
          <a:endParaRPr lang="en-US" sz="2000" b="1" kern="1200" dirty="0">
            <a:cs typeface="Kalimati" panose="00000400000000000000" pitchFamily="2"/>
          </a:endParaRPr>
        </a:p>
      </dsp:txBody>
      <dsp:txXfrm>
        <a:off x="5157905" y="95803"/>
        <a:ext cx="1401319" cy="934212"/>
      </dsp:txXfrm>
    </dsp:sp>
    <dsp:sp modelId="{1E724111-A1DD-4D42-90EE-7593BBF7DCF9}">
      <dsp:nvSpPr>
        <dsp:cNvPr id="0" name=""/>
        <dsp:cNvSpPr/>
      </dsp:nvSpPr>
      <dsp:spPr>
        <a:xfrm>
          <a:off x="234155" y="1283266"/>
          <a:ext cx="2813893" cy="112555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Objectives </a:t>
          </a:r>
        </a:p>
      </dsp:txBody>
      <dsp:txXfrm>
        <a:off x="796934" y="1283266"/>
        <a:ext cx="1688336" cy="1125557"/>
      </dsp:txXfrm>
    </dsp:sp>
    <dsp:sp modelId="{29060EA1-64E8-4E60-85BB-054B4282C7CE}">
      <dsp:nvSpPr>
        <dsp:cNvPr id="0" name=""/>
        <dsp:cNvSpPr/>
      </dsp:nvSpPr>
      <dsp:spPr>
        <a:xfrm>
          <a:off x="2682242" y="137893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Financial Audit</a:t>
          </a:r>
        </a:p>
      </dsp:txBody>
      <dsp:txXfrm>
        <a:off x="3149348" y="1378939"/>
        <a:ext cx="1401319" cy="934212"/>
      </dsp:txXfrm>
    </dsp:sp>
    <dsp:sp modelId="{E0AB7029-E207-4DF4-9FC1-D841716A8B52}">
      <dsp:nvSpPr>
        <dsp:cNvPr id="0" name=""/>
        <dsp:cNvSpPr/>
      </dsp:nvSpPr>
      <dsp:spPr>
        <a:xfrm>
          <a:off x="4690799" y="137893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Compliance Audit</a:t>
          </a:r>
        </a:p>
      </dsp:txBody>
      <dsp:txXfrm>
        <a:off x="5157905" y="1378939"/>
        <a:ext cx="1401319" cy="934212"/>
      </dsp:txXfrm>
    </dsp:sp>
    <dsp:sp modelId="{E29B0A95-88F7-4EAB-BFD3-879502AE41A6}">
      <dsp:nvSpPr>
        <dsp:cNvPr id="0" name=""/>
        <dsp:cNvSpPr/>
      </dsp:nvSpPr>
      <dsp:spPr>
        <a:xfrm>
          <a:off x="6699356" y="137893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Performance Audit</a:t>
          </a:r>
        </a:p>
      </dsp:txBody>
      <dsp:txXfrm>
        <a:off x="7166462" y="1378939"/>
        <a:ext cx="1401319" cy="934212"/>
      </dsp:txXfrm>
    </dsp:sp>
    <dsp:sp modelId="{DBEF8F94-7B8C-487C-9B2A-DEE1F7C130CC}">
      <dsp:nvSpPr>
        <dsp:cNvPr id="0" name=""/>
        <dsp:cNvSpPr/>
      </dsp:nvSpPr>
      <dsp:spPr>
        <a:xfrm>
          <a:off x="8707913" y="137893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Special Audit</a:t>
          </a:r>
        </a:p>
      </dsp:txBody>
      <dsp:txXfrm>
        <a:off x="9175019" y="1378939"/>
        <a:ext cx="1401319" cy="934212"/>
      </dsp:txXfrm>
    </dsp:sp>
    <dsp:sp modelId="{45C5D874-522B-4D92-A3DB-BFF63BECCB61}">
      <dsp:nvSpPr>
        <dsp:cNvPr id="0" name=""/>
        <dsp:cNvSpPr/>
      </dsp:nvSpPr>
      <dsp:spPr>
        <a:xfrm>
          <a:off x="234155" y="2566402"/>
          <a:ext cx="2813893" cy="112555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Scope</a:t>
          </a:r>
          <a:r>
            <a:rPr lang="ne-NP" sz="2000" b="1" kern="1200" dirty="0">
              <a:cs typeface="Kalimati" panose="00000400000000000000" pitchFamily="2"/>
            </a:rPr>
            <a:t> </a:t>
          </a:r>
          <a:endParaRPr lang="en-US" sz="2000" b="1" kern="1200" dirty="0">
            <a:cs typeface="Kalimati" panose="00000400000000000000" pitchFamily="2"/>
          </a:endParaRPr>
        </a:p>
      </dsp:txBody>
      <dsp:txXfrm>
        <a:off x="796934" y="2566402"/>
        <a:ext cx="1688336" cy="1125557"/>
      </dsp:txXfrm>
    </dsp:sp>
    <dsp:sp modelId="{EB3C063A-31EC-4121-977B-3D11DD6869C4}">
      <dsp:nvSpPr>
        <dsp:cNvPr id="0" name=""/>
        <dsp:cNvSpPr/>
      </dsp:nvSpPr>
      <dsp:spPr>
        <a:xfrm>
          <a:off x="2682242" y="2662074"/>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3 tire of Government</a:t>
          </a:r>
        </a:p>
      </dsp:txBody>
      <dsp:txXfrm>
        <a:off x="3149348" y="2662074"/>
        <a:ext cx="1401319" cy="934212"/>
      </dsp:txXfrm>
    </dsp:sp>
    <dsp:sp modelId="{9E4F1E78-A47F-47CE-BC9A-12EBE97ACDAE}">
      <dsp:nvSpPr>
        <dsp:cNvPr id="0" name=""/>
        <dsp:cNvSpPr/>
      </dsp:nvSpPr>
      <dsp:spPr>
        <a:xfrm>
          <a:off x="4690799" y="2662074"/>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State owned Enterprise</a:t>
          </a:r>
        </a:p>
      </dsp:txBody>
      <dsp:txXfrm>
        <a:off x="5157905" y="2662074"/>
        <a:ext cx="1401319" cy="934212"/>
      </dsp:txXfrm>
    </dsp:sp>
    <dsp:sp modelId="{C3A4C225-06BB-4083-9CCF-641B70C3B683}">
      <dsp:nvSpPr>
        <dsp:cNvPr id="0" name=""/>
        <dsp:cNvSpPr/>
      </dsp:nvSpPr>
      <dsp:spPr>
        <a:xfrm>
          <a:off x="6699356" y="2662074"/>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Entities as per legal provision</a:t>
          </a:r>
        </a:p>
      </dsp:txBody>
      <dsp:txXfrm>
        <a:off x="7166462" y="2662074"/>
        <a:ext cx="1401319" cy="934212"/>
      </dsp:txXfrm>
    </dsp:sp>
    <dsp:sp modelId="{DD3308D4-D6B0-45BE-B504-693E5D3A4E28}">
      <dsp:nvSpPr>
        <dsp:cNvPr id="0" name=""/>
        <dsp:cNvSpPr/>
      </dsp:nvSpPr>
      <dsp:spPr>
        <a:xfrm>
          <a:off x="234155" y="3849537"/>
          <a:ext cx="2813893" cy="112555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Methods</a:t>
          </a:r>
          <a:r>
            <a:rPr lang="ne-NP" sz="2000" b="1" kern="1200" dirty="0">
              <a:cs typeface="Kalimati" panose="00000400000000000000" pitchFamily="2"/>
            </a:rPr>
            <a:t> </a:t>
          </a:r>
          <a:endParaRPr lang="en-US" sz="2000" b="1" kern="1200" dirty="0">
            <a:cs typeface="Kalimati" panose="00000400000000000000" pitchFamily="2"/>
          </a:endParaRPr>
        </a:p>
      </dsp:txBody>
      <dsp:txXfrm>
        <a:off x="796934" y="3849537"/>
        <a:ext cx="1688336" cy="1125557"/>
      </dsp:txXfrm>
    </dsp:sp>
    <dsp:sp modelId="{14838812-F532-4D2D-AB04-8AC5B64E964B}">
      <dsp:nvSpPr>
        <dsp:cNvPr id="0" name=""/>
        <dsp:cNvSpPr/>
      </dsp:nvSpPr>
      <dsp:spPr>
        <a:xfrm>
          <a:off x="2682242" y="394520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cs typeface="Kalimati" panose="00000400000000000000" pitchFamily="2"/>
            </a:rPr>
            <a:t>Risk Based, High Low</a:t>
          </a:r>
        </a:p>
      </dsp:txBody>
      <dsp:txXfrm>
        <a:off x="3149348" y="3945209"/>
        <a:ext cx="1401319" cy="934212"/>
      </dsp:txXfrm>
    </dsp:sp>
    <dsp:sp modelId="{6E527EE3-D276-47E5-B74D-2BE665D4712A}">
      <dsp:nvSpPr>
        <dsp:cNvPr id="0" name=""/>
        <dsp:cNvSpPr/>
      </dsp:nvSpPr>
      <dsp:spPr>
        <a:xfrm>
          <a:off x="4690799" y="3945209"/>
          <a:ext cx="2335531" cy="93421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a:cs typeface="Kalimati" panose="00000400000000000000" pitchFamily="2"/>
            </a:rPr>
            <a:t>NAMS </a:t>
          </a:r>
        </a:p>
      </dsp:txBody>
      <dsp:txXfrm>
        <a:off x="5157905" y="3945209"/>
        <a:ext cx="1401319" cy="934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59D6-1BD7-46A0-9747-BC4256FD0E2A}">
      <dsp:nvSpPr>
        <dsp:cNvPr id="0" name=""/>
        <dsp:cNvSpPr/>
      </dsp:nvSpPr>
      <dsp:spPr>
        <a:xfrm>
          <a:off x="834389" y="0"/>
          <a:ext cx="9456420" cy="17907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8224D-1929-4714-B132-0E3B8C5CC81E}">
      <dsp:nvSpPr>
        <dsp:cNvPr id="0" name=""/>
        <dsp:cNvSpPr/>
      </dsp:nvSpPr>
      <dsp:spPr>
        <a:xfrm>
          <a:off x="3259" y="537210"/>
          <a:ext cx="1962120" cy="71628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Regularity</a:t>
          </a:r>
        </a:p>
      </dsp:txBody>
      <dsp:txXfrm>
        <a:off x="38225" y="572176"/>
        <a:ext cx="1892188" cy="646348"/>
      </dsp:txXfrm>
    </dsp:sp>
    <dsp:sp modelId="{DF2FA731-BF4C-4332-99BB-30FB3CF38519}">
      <dsp:nvSpPr>
        <dsp:cNvPr id="0" name=""/>
        <dsp:cNvSpPr/>
      </dsp:nvSpPr>
      <dsp:spPr>
        <a:xfrm>
          <a:off x="2292399" y="537210"/>
          <a:ext cx="1962120" cy="716280"/>
        </a:xfrm>
        <a:prstGeom prst="round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Economy</a:t>
          </a:r>
        </a:p>
      </dsp:txBody>
      <dsp:txXfrm>
        <a:off x="2327365" y="572176"/>
        <a:ext cx="1892188" cy="646348"/>
      </dsp:txXfrm>
    </dsp:sp>
    <dsp:sp modelId="{8E44D1E9-CC03-4A97-B6EE-07D7728B4D5A}">
      <dsp:nvSpPr>
        <dsp:cNvPr id="0" name=""/>
        <dsp:cNvSpPr/>
      </dsp:nvSpPr>
      <dsp:spPr>
        <a:xfrm>
          <a:off x="4837308" y="558741"/>
          <a:ext cx="1962120" cy="716280"/>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Efficiency </a:t>
          </a:r>
        </a:p>
      </dsp:txBody>
      <dsp:txXfrm>
        <a:off x="4872274" y="593707"/>
        <a:ext cx="1892188" cy="646348"/>
      </dsp:txXfrm>
    </dsp:sp>
    <dsp:sp modelId="{E4118A4B-2774-4C5D-BF8A-B3A3C9B01A48}">
      <dsp:nvSpPr>
        <dsp:cNvPr id="0" name=""/>
        <dsp:cNvSpPr/>
      </dsp:nvSpPr>
      <dsp:spPr>
        <a:xfrm>
          <a:off x="6870680" y="537210"/>
          <a:ext cx="1962120" cy="716280"/>
        </a:xfrm>
        <a:prstGeom prst="round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BB" sz="2400" b="1" kern="1200" dirty="0"/>
            <a:t>Effectiveness</a:t>
          </a:r>
          <a:endParaRPr lang="en-US" sz="2400" b="1" kern="1200" dirty="0"/>
        </a:p>
      </dsp:txBody>
      <dsp:txXfrm>
        <a:off x="6905646" y="572176"/>
        <a:ext cx="1892188" cy="646348"/>
      </dsp:txXfrm>
    </dsp:sp>
    <dsp:sp modelId="{FBC4D3FC-6F70-490A-90BC-4FA14C2E2377}">
      <dsp:nvSpPr>
        <dsp:cNvPr id="0" name=""/>
        <dsp:cNvSpPr/>
      </dsp:nvSpPr>
      <dsp:spPr>
        <a:xfrm>
          <a:off x="9159820" y="537210"/>
          <a:ext cx="1962120" cy="71628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Propriety</a:t>
          </a:r>
        </a:p>
      </dsp:txBody>
      <dsp:txXfrm>
        <a:off x="9194786" y="572176"/>
        <a:ext cx="1892188" cy="646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6D5A6-7B8B-4253-9C9E-D2C4E1C3BC31}">
      <dsp:nvSpPr>
        <dsp:cNvPr id="0" name=""/>
        <dsp:cNvSpPr/>
      </dsp:nvSpPr>
      <dsp:spPr>
        <a:xfrm>
          <a:off x="2810424" y="0"/>
          <a:ext cx="4351338" cy="4351338"/>
        </a:xfrm>
        <a:prstGeom prst="triangl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09E02-3796-4810-8EE7-21CBA3F31DED}">
      <dsp:nvSpPr>
        <dsp:cNvPr id="0" name=""/>
        <dsp:cNvSpPr/>
      </dsp:nvSpPr>
      <dsp:spPr>
        <a:xfrm>
          <a:off x="4986093" y="435319"/>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AG-1</a:t>
          </a:r>
        </a:p>
      </dsp:txBody>
      <dsp:txXfrm>
        <a:off x="5002875" y="452101"/>
        <a:ext cx="2794805" cy="310208"/>
      </dsp:txXfrm>
    </dsp:sp>
    <dsp:sp modelId="{7C81891E-6D23-4A9F-9866-98B9B58C204D}">
      <dsp:nvSpPr>
        <dsp:cNvPr id="0" name=""/>
        <dsp:cNvSpPr/>
      </dsp:nvSpPr>
      <dsp:spPr>
        <a:xfrm>
          <a:off x="4986093" y="822063"/>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81872"/>
              <a:satOff val="-3579"/>
              <a:lumOff val="9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DAG - 4</a:t>
          </a:r>
        </a:p>
      </dsp:txBody>
      <dsp:txXfrm>
        <a:off x="5002875" y="838845"/>
        <a:ext cx="2794805" cy="310208"/>
      </dsp:txXfrm>
    </dsp:sp>
    <dsp:sp modelId="{AB70E058-6CEE-4ACA-8B1E-F4967717480C}">
      <dsp:nvSpPr>
        <dsp:cNvPr id="0" name=""/>
        <dsp:cNvSpPr/>
      </dsp:nvSpPr>
      <dsp:spPr>
        <a:xfrm>
          <a:off x="4986093" y="1208808"/>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163744"/>
              <a:satOff val="-7158"/>
              <a:lumOff val="195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AAG -18</a:t>
          </a:r>
        </a:p>
      </dsp:txBody>
      <dsp:txXfrm>
        <a:off x="5002875" y="1225590"/>
        <a:ext cx="2794805" cy="310208"/>
      </dsp:txXfrm>
    </dsp:sp>
    <dsp:sp modelId="{FA6A3BC0-2903-46C4-B4A6-34A196AF4BA4}">
      <dsp:nvSpPr>
        <dsp:cNvPr id="0" name=""/>
        <dsp:cNvSpPr/>
      </dsp:nvSpPr>
      <dsp:spPr>
        <a:xfrm>
          <a:off x="4986093" y="1595552"/>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Director -110</a:t>
          </a:r>
        </a:p>
      </dsp:txBody>
      <dsp:txXfrm>
        <a:off x="5002875" y="1612334"/>
        <a:ext cx="2794805" cy="310208"/>
      </dsp:txXfrm>
    </dsp:sp>
    <dsp:sp modelId="{F05FE90F-CCD2-4220-889C-F3A34AE61EDE}">
      <dsp:nvSpPr>
        <dsp:cNvPr id="0" name=""/>
        <dsp:cNvSpPr/>
      </dsp:nvSpPr>
      <dsp:spPr>
        <a:xfrm>
          <a:off x="4986093" y="1982296"/>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327488"/>
              <a:satOff val="-14316"/>
              <a:lumOff val="390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Auditor officer-255</a:t>
          </a:r>
        </a:p>
      </dsp:txBody>
      <dsp:txXfrm>
        <a:off x="5002875" y="1999078"/>
        <a:ext cx="2794805" cy="310208"/>
      </dsp:txXfrm>
    </dsp:sp>
    <dsp:sp modelId="{C9F81A60-BF4E-462B-9C67-82809EA6DDEC}">
      <dsp:nvSpPr>
        <dsp:cNvPr id="0" name=""/>
        <dsp:cNvSpPr/>
      </dsp:nvSpPr>
      <dsp:spPr>
        <a:xfrm>
          <a:off x="4986093" y="2369041"/>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327488"/>
              <a:satOff val="-14316"/>
              <a:lumOff val="390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Audit Superintendent -110</a:t>
          </a:r>
        </a:p>
      </dsp:txBody>
      <dsp:txXfrm>
        <a:off x="5002875" y="2385823"/>
        <a:ext cx="2794805" cy="310208"/>
      </dsp:txXfrm>
    </dsp:sp>
    <dsp:sp modelId="{9D723133-AE3D-4276-B41F-31BF873B1BCF}">
      <dsp:nvSpPr>
        <dsp:cNvPr id="0" name=""/>
        <dsp:cNvSpPr/>
      </dsp:nvSpPr>
      <dsp:spPr>
        <a:xfrm>
          <a:off x="4986093" y="2755785"/>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Auditor Inspector – 25</a:t>
          </a:r>
        </a:p>
      </dsp:txBody>
      <dsp:txXfrm>
        <a:off x="5002875" y="2772567"/>
        <a:ext cx="2794805" cy="310208"/>
      </dsp:txXfrm>
    </dsp:sp>
    <dsp:sp modelId="{25179F90-7EF3-467F-9A21-FBC1439C9BA2}">
      <dsp:nvSpPr>
        <dsp:cNvPr id="0" name=""/>
        <dsp:cNvSpPr/>
      </dsp:nvSpPr>
      <dsp:spPr>
        <a:xfrm>
          <a:off x="4986093" y="3142529"/>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163744"/>
              <a:satOff val="-7158"/>
              <a:lumOff val="195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Other Staff </a:t>
          </a:r>
        </a:p>
      </dsp:txBody>
      <dsp:txXfrm>
        <a:off x="5002875" y="3159311"/>
        <a:ext cx="2794805" cy="310208"/>
      </dsp:txXfrm>
    </dsp:sp>
    <dsp:sp modelId="{6857AD6B-208B-4ABF-B3B3-DC37492A17FB}">
      <dsp:nvSpPr>
        <dsp:cNvPr id="0" name=""/>
        <dsp:cNvSpPr/>
      </dsp:nvSpPr>
      <dsp:spPr>
        <a:xfrm>
          <a:off x="4986093" y="3529274"/>
          <a:ext cx="2828369" cy="343772"/>
        </a:xfrm>
        <a:prstGeom prst="roundRect">
          <a:avLst/>
        </a:prstGeom>
        <a:solidFill>
          <a:schemeClr val="lt1">
            <a:alpha val="90000"/>
            <a:hueOff val="0"/>
            <a:satOff val="0"/>
            <a:lumOff val="0"/>
            <a:alphaOff val="0"/>
          </a:schemeClr>
        </a:solidFill>
        <a:ln w="12700" cap="flat" cmpd="sng" algn="ctr">
          <a:solidFill>
            <a:schemeClr val="accent6">
              <a:shade val="50000"/>
              <a:hueOff val="81872"/>
              <a:satOff val="-3579"/>
              <a:lumOff val="9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rPr>
            <a:t>Total 643</a:t>
          </a:r>
        </a:p>
      </dsp:txBody>
      <dsp:txXfrm>
        <a:off x="5002875" y="3546056"/>
        <a:ext cx="2794805" cy="310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C572-F486-45CD-9B34-9B1F5FC7FEB1}">
      <dsp:nvSpPr>
        <dsp:cNvPr id="0" name=""/>
        <dsp:cNvSpPr/>
      </dsp:nvSpPr>
      <dsp:spPr>
        <a:xfrm>
          <a:off x="0" y="1305401"/>
          <a:ext cx="10515600" cy="1740535"/>
        </a:xfrm>
        <a:prstGeom prst="notchedRightArrow">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456CB-465F-4A25-82C9-2D6C630DC607}">
      <dsp:nvSpPr>
        <dsp:cNvPr id="0" name=""/>
        <dsp:cNvSpPr/>
      </dsp:nvSpPr>
      <dsp:spPr>
        <a:xfrm>
          <a:off x="375" y="0"/>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US" sz="1600" kern="1200"/>
            <a:t>2016 </a:t>
          </a:r>
        </a:p>
        <a:p>
          <a:pPr marL="114300" lvl="1" indent="-114300" algn="l" defTabSz="533400">
            <a:lnSpc>
              <a:spcPct val="90000"/>
            </a:lnSpc>
            <a:spcBef>
              <a:spcPct val="0"/>
            </a:spcBef>
            <a:spcAft>
              <a:spcPct val="15000"/>
            </a:spcAft>
            <a:buChar char="•"/>
          </a:pPr>
          <a:r>
            <a:rPr lang="en-US" sz="1200" kern="1200"/>
            <a:t>Extraction of Natural Resources, Based 4 districts (Lalitpur, Dhading, Chitwan and Makawanpur)</a:t>
          </a:r>
        </a:p>
      </dsp:txBody>
      <dsp:txXfrm>
        <a:off x="375" y="0"/>
        <a:ext cx="1133328" cy="1740535"/>
      </dsp:txXfrm>
    </dsp:sp>
    <dsp:sp modelId="{C8D7FD6C-0861-44A0-A43D-C2A5CD5F2B88}">
      <dsp:nvSpPr>
        <dsp:cNvPr id="0" name=""/>
        <dsp:cNvSpPr/>
      </dsp:nvSpPr>
      <dsp:spPr>
        <a:xfrm>
          <a:off x="349472" y="1958102"/>
          <a:ext cx="435133" cy="435133"/>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4AF38-406B-434D-815F-BA23BB39AE6F}">
      <dsp:nvSpPr>
        <dsp:cNvPr id="0" name=""/>
        <dsp:cNvSpPr/>
      </dsp:nvSpPr>
      <dsp:spPr>
        <a:xfrm>
          <a:off x="1190369" y="2610802"/>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t>2017 </a:t>
          </a:r>
        </a:p>
        <a:p>
          <a:pPr marL="114300" lvl="1" indent="-114300" algn="l" defTabSz="533400">
            <a:lnSpc>
              <a:spcPct val="90000"/>
            </a:lnSpc>
            <a:spcBef>
              <a:spcPct val="0"/>
            </a:spcBef>
            <a:spcAft>
              <a:spcPct val="15000"/>
            </a:spcAft>
            <a:buChar char="•"/>
          </a:pPr>
          <a:r>
            <a:rPr lang="en-US" sz="1200" kern="1200"/>
            <a:t>Air Pollution of Kathmandu Valley</a:t>
          </a:r>
        </a:p>
      </dsp:txBody>
      <dsp:txXfrm>
        <a:off x="1190369" y="2610802"/>
        <a:ext cx="1133328" cy="1740535"/>
      </dsp:txXfrm>
    </dsp:sp>
    <dsp:sp modelId="{99740857-554B-4964-BFE9-64ACDFAF9D9D}">
      <dsp:nvSpPr>
        <dsp:cNvPr id="0" name=""/>
        <dsp:cNvSpPr/>
      </dsp:nvSpPr>
      <dsp:spPr>
        <a:xfrm>
          <a:off x="1539467" y="1958102"/>
          <a:ext cx="435133" cy="435133"/>
        </a:xfrm>
        <a:prstGeom prst="ellipse">
          <a:avLst/>
        </a:prstGeom>
        <a:solidFill>
          <a:schemeClr val="accent6">
            <a:shade val="50000"/>
            <a:hueOff val="92106"/>
            <a:satOff val="-4026"/>
            <a:lumOff val="10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6D4A3-5C18-4D6C-B913-169B5EF3C9B2}">
      <dsp:nvSpPr>
        <dsp:cNvPr id="0" name=""/>
        <dsp:cNvSpPr/>
      </dsp:nvSpPr>
      <dsp:spPr>
        <a:xfrm>
          <a:off x="2380364" y="0"/>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US" sz="1600" kern="1200"/>
            <a:t>2018 </a:t>
          </a:r>
        </a:p>
        <a:p>
          <a:pPr marL="114300" lvl="1" indent="-114300" algn="l" defTabSz="533400">
            <a:lnSpc>
              <a:spcPct val="90000"/>
            </a:lnSpc>
            <a:spcBef>
              <a:spcPct val="0"/>
            </a:spcBef>
            <a:spcAft>
              <a:spcPct val="15000"/>
            </a:spcAft>
            <a:buChar char="•"/>
          </a:pPr>
          <a:r>
            <a:rPr lang="en-US" sz="1200" kern="1200"/>
            <a:t>Scientific Forest Management</a:t>
          </a:r>
        </a:p>
      </dsp:txBody>
      <dsp:txXfrm>
        <a:off x="2380364" y="0"/>
        <a:ext cx="1133328" cy="1740535"/>
      </dsp:txXfrm>
    </dsp:sp>
    <dsp:sp modelId="{F42E0C31-7496-4EBE-93BA-B60267EFA11C}">
      <dsp:nvSpPr>
        <dsp:cNvPr id="0" name=""/>
        <dsp:cNvSpPr/>
      </dsp:nvSpPr>
      <dsp:spPr>
        <a:xfrm>
          <a:off x="2729461" y="1958102"/>
          <a:ext cx="435133" cy="435133"/>
        </a:xfrm>
        <a:prstGeom prst="ellips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5A60-A36B-4175-ADD5-4A31061C06BE}">
      <dsp:nvSpPr>
        <dsp:cNvPr id="0" name=""/>
        <dsp:cNvSpPr/>
      </dsp:nvSpPr>
      <dsp:spPr>
        <a:xfrm>
          <a:off x="3570358" y="2610802"/>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t>2019 </a:t>
          </a:r>
        </a:p>
        <a:p>
          <a:pPr marL="114300" lvl="1" indent="-114300" algn="l" defTabSz="533400">
            <a:lnSpc>
              <a:spcPct val="90000"/>
            </a:lnSpc>
            <a:spcBef>
              <a:spcPct val="0"/>
            </a:spcBef>
            <a:spcAft>
              <a:spcPct val="15000"/>
            </a:spcAft>
            <a:buChar char="•"/>
          </a:pPr>
          <a:r>
            <a:rPr lang="en-US" sz="1200" kern="1200"/>
            <a:t>Assessment of Environmental Conditions of Kathmandu Valley, </a:t>
          </a:r>
        </a:p>
        <a:p>
          <a:pPr marL="114300" lvl="1" indent="-114300" algn="l" defTabSz="533400">
            <a:lnSpc>
              <a:spcPct val="90000"/>
            </a:lnSpc>
            <a:spcBef>
              <a:spcPct val="0"/>
            </a:spcBef>
            <a:spcAft>
              <a:spcPct val="15000"/>
            </a:spcAft>
            <a:buChar char="•"/>
          </a:pPr>
          <a:r>
            <a:rPr lang="en-US" sz="1200" kern="1200"/>
            <a:t>Bagmati river cleaning and beautification</a:t>
          </a:r>
        </a:p>
      </dsp:txBody>
      <dsp:txXfrm>
        <a:off x="3570358" y="2610802"/>
        <a:ext cx="1133328" cy="1740535"/>
      </dsp:txXfrm>
    </dsp:sp>
    <dsp:sp modelId="{29A7E60E-FBEF-4775-9D2D-BB2F933D11F7}">
      <dsp:nvSpPr>
        <dsp:cNvPr id="0" name=""/>
        <dsp:cNvSpPr/>
      </dsp:nvSpPr>
      <dsp:spPr>
        <a:xfrm>
          <a:off x="3919455" y="1958102"/>
          <a:ext cx="435133" cy="435133"/>
        </a:xfrm>
        <a:prstGeom prst="ellipse">
          <a:avLst/>
        </a:prstGeom>
        <a:solidFill>
          <a:schemeClr val="accent6">
            <a:shade val="50000"/>
            <a:hueOff val="276318"/>
            <a:satOff val="-12079"/>
            <a:lumOff val="32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F372A-AC01-4B8B-B37E-A8CE9DF43D00}">
      <dsp:nvSpPr>
        <dsp:cNvPr id="0" name=""/>
        <dsp:cNvSpPr/>
      </dsp:nvSpPr>
      <dsp:spPr>
        <a:xfrm>
          <a:off x="4760353" y="0"/>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US" sz="1600" kern="1200"/>
            <a:t>2020</a:t>
          </a:r>
        </a:p>
        <a:p>
          <a:pPr marL="114300" lvl="1" indent="-114300" algn="l" defTabSz="533400">
            <a:lnSpc>
              <a:spcPct val="90000"/>
            </a:lnSpc>
            <a:spcBef>
              <a:spcPct val="0"/>
            </a:spcBef>
            <a:spcAft>
              <a:spcPct val="15000"/>
            </a:spcAft>
            <a:buChar char="•"/>
          </a:pPr>
          <a:r>
            <a:rPr lang="en-BB" sz="1200" kern="1200"/>
            <a:t>National Park Management</a:t>
          </a:r>
          <a:endParaRPr lang="en-US" sz="1200" kern="1200"/>
        </a:p>
      </dsp:txBody>
      <dsp:txXfrm>
        <a:off x="4760353" y="0"/>
        <a:ext cx="1133328" cy="1740535"/>
      </dsp:txXfrm>
    </dsp:sp>
    <dsp:sp modelId="{938EDBAC-986E-4316-B13D-D11202535A00}">
      <dsp:nvSpPr>
        <dsp:cNvPr id="0" name=""/>
        <dsp:cNvSpPr/>
      </dsp:nvSpPr>
      <dsp:spPr>
        <a:xfrm>
          <a:off x="5109450" y="1958102"/>
          <a:ext cx="435133" cy="435133"/>
        </a:xfrm>
        <a:prstGeom prst="ellipse">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46499-8F72-4069-82CC-2A5762F2A205}">
      <dsp:nvSpPr>
        <dsp:cNvPr id="0" name=""/>
        <dsp:cNvSpPr/>
      </dsp:nvSpPr>
      <dsp:spPr>
        <a:xfrm>
          <a:off x="5950347" y="2610802"/>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a:t>2021 </a:t>
          </a:r>
        </a:p>
        <a:p>
          <a:pPr marL="114300" lvl="1" indent="-114300" algn="l" defTabSz="533400">
            <a:lnSpc>
              <a:spcPct val="90000"/>
            </a:lnSpc>
            <a:spcBef>
              <a:spcPct val="0"/>
            </a:spcBef>
            <a:spcAft>
              <a:spcPct val="15000"/>
            </a:spcAft>
            <a:buChar char="•"/>
          </a:pPr>
          <a:r>
            <a:rPr lang="en-BB" sz="1200" kern="1200"/>
            <a:t>Climate Change</a:t>
          </a:r>
          <a:endParaRPr lang="en-US" sz="1200" kern="1200"/>
        </a:p>
      </dsp:txBody>
      <dsp:txXfrm>
        <a:off x="5950347" y="2610802"/>
        <a:ext cx="1133328" cy="1740535"/>
      </dsp:txXfrm>
    </dsp:sp>
    <dsp:sp modelId="{6964AE8C-ED5D-43E1-A6CB-EEBF1F21C447}">
      <dsp:nvSpPr>
        <dsp:cNvPr id="0" name=""/>
        <dsp:cNvSpPr/>
      </dsp:nvSpPr>
      <dsp:spPr>
        <a:xfrm>
          <a:off x="6299444" y="1958102"/>
          <a:ext cx="435133" cy="435133"/>
        </a:xfrm>
        <a:prstGeom prst="ellipse">
          <a:avLst/>
        </a:prstGeom>
        <a:solidFill>
          <a:schemeClr val="accent6">
            <a:shade val="50000"/>
            <a:hueOff val="276318"/>
            <a:satOff val="-12079"/>
            <a:lumOff val="32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BA055-8844-4127-AF69-51089FEDD419}">
      <dsp:nvSpPr>
        <dsp:cNvPr id="0" name=""/>
        <dsp:cNvSpPr/>
      </dsp:nvSpPr>
      <dsp:spPr>
        <a:xfrm>
          <a:off x="7140342" y="0"/>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US" sz="1600" kern="1200"/>
            <a:t>2022 </a:t>
          </a:r>
        </a:p>
        <a:p>
          <a:pPr marL="114300" lvl="1" indent="-114300" algn="l" defTabSz="533400">
            <a:lnSpc>
              <a:spcPct val="90000"/>
            </a:lnSpc>
            <a:spcBef>
              <a:spcPct val="0"/>
            </a:spcBef>
            <a:spcAft>
              <a:spcPct val="15000"/>
            </a:spcAft>
            <a:buChar char="•"/>
          </a:pPr>
          <a:r>
            <a:rPr lang="en-BB" sz="1200" kern="1200" dirty="0"/>
            <a:t>Implementation of multilateral environmental agreements </a:t>
          </a:r>
          <a:endParaRPr lang="en-US" sz="1200" kern="1200" dirty="0"/>
        </a:p>
      </dsp:txBody>
      <dsp:txXfrm>
        <a:off x="7140342" y="0"/>
        <a:ext cx="1133328" cy="1740535"/>
      </dsp:txXfrm>
    </dsp:sp>
    <dsp:sp modelId="{9E3878BC-2F50-4657-A9D5-5848F3E2D783}">
      <dsp:nvSpPr>
        <dsp:cNvPr id="0" name=""/>
        <dsp:cNvSpPr/>
      </dsp:nvSpPr>
      <dsp:spPr>
        <a:xfrm>
          <a:off x="7489439" y="1958102"/>
          <a:ext cx="435133" cy="435133"/>
        </a:xfrm>
        <a:prstGeom prst="ellips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FCEB2-072B-4A7E-BAB4-4447E2CB9356}">
      <dsp:nvSpPr>
        <dsp:cNvPr id="0" name=""/>
        <dsp:cNvSpPr/>
      </dsp:nvSpPr>
      <dsp:spPr>
        <a:xfrm>
          <a:off x="8330336" y="2610802"/>
          <a:ext cx="113332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solidFill>
                <a:srgbClr val="00B050"/>
              </a:solidFill>
            </a:rPr>
            <a:t>2023</a:t>
          </a:r>
        </a:p>
        <a:p>
          <a:pPr marL="114300" lvl="1" indent="-114300" algn="l" defTabSz="533400">
            <a:lnSpc>
              <a:spcPct val="90000"/>
            </a:lnSpc>
            <a:spcBef>
              <a:spcPct val="0"/>
            </a:spcBef>
            <a:spcAft>
              <a:spcPct val="15000"/>
            </a:spcAft>
            <a:buChar char="•"/>
          </a:pPr>
          <a:r>
            <a:rPr lang="en-US" sz="1200" kern="1200" dirty="0">
              <a:solidFill>
                <a:srgbClr val="00B050"/>
              </a:solidFill>
            </a:rPr>
            <a:t>Implementation of Sendai Framework in Disaster Management</a:t>
          </a:r>
        </a:p>
        <a:p>
          <a:pPr marL="114300" lvl="1" indent="-114300" algn="l" defTabSz="533400">
            <a:lnSpc>
              <a:spcPct val="90000"/>
            </a:lnSpc>
            <a:spcBef>
              <a:spcPct val="0"/>
            </a:spcBef>
            <a:spcAft>
              <a:spcPct val="15000"/>
            </a:spcAft>
            <a:buChar char="•"/>
          </a:pPr>
          <a:r>
            <a:rPr lang="en-US" sz="1200" kern="1200" dirty="0">
              <a:solidFill>
                <a:srgbClr val="00B050"/>
              </a:solidFill>
            </a:rPr>
            <a:t>Medical Waste Management in selected Hospital</a:t>
          </a:r>
        </a:p>
      </dsp:txBody>
      <dsp:txXfrm>
        <a:off x="8330336" y="2610802"/>
        <a:ext cx="1133328" cy="1740535"/>
      </dsp:txXfrm>
    </dsp:sp>
    <dsp:sp modelId="{9793D1BC-2BE8-49D0-9A47-40865B910784}">
      <dsp:nvSpPr>
        <dsp:cNvPr id="0" name=""/>
        <dsp:cNvSpPr/>
      </dsp:nvSpPr>
      <dsp:spPr>
        <a:xfrm>
          <a:off x="8679433" y="1958102"/>
          <a:ext cx="435133" cy="435133"/>
        </a:xfrm>
        <a:prstGeom prst="ellipse">
          <a:avLst/>
        </a:prstGeom>
        <a:solidFill>
          <a:schemeClr val="accent6">
            <a:shade val="50000"/>
            <a:hueOff val="92106"/>
            <a:satOff val="-4026"/>
            <a:lumOff val="10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FD60C95-2C70-4D56-B17A-93E050649B25}" type="datetimeFigureOut">
              <a:rPr lang="en-US" smtClean="0"/>
              <a:t>8/17/2023</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6C969F73-AB6F-44DC-89F6-4C1EAACAFD37}" type="slidenum">
              <a:rPr lang="en-US" smtClean="0"/>
              <a:t>‹#›</a:t>
            </a:fld>
            <a:endParaRPr lang="en-US"/>
          </a:p>
        </p:txBody>
      </p:sp>
    </p:spTree>
    <p:extLst>
      <p:ext uri="{BB962C8B-B14F-4D97-AF65-F5344CB8AC3E}">
        <p14:creationId xmlns:p14="http://schemas.microsoft.com/office/powerpoint/2010/main" val="223440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69F73-AB6F-44DC-89F6-4C1EAACAFD37}" type="slidenum">
              <a:rPr lang="en-US" smtClean="0"/>
              <a:t>7</a:t>
            </a:fld>
            <a:endParaRPr lang="en-US"/>
          </a:p>
        </p:txBody>
      </p:sp>
    </p:spTree>
    <p:extLst>
      <p:ext uri="{BB962C8B-B14F-4D97-AF65-F5344CB8AC3E}">
        <p14:creationId xmlns:p14="http://schemas.microsoft.com/office/powerpoint/2010/main" val="12889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C26B-0124-6C63-0EDC-5F3D3FC49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99B90-BB47-D3D6-0509-5022537EC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2E510-5803-C161-FC30-F0EC5BE5C05B}"/>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7614C894-086F-0B4F-4174-956DE8547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D2CF7-413E-0D91-9169-F8782D3C0CAB}"/>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14254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DE89-2055-B565-77FC-7248D5AC02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EA8B51-27A0-3551-6E99-F2775443D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3B8EA-6695-36A6-8D1A-3577BB171BC3}"/>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0C27B974-0689-4809-012D-3F4D7F5A4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54CCF-2BA4-ADD6-C9ED-BA4D4DC5BAE7}"/>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188835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2ACC1-D226-614B-FCF1-6068217535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14F70-78EE-D245-7A43-605524055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35DED-1A65-5AF4-2184-B04162660E12}"/>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526BBE2C-97A5-1791-BD5E-B73877C37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DEA6D-EE19-FC91-3A30-AE520786B697}"/>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285710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4634-1CF3-650A-0314-4EAD74042616}"/>
              </a:ext>
            </a:extLst>
          </p:cNvPr>
          <p:cNvSpPr>
            <a:spLocks noGrp="1"/>
          </p:cNvSpPr>
          <p:nvPr>
            <p:ph type="title"/>
          </p:nvPr>
        </p:nvSpPr>
        <p:spPr>
          <a:xfrm>
            <a:off x="2268466" y="365125"/>
            <a:ext cx="8132834"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6351C48-44C4-CB07-9D5A-DE2DD72FF1DE}"/>
              </a:ext>
            </a:extLst>
          </p:cNvPr>
          <p:cNvSpPr>
            <a:spLocks noGrp="1"/>
          </p:cNvSpPr>
          <p:nvPr>
            <p:ph idx="1"/>
          </p:nvPr>
        </p:nvSpPr>
        <p:spPr>
          <a:xfrm>
            <a:off x="895350" y="1882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652E-09E1-108D-CBF7-42A17F9683BB}"/>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87CED22B-C3B9-3790-0310-E13FA1101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806D0-9675-C4D8-C924-C6320251C27E}"/>
              </a:ext>
            </a:extLst>
          </p:cNvPr>
          <p:cNvSpPr>
            <a:spLocks noGrp="1"/>
          </p:cNvSpPr>
          <p:nvPr>
            <p:ph type="sldNum" sz="quarter" idx="12"/>
          </p:nvPr>
        </p:nvSpPr>
        <p:spPr/>
        <p:txBody>
          <a:bodyPr/>
          <a:lstStyle/>
          <a:p>
            <a:fld id="{EC479FDA-C472-41B1-B8C8-2C25D18E2EFC}" type="slidenum">
              <a:rPr lang="en-US" smtClean="0"/>
              <a:pPr/>
              <a:t>‹#›</a:t>
            </a:fld>
            <a:endParaRPr lang="en-US"/>
          </a:p>
        </p:txBody>
      </p:sp>
      <p:pic>
        <p:nvPicPr>
          <p:cNvPr id="1026" name="Picture 2" descr="Nepal – Logos Download">
            <a:extLst>
              <a:ext uri="{FF2B5EF4-FFF2-40B4-BE49-F238E27FC236}">
                <a16:creationId xmlns:a16="http://schemas.microsoft.com/office/drawing/2014/main" id="{E85EBC59-6DE7-F7B5-21C4-931441C1DA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6" y="124619"/>
            <a:ext cx="1884290" cy="1578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ditor General Nepal">
            <a:extLst>
              <a:ext uri="{FF2B5EF4-FFF2-40B4-BE49-F238E27FC236}">
                <a16:creationId xmlns:a16="http://schemas.microsoft.com/office/drawing/2014/main" id="{52EB3DF2-AEA1-A460-759F-EA473AE6FD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88612" y="114300"/>
            <a:ext cx="1646238" cy="1646238"/>
          </a:xfrm>
          <a:prstGeom prst="rect">
            <a:avLst/>
          </a:prstGeom>
          <a:noFill/>
          <a:extLst>
            <a:ext uri="{909E8E84-426E-40DD-AFC4-6F175D3DCCD1}">
              <a14:hiddenFill xmlns:a14="http://schemas.microsoft.com/office/drawing/2010/main">
                <a:solidFill>
                  <a:srgbClr val="FFFFFF"/>
                </a:solidFill>
              </a14:hiddenFill>
            </a:ext>
          </a:extLst>
        </p:spPr>
      </p:pic>
      <p:sp>
        <p:nvSpPr>
          <p:cNvPr id="7" name="Half Frame 6">
            <a:extLst>
              <a:ext uri="{FF2B5EF4-FFF2-40B4-BE49-F238E27FC236}">
                <a16:creationId xmlns:a16="http://schemas.microsoft.com/office/drawing/2014/main" id="{B87FB6C0-0123-3366-6F2F-FCF949E2BD78}"/>
              </a:ext>
            </a:extLst>
          </p:cNvPr>
          <p:cNvSpPr/>
          <p:nvPr userDrawn="1"/>
        </p:nvSpPr>
        <p:spPr>
          <a:xfrm>
            <a:off x="647700" y="1684338"/>
            <a:ext cx="419100" cy="4972843"/>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9FA3C610-B077-2B86-D6BF-B2C109F0CB66}"/>
              </a:ext>
            </a:extLst>
          </p:cNvPr>
          <p:cNvSpPr/>
          <p:nvPr userDrawn="1"/>
        </p:nvSpPr>
        <p:spPr>
          <a:xfrm>
            <a:off x="1059621" y="1671638"/>
            <a:ext cx="10941879" cy="1571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90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8995-52A9-7B14-B69F-8E33F026D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BAB061-72A7-75AD-F2A0-4F578FC80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D85D0F-8B3C-2E13-57EA-86CB68DF7A7A}"/>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001EDECB-6CC6-6B24-6B0C-EE4032C1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3F07B-3ED8-5F32-5D46-3261197E9C71}"/>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16863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96D6-8049-274C-8BDB-460070172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1BC28-A000-DDB5-3D4D-879E4C570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858429-FD38-60E5-6F66-46C7C1884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B378D9-DA54-1287-26FB-46267039B37F}"/>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6" name="Footer Placeholder 5">
            <a:extLst>
              <a:ext uri="{FF2B5EF4-FFF2-40B4-BE49-F238E27FC236}">
                <a16:creationId xmlns:a16="http://schemas.microsoft.com/office/drawing/2014/main" id="{6DDB88C7-CE18-68AF-4E45-23CE1C20C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A9DA5-0053-5D5D-58AE-2D0AE4419EAC}"/>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339808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D33A-FBE8-F181-EC5B-BDD2F3465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EE2092-5712-38DD-6C4F-3618A410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00CF7-25EB-BFAD-9457-8203123A8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7A1772-0720-CF29-27C3-5AA4F504D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0B94F-046D-021D-F330-212C261052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71A3CA-1B53-3BA4-2EF9-74DE4A18C8D3}"/>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8" name="Footer Placeholder 7">
            <a:extLst>
              <a:ext uri="{FF2B5EF4-FFF2-40B4-BE49-F238E27FC236}">
                <a16:creationId xmlns:a16="http://schemas.microsoft.com/office/drawing/2014/main" id="{774ACB15-9D3F-B9E0-6808-F474A25B88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45109-9B5F-29BB-0D49-7222E5091E3F}"/>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297111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6422-B731-0819-0A8B-F0F586C857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3CD719-B27D-A8F7-2F68-5668A6B96C5F}"/>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4" name="Footer Placeholder 3">
            <a:extLst>
              <a:ext uri="{FF2B5EF4-FFF2-40B4-BE49-F238E27FC236}">
                <a16:creationId xmlns:a16="http://schemas.microsoft.com/office/drawing/2014/main" id="{70600D2E-8945-F87D-E50D-A6D6D73597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9CB37-FF81-45F6-75EB-DE3679733272}"/>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304186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CE3D7-8B9E-3EFF-8523-4BB84597ACB9}"/>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3" name="Footer Placeholder 2">
            <a:extLst>
              <a:ext uri="{FF2B5EF4-FFF2-40B4-BE49-F238E27FC236}">
                <a16:creationId xmlns:a16="http://schemas.microsoft.com/office/drawing/2014/main" id="{E33714E7-463C-2682-A06F-DCE95051B3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98AE8-6C31-E45A-409C-D90DF93F394B}"/>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36492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7A9C-D36C-9B90-DC25-589DB8655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BF704-372C-2350-6CD7-EA135EE6B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34FBF-96F3-9E05-9271-59735F3C5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5A3F5-22A2-EFE0-ADBA-779CC5AC45DD}"/>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6" name="Footer Placeholder 5">
            <a:extLst>
              <a:ext uri="{FF2B5EF4-FFF2-40B4-BE49-F238E27FC236}">
                <a16:creationId xmlns:a16="http://schemas.microsoft.com/office/drawing/2014/main" id="{E2547028-EE43-D7CB-3D25-35E6767A3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63F48-1C2A-A536-EC2E-47D9485E55AB}"/>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380781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CCF2-F392-2EEE-3F2A-99853AB1B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B826E-EBED-7A43-79C5-686CBEF41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36B0C3-EF5E-F41F-229E-266EC2D5B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A63B5-13A7-4CD1-DC20-3D424B572644}"/>
              </a:ext>
            </a:extLst>
          </p:cNvPr>
          <p:cNvSpPr>
            <a:spLocks noGrp="1"/>
          </p:cNvSpPr>
          <p:nvPr>
            <p:ph type="dt" sz="half" idx="10"/>
          </p:nvPr>
        </p:nvSpPr>
        <p:spPr/>
        <p:txBody>
          <a:bodyPr/>
          <a:lstStyle/>
          <a:p>
            <a:fld id="{D4BAA29F-D413-4BC6-9B10-4B1147A963CC}" type="datetimeFigureOut">
              <a:rPr lang="en-US" smtClean="0"/>
              <a:pPr/>
              <a:t>8/17/2023</a:t>
            </a:fld>
            <a:endParaRPr lang="en-US"/>
          </a:p>
        </p:txBody>
      </p:sp>
      <p:sp>
        <p:nvSpPr>
          <p:cNvPr id="6" name="Footer Placeholder 5">
            <a:extLst>
              <a:ext uri="{FF2B5EF4-FFF2-40B4-BE49-F238E27FC236}">
                <a16:creationId xmlns:a16="http://schemas.microsoft.com/office/drawing/2014/main" id="{E535E139-EDB9-000D-E7AB-875F9FAEB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A0AF0-BFD6-76F0-CFDA-2186116981CC}"/>
              </a:ext>
            </a:extLst>
          </p:cNvPr>
          <p:cNvSpPr>
            <a:spLocks noGrp="1"/>
          </p:cNvSpPr>
          <p:nvPr>
            <p:ph type="sldNum" sz="quarter" idx="12"/>
          </p:nvPr>
        </p:nvSpPr>
        <p:spPr/>
        <p:txBody>
          <a:bodyPr/>
          <a:lstStyle/>
          <a:p>
            <a:fld id="{EC479FDA-C472-41B1-B8C8-2C25D18E2EFC}" type="slidenum">
              <a:rPr lang="en-US" smtClean="0"/>
              <a:pPr/>
              <a:t>‹#›</a:t>
            </a:fld>
            <a:endParaRPr lang="en-US"/>
          </a:p>
        </p:txBody>
      </p:sp>
    </p:spTree>
    <p:extLst>
      <p:ext uri="{BB962C8B-B14F-4D97-AF65-F5344CB8AC3E}">
        <p14:creationId xmlns:p14="http://schemas.microsoft.com/office/powerpoint/2010/main" val="328773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08C4-D49F-8325-0E40-81BA60A7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23B7C-E3A7-9556-B6FD-93F50E5FE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411D0-E145-E690-5186-240548E17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A29F-D413-4BC6-9B10-4B1147A963CC}" type="datetimeFigureOut">
              <a:rPr lang="en-US" smtClean="0"/>
              <a:pPr/>
              <a:t>8/17/2023</a:t>
            </a:fld>
            <a:endParaRPr lang="en-US"/>
          </a:p>
        </p:txBody>
      </p:sp>
      <p:sp>
        <p:nvSpPr>
          <p:cNvPr id="5" name="Footer Placeholder 4">
            <a:extLst>
              <a:ext uri="{FF2B5EF4-FFF2-40B4-BE49-F238E27FC236}">
                <a16:creationId xmlns:a16="http://schemas.microsoft.com/office/drawing/2014/main" id="{5892B8CC-AD54-2A6D-A44F-3CB439111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58F07A-E896-5E0E-EE1C-AFC8578F7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79FDA-C472-41B1-B8C8-2C25D18E2EFC}" type="slidenum">
              <a:rPr lang="en-US" smtClean="0"/>
              <a:pPr/>
              <a:t>‹#›</a:t>
            </a:fld>
            <a:endParaRPr lang="en-US"/>
          </a:p>
        </p:txBody>
      </p:sp>
    </p:spTree>
    <p:extLst>
      <p:ext uri="{BB962C8B-B14F-4D97-AF65-F5344CB8AC3E}">
        <p14:creationId xmlns:p14="http://schemas.microsoft.com/office/powerpoint/2010/main" val="251995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fdrr.org/en/publication/melamchi-flood-disaster-nepal-damage-and-risk-quantification-drone-survey-satelli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0C4E-DD9C-B9E0-9BE2-B5B14CB6D36B}"/>
              </a:ext>
            </a:extLst>
          </p:cNvPr>
          <p:cNvSpPr>
            <a:spLocks noGrp="1"/>
          </p:cNvSpPr>
          <p:nvPr>
            <p:ph type="ctrTitle"/>
          </p:nvPr>
        </p:nvSpPr>
        <p:spPr>
          <a:xfrm>
            <a:off x="149902" y="2369037"/>
            <a:ext cx="11572406" cy="2670005"/>
          </a:xfrm>
        </p:spPr>
        <p:txBody>
          <a:bodyPr>
            <a:normAutofit/>
          </a:bodyPr>
          <a:lstStyle/>
          <a:p>
            <a:pPr marL="0" marR="0" algn="ctr">
              <a:lnSpc>
                <a:spcPct val="150000"/>
              </a:lnSpc>
              <a:spcBef>
                <a:spcPts val="0"/>
              </a:spcBef>
              <a:spcAft>
                <a:spcPts val="800"/>
              </a:spcAft>
            </a:pPr>
            <a:r>
              <a:rPr lang="en-US" sz="32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9</a:t>
            </a:r>
            <a:r>
              <a:rPr lang="en-US" sz="3200" b="1" kern="100" baseline="300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th</a:t>
            </a:r>
            <a:r>
              <a:rPr lang="en-US" sz="32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 Seminar on Environmental Auditing </a:t>
            </a:r>
            <a:br>
              <a:rPr lang="en-US" sz="3200"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br>
            <a:r>
              <a:rPr lang="en-US" sz="32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And</a:t>
            </a:r>
            <a:br>
              <a:rPr lang="en-US" sz="3200"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br>
            <a:r>
              <a:rPr lang="en-US" sz="32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 9</a:t>
            </a:r>
            <a:r>
              <a:rPr lang="en-US" sz="3200" b="1" kern="100" baseline="300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th</a:t>
            </a:r>
            <a:r>
              <a:rPr lang="en-US" sz="32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 Meeting on ASOSAI WEGA</a:t>
            </a:r>
            <a:endParaRPr lang="en-US" sz="9600" baseline="0" dirty="0">
              <a:solidFill>
                <a:schemeClr val="accent6">
                  <a:lumMod val="50000"/>
                </a:schemeClr>
              </a:solidFill>
              <a:cs typeface="Kalimati" panose="00000400000000000000" pitchFamily="2"/>
            </a:endParaRPr>
          </a:p>
        </p:txBody>
      </p:sp>
      <p:sp>
        <p:nvSpPr>
          <p:cNvPr id="3" name="Subtitle 2">
            <a:extLst>
              <a:ext uri="{FF2B5EF4-FFF2-40B4-BE49-F238E27FC236}">
                <a16:creationId xmlns:a16="http://schemas.microsoft.com/office/drawing/2014/main" id="{09649DBF-1BC3-3C1C-989B-491740AF03D2}"/>
              </a:ext>
            </a:extLst>
          </p:cNvPr>
          <p:cNvSpPr>
            <a:spLocks noGrp="1"/>
          </p:cNvSpPr>
          <p:nvPr>
            <p:ph type="subTitle" idx="1"/>
          </p:nvPr>
        </p:nvSpPr>
        <p:spPr>
          <a:xfrm>
            <a:off x="1524000" y="5621048"/>
            <a:ext cx="9144000" cy="1245193"/>
          </a:xfrm>
        </p:spPr>
        <p:txBody>
          <a:bodyPr>
            <a:normAutofit/>
          </a:bodyPr>
          <a:lstStyle/>
          <a:p>
            <a:endParaRPr lang="ne-NP" b="1" baseline="0" dirty="0">
              <a:solidFill>
                <a:schemeClr val="accent6">
                  <a:lumMod val="50000"/>
                </a:schemeClr>
              </a:solidFill>
              <a:cs typeface="Kalimati" panose="00000400000000000000" pitchFamily="2"/>
            </a:endParaRPr>
          </a:p>
          <a:p>
            <a:r>
              <a:rPr lang="en-US" b="1" baseline="0" dirty="0">
                <a:solidFill>
                  <a:schemeClr val="accent6">
                    <a:lumMod val="50000"/>
                  </a:schemeClr>
                </a:solidFill>
                <a:cs typeface="Kalimati" panose="00000400000000000000" pitchFamily="2"/>
              </a:rPr>
              <a:t>August, 2023</a:t>
            </a:r>
          </a:p>
        </p:txBody>
      </p:sp>
      <p:sp>
        <p:nvSpPr>
          <p:cNvPr id="4" name="Title 1">
            <a:extLst>
              <a:ext uri="{FF2B5EF4-FFF2-40B4-BE49-F238E27FC236}">
                <a16:creationId xmlns:a16="http://schemas.microsoft.com/office/drawing/2014/main" id="{095CC0C7-8831-AE29-D840-36F0362CF7A9}"/>
              </a:ext>
            </a:extLst>
          </p:cNvPr>
          <p:cNvSpPr txBox="1">
            <a:spLocks/>
          </p:cNvSpPr>
          <p:nvPr/>
        </p:nvSpPr>
        <p:spPr>
          <a:xfrm>
            <a:off x="149902" y="1109273"/>
            <a:ext cx="11572406" cy="10343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Bef>
                <a:spcPts val="0"/>
              </a:spcBef>
            </a:pPr>
            <a:endParaRPr lang="en-US" dirty="0">
              <a:solidFill>
                <a:schemeClr val="accent6">
                  <a:lumMod val="50000"/>
                </a:schemeClr>
              </a:solidFill>
              <a:cs typeface="Kalimati" panose="00000400000000000000" pitchFamily="2"/>
            </a:endParaRPr>
          </a:p>
        </p:txBody>
      </p:sp>
      <p:pic>
        <p:nvPicPr>
          <p:cNvPr id="2050" name="Picture 2">
            <a:extLst>
              <a:ext uri="{FF2B5EF4-FFF2-40B4-BE49-F238E27FC236}">
                <a16:creationId xmlns:a16="http://schemas.microsoft.com/office/drawing/2014/main" id="{355C9276-BBE6-D8A5-C808-78ACA4047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99" y="273570"/>
            <a:ext cx="2226219" cy="18700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954D3FF-0B66-0535-E935-A6FA5682EB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8D6D7E99-C338-DE42-DA4F-13637F1B542B}"/>
              </a:ext>
            </a:extLst>
          </p:cNvPr>
          <p:cNvSpPr>
            <a:spLocks noChangeArrowheads="1"/>
          </p:cNvSpPr>
          <p:nvPr/>
        </p:nvSpPr>
        <p:spPr bwMode="auto">
          <a:xfrm>
            <a:off x="2250255" y="466718"/>
            <a:ext cx="75918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mati" panose="00000400000000000000" pitchFamily="2"/>
              </a:rPr>
              <a:t>Office of the Auditor General</a:t>
            </a:r>
            <a:endParaRPr kumimoji="0" lang="en-US"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mati" panose="00000400000000000000" pitchFamily="2"/>
              </a:rPr>
              <a:t>Kathmandu Nepal </a:t>
            </a:r>
            <a:endParaRPr kumimoji="0" lang="en-US" altLang="en-US"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mati" panose="00000400000000000000" pitchFamily="2"/>
              </a:rPr>
              <a:t>2059 AD</a:t>
            </a:r>
            <a:endParaRPr kumimoji="0" lang="ne-NP" altLang="en-US" sz="4400" b="0" i="0" u="none" strike="noStrike" cap="none" normalizeH="0" baseline="0" dirty="0">
              <a:ln>
                <a:noFill/>
              </a:ln>
              <a:solidFill>
                <a:schemeClr val="tx1"/>
              </a:solidFill>
              <a:effectLst/>
              <a:latin typeface="Arial" panose="020B0604020202020204" pitchFamily="34" charset="0"/>
            </a:endParaRPr>
          </a:p>
        </p:txBody>
      </p:sp>
      <p:pic>
        <p:nvPicPr>
          <p:cNvPr id="7" name="Picture 33" descr="npflag">
            <a:extLst>
              <a:ext uri="{FF2B5EF4-FFF2-40B4-BE49-F238E27FC236}">
                <a16:creationId xmlns:a16="http://schemas.microsoft.com/office/drawing/2014/main" id="{DC9FBD17-608E-CD68-7C9E-D609108EC89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21248" y="334208"/>
            <a:ext cx="17208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4539-0363-8481-F393-27731C6C9C94}"/>
              </a:ext>
            </a:extLst>
          </p:cNvPr>
          <p:cNvSpPr>
            <a:spLocks noGrp="1"/>
          </p:cNvSpPr>
          <p:nvPr>
            <p:ph type="title"/>
          </p:nvPr>
        </p:nvSpPr>
        <p:spPr/>
        <p:txBody>
          <a:bodyPr/>
          <a:lstStyle/>
          <a:p>
            <a:r>
              <a:rPr lang="en-US" dirty="0">
                <a:solidFill>
                  <a:schemeClr val="accent6">
                    <a:lumMod val="50000"/>
                  </a:schemeClr>
                </a:solidFill>
              </a:rPr>
              <a:t>Topic Selection</a:t>
            </a:r>
          </a:p>
        </p:txBody>
      </p:sp>
      <p:sp>
        <p:nvSpPr>
          <p:cNvPr id="3" name="Content Placeholder 2">
            <a:extLst>
              <a:ext uri="{FF2B5EF4-FFF2-40B4-BE49-F238E27FC236}">
                <a16:creationId xmlns:a16="http://schemas.microsoft.com/office/drawing/2014/main" id="{83BB1835-3DD6-3E54-DBEC-F64DC71F042B}"/>
              </a:ext>
            </a:extLst>
          </p:cNvPr>
          <p:cNvSpPr>
            <a:spLocks noGrp="1"/>
          </p:cNvSpPr>
          <p:nvPr>
            <p:ph idx="1"/>
          </p:nvPr>
        </p:nvSpPr>
        <p:spPr/>
        <p:txBody>
          <a:bodyPr/>
          <a:lstStyle/>
          <a:p>
            <a:r>
              <a:rPr lang="en-US" dirty="0">
                <a:solidFill>
                  <a:schemeClr val="accent6">
                    <a:lumMod val="50000"/>
                  </a:schemeClr>
                </a:solidFill>
              </a:rPr>
              <a:t>It is Global issues, </a:t>
            </a:r>
          </a:p>
          <a:p>
            <a:r>
              <a:rPr lang="en-US" dirty="0">
                <a:solidFill>
                  <a:schemeClr val="accent6">
                    <a:lumMod val="50000"/>
                  </a:schemeClr>
                </a:solidFill>
              </a:rPr>
              <a:t>Nepal is 4</a:t>
            </a:r>
            <a:r>
              <a:rPr lang="en-US" baseline="30000" dirty="0">
                <a:solidFill>
                  <a:schemeClr val="accent6">
                    <a:lumMod val="50000"/>
                  </a:schemeClr>
                </a:solidFill>
              </a:rPr>
              <a:t>th</a:t>
            </a:r>
            <a:r>
              <a:rPr lang="en-US" dirty="0">
                <a:solidFill>
                  <a:schemeClr val="accent6">
                    <a:lumMod val="50000"/>
                  </a:schemeClr>
                </a:solidFill>
              </a:rPr>
              <a:t> ranking in most </a:t>
            </a:r>
            <a:r>
              <a:rPr lang="en-US" sz="2800" dirty="0">
                <a:solidFill>
                  <a:schemeClr val="accent6">
                    <a:lumMod val="50000"/>
                  </a:schemeClr>
                </a:solidFill>
                <a:effectLst/>
                <a:latin typeface="Arial" panose="020B0604020202020204" pitchFamily="34" charset="0"/>
                <a:ea typeface="MS Mincho" panose="02020609040205080304" pitchFamily="49" charset="-128"/>
              </a:rPr>
              <a:t>vulnerable</a:t>
            </a:r>
            <a:r>
              <a:rPr lang="en-US" dirty="0">
                <a:solidFill>
                  <a:schemeClr val="accent6">
                    <a:lumMod val="50000"/>
                  </a:schemeClr>
                </a:solidFill>
              </a:rPr>
              <a:t> country from the Climate change. </a:t>
            </a:r>
          </a:p>
          <a:p>
            <a:r>
              <a:rPr lang="en-US" dirty="0">
                <a:solidFill>
                  <a:schemeClr val="accent6">
                    <a:lumMod val="50000"/>
                  </a:schemeClr>
                </a:solidFill>
              </a:rPr>
              <a:t>Nepal has investing in climate change adaption program since 2010, </a:t>
            </a:r>
          </a:p>
          <a:p>
            <a:r>
              <a:rPr lang="en-US" dirty="0">
                <a:solidFill>
                  <a:schemeClr val="accent6">
                    <a:lumMod val="50000"/>
                  </a:schemeClr>
                </a:solidFill>
              </a:rPr>
              <a:t>Budget coding is also implemented, </a:t>
            </a:r>
          </a:p>
          <a:p>
            <a:pPr marL="514350" indent="-514350">
              <a:buFont typeface="+mj-lt"/>
              <a:buAutoNum type="arabicPeriod"/>
            </a:pPr>
            <a:r>
              <a:rPr lang="en-US" dirty="0">
                <a:solidFill>
                  <a:schemeClr val="accent6">
                    <a:lumMod val="50000"/>
                  </a:schemeClr>
                </a:solidFill>
              </a:rPr>
              <a:t>(Climate resilient society, effective use of climate finance, Awareness program, Institutional capacity building, common voice raise in international communities from impacted vulnerable countries are some challenges )</a:t>
            </a:r>
          </a:p>
        </p:txBody>
      </p:sp>
    </p:spTree>
    <p:extLst>
      <p:ext uri="{BB962C8B-B14F-4D97-AF65-F5344CB8AC3E}">
        <p14:creationId xmlns:p14="http://schemas.microsoft.com/office/powerpoint/2010/main" val="10139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4DB9-F572-2BAC-0F2E-E7029CAE3DEA}"/>
              </a:ext>
            </a:extLst>
          </p:cNvPr>
          <p:cNvSpPr>
            <a:spLocks noGrp="1"/>
          </p:cNvSpPr>
          <p:nvPr>
            <p:ph type="title"/>
          </p:nvPr>
        </p:nvSpPr>
        <p:spPr/>
        <p:txBody>
          <a:bodyPr/>
          <a:lstStyle/>
          <a:p>
            <a:r>
              <a:rPr lang="en-US" dirty="0">
                <a:solidFill>
                  <a:schemeClr val="accent6">
                    <a:lumMod val="50000"/>
                  </a:schemeClr>
                </a:solidFill>
              </a:rPr>
              <a:t>Audit Objectives</a:t>
            </a:r>
          </a:p>
        </p:txBody>
      </p:sp>
      <p:sp>
        <p:nvSpPr>
          <p:cNvPr id="3" name="Content Placeholder 2">
            <a:extLst>
              <a:ext uri="{FF2B5EF4-FFF2-40B4-BE49-F238E27FC236}">
                <a16:creationId xmlns:a16="http://schemas.microsoft.com/office/drawing/2014/main" id="{7E03F46A-11EF-3C9D-3098-637660D75487}"/>
              </a:ext>
            </a:extLst>
          </p:cNvPr>
          <p:cNvSpPr>
            <a:spLocks noGrp="1"/>
          </p:cNvSpPr>
          <p:nvPr>
            <p:ph idx="1"/>
          </p:nvPr>
        </p:nvSpPr>
        <p:spPr/>
        <p:txBody>
          <a:bodyPr>
            <a:normAutofit lnSpcReduction="10000"/>
          </a:bodyPr>
          <a:lstStyle/>
          <a:p>
            <a:r>
              <a:rPr lang="en-US" dirty="0">
                <a:solidFill>
                  <a:schemeClr val="accent6">
                    <a:lumMod val="50000"/>
                  </a:schemeClr>
                </a:solidFill>
              </a:rPr>
              <a:t>To review the compliance and progress of the international commitments made by Nepal, </a:t>
            </a:r>
          </a:p>
          <a:p>
            <a:r>
              <a:rPr lang="en-US" dirty="0">
                <a:solidFill>
                  <a:schemeClr val="accent6">
                    <a:lumMod val="50000"/>
                  </a:schemeClr>
                </a:solidFill>
              </a:rPr>
              <a:t>To take stock of the laws and policies related to climate change.</a:t>
            </a:r>
          </a:p>
          <a:p>
            <a:r>
              <a:rPr lang="en-US" dirty="0">
                <a:solidFill>
                  <a:schemeClr val="accent6">
                    <a:lumMod val="50000"/>
                  </a:schemeClr>
                </a:solidFill>
              </a:rPr>
              <a:t>The message of the principle and importance of adaptation to climate change should be conveyed to the risk settlements and community level, and accordingly, through the local government, there should be a climate change adaptation program in the communities.</a:t>
            </a:r>
          </a:p>
          <a:p>
            <a:r>
              <a:rPr lang="en-US" dirty="0">
                <a:solidFill>
                  <a:schemeClr val="accent6">
                    <a:lumMod val="50000"/>
                  </a:schemeClr>
                </a:solidFill>
              </a:rPr>
              <a:t>To assess whether effective coordination has been established between the federal, provincial and local governments and inter-agency to design and implement plans and programs related to climate change.</a:t>
            </a:r>
          </a:p>
        </p:txBody>
      </p:sp>
    </p:spTree>
    <p:extLst>
      <p:ext uri="{BB962C8B-B14F-4D97-AF65-F5344CB8AC3E}">
        <p14:creationId xmlns:p14="http://schemas.microsoft.com/office/powerpoint/2010/main" val="406827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2FE4-9A86-F07F-5683-638906DEA2FB}"/>
              </a:ext>
            </a:extLst>
          </p:cNvPr>
          <p:cNvSpPr>
            <a:spLocks noGrp="1"/>
          </p:cNvSpPr>
          <p:nvPr>
            <p:ph type="title"/>
          </p:nvPr>
        </p:nvSpPr>
        <p:spPr/>
        <p:txBody>
          <a:bodyPr/>
          <a:lstStyle/>
          <a:p>
            <a:r>
              <a:rPr lang="en-US" dirty="0">
                <a:solidFill>
                  <a:schemeClr val="accent6">
                    <a:lumMod val="50000"/>
                  </a:schemeClr>
                </a:solidFill>
              </a:rPr>
              <a:t>Scope</a:t>
            </a:r>
          </a:p>
        </p:txBody>
      </p:sp>
      <p:sp>
        <p:nvSpPr>
          <p:cNvPr id="3" name="Content Placeholder 2">
            <a:extLst>
              <a:ext uri="{FF2B5EF4-FFF2-40B4-BE49-F238E27FC236}">
                <a16:creationId xmlns:a16="http://schemas.microsoft.com/office/drawing/2014/main" id="{F74801EA-0D84-78C9-94D8-3A3CFFF1C08D}"/>
              </a:ext>
            </a:extLst>
          </p:cNvPr>
          <p:cNvSpPr>
            <a:spLocks noGrp="1"/>
          </p:cNvSpPr>
          <p:nvPr>
            <p:ph idx="1"/>
          </p:nvPr>
        </p:nvSpPr>
        <p:spPr/>
        <p:txBody>
          <a:bodyPr>
            <a:normAutofit/>
          </a:bodyPr>
          <a:lstStyle/>
          <a:p>
            <a:r>
              <a:rPr lang="en-US" dirty="0">
                <a:solidFill>
                  <a:schemeClr val="accent6">
                    <a:lumMod val="50000"/>
                  </a:schemeClr>
                </a:solidFill>
              </a:rPr>
              <a:t>To evaluate and analyze the interrelationship of the National Adaptation Program (NAPA), Local Adaptation Action Plan (LAPA) prepared under this Ministry and Community-level Adaptation Plan (CAPA) to deal with the effects and impacts of climate change. </a:t>
            </a:r>
          </a:p>
          <a:p>
            <a:r>
              <a:rPr lang="en-US" dirty="0">
                <a:solidFill>
                  <a:schemeClr val="accent6">
                    <a:lumMod val="50000"/>
                  </a:schemeClr>
                </a:solidFill>
              </a:rPr>
              <a:t>Evaluating the international commitments made by Nepal, accounting and evaluating the goals and practices to increase the number of electric vehicles taken by Nepal. </a:t>
            </a:r>
          </a:p>
          <a:p>
            <a:r>
              <a:rPr lang="en-US" dirty="0">
                <a:solidFill>
                  <a:schemeClr val="accent6">
                    <a:lumMod val="50000"/>
                  </a:schemeClr>
                </a:solidFill>
              </a:rPr>
              <a:t>To take account of the challenges and coordination of the environment policy brought by the Ministry of Forestry and Environment.</a:t>
            </a:r>
          </a:p>
        </p:txBody>
      </p:sp>
    </p:spTree>
    <p:extLst>
      <p:ext uri="{BB962C8B-B14F-4D97-AF65-F5344CB8AC3E}">
        <p14:creationId xmlns:p14="http://schemas.microsoft.com/office/powerpoint/2010/main" val="221747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AE6-653D-561E-AB62-9A5AE1201DCE}"/>
              </a:ext>
            </a:extLst>
          </p:cNvPr>
          <p:cNvSpPr>
            <a:spLocks noGrp="1"/>
          </p:cNvSpPr>
          <p:nvPr>
            <p:ph type="title"/>
          </p:nvPr>
        </p:nvSpPr>
        <p:spPr/>
        <p:txBody>
          <a:bodyPr/>
          <a:lstStyle/>
          <a:p>
            <a:r>
              <a:rPr lang="en-US" dirty="0">
                <a:solidFill>
                  <a:schemeClr val="accent6">
                    <a:lumMod val="50000"/>
                  </a:schemeClr>
                </a:solidFill>
              </a:rPr>
              <a:t>Audit Methods </a:t>
            </a:r>
          </a:p>
        </p:txBody>
      </p:sp>
      <p:sp>
        <p:nvSpPr>
          <p:cNvPr id="3" name="Content Placeholder 2">
            <a:extLst>
              <a:ext uri="{FF2B5EF4-FFF2-40B4-BE49-F238E27FC236}">
                <a16:creationId xmlns:a16="http://schemas.microsoft.com/office/drawing/2014/main" id="{02F27A6F-4748-65D5-0CCC-B088DF96BF70}"/>
              </a:ext>
            </a:extLst>
          </p:cNvPr>
          <p:cNvSpPr>
            <a:spLocks noGrp="1"/>
          </p:cNvSpPr>
          <p:nvPr>
            <p:ph idx="1"/>
          </p:nvPr>
        </p:nvSpPr>
        <p:spPr/>
        <p:txBody>
          <a:bodyPr/>
          <a:lstStyle/>
          <a:p>
            <a:r>
              <a:rPr lang="en-US" dirty="0">
                <a:solidFill>
                  <a:schemeClr val="accent6">
                    <a:lumMod val="50000"/>
                  </a:schemeClr>
                </a:solidFill>
              </a:rPr>
              <a:t>Random Sampling methods for Local and Community Level Selection. </a:t>
            </a:r>
          </a:p>
          <a:p>
            <a:r>
              <a:rPr lang="en-US" dirty="0" err="1">
                <a:solidFill>
                  <a:schemeClr val="accent6">
                    <a:lumMod val="50000"/>
                  </a:schemeClr>
                </a:solidFill>
              </a:rPr>
              <a:t>Chhayanathrara</a:t>
            </a:r>
            <a:r>
              <a:rPr lang="en-US" dirty="0">
                <a:solidFill>
                  <a:schemeClr val="accent6">
                    <a:lumMod val="50000"/>
                  </a:schemeClr>
                </a:solidFill>
              </a:rPr>
              <a:t>- Mugu, </a:t>
            </a:r>
            <a:r>
              <a:rPr lang="en-US" dirty="0" err="1">
                <a:solidFill>
                  <a:schemeClr val="accent6">
                    <a:lumMod val="50000"/>
                  </a:schemeClr>
                </a:solidFill>
              </a:rPr>
              <a:t>Naraharinath</a:t>
            </a:r>
            <a:r>
              <a:rPr lang="en-US" dirty="0">
                <a:solidFill>
                  <a:schemeClr val="accent6">
                    <a:lumMod val="50000"/>
                  </a:schemeClr>
                </a:solidFill>
              </a:rPr>
              <a:t>- </a:t>
            </a:r>
            <a:r>
              <a:rPr lang="en-US" dirty="0" err="1">
                <a:solidFill>
                  <a:schemeClr val="accent6">
                    <a:lumMod val="50000"/>
                  </a:schemeClr>
                </a:solidFill>
              </a:rPr>
              <a:t>Katikot</a:t>
            </a:r>
            <a:r>
              <a:rPr lang="en-US" dirty="0">
                <a:solidFill>
                  <a:schemeClr val="accent6">
                    <a:lumMod val="50000"/>
                  </a:schemeClr>
                </a:solidFill>
              </a:rPr>
              <a:t>, </a:t>
            </a:r>
            <a:r>
              <a:rPr lang="en-US" dirty="0" err="1">
                <a:solidFill>
                  <a:schemeClr val="accent6">
                    <a:lumMod val="50000"/>
                  </a:schemeClr>
                </a:solidFill>
              </a:rPr>
              <a:t>Mohanyal</a:t>
            </a:r>
            <a:r>
              <a:rPr lang="en-US" dirty="0">
                <a:solidFill>
                  <a:schemeClr val="accent6">
                    <a:lumMod val="50000"/>
                  </a:schemeClr>
                </a:solidFill>
              </a:rPr>
              <a:t>- Kailali, </a:t>
            </a:r>
            <a:r>
              <a:rPr lang="en-US" dirty="0" err="1">
                <a:solidFill>
                  <a:schemeClr val="accent6">
                    <a:lumMod val="50000"/>
                  </a:schemeClr>
                </a:solidFill>
              </a:rPr>
              <a:t>Bhimeshwor</a:t>
            </a:r>
            <a:r>
              <a:rPr lang="en-US" dirty="0">
                <a:solidFill>
                  <a:schemeClr val="accent6">
                    <a:lumMod val="50000"/>
                  </a:schemeClr>
                </a:solidFill>
              </a:rPr>
              <a:t>- </a:t>
            </a:r>
            <a:r>
              <a:rPr lang="en-US" dirty="0" err="1">
                <a:solidFill>
                  <a:schemeClr val="accent6">
                    <a:lumMod val="50000"/>
                  </a:schemeClr>
                </a:solidFill>
              </a:rPr>
              <a:t>Dolakha</a:t>
            </a:r>
            <a:r>
              <a:rPr lang="en-US" dirty="0">
                <a:solidFill>
                  <a:schemeClr val="accent6">
                    <a:lumMod val="50000"/>
                  </a:schemeClr>
                </a:solidFill>
              </a:rPr>
              <a:t>, </a:t>
            </a:r>
            <a:r>
              <a:rPr lang="en-US" dirty="0" err="1">
                <a:solidFill>
                  <a:schemeClr val="accent6">
                    <a:lumMod val="50000"/>
                  </a:schemeClr>
                </a:solidFill>
              </a:rPr>
              <a:t>Namobuddha</a:t>
            </a:r>
            <a:r>
              <a:rPr lang="en-US" dirty="0">
                <a:solidFill>
                  <a:schemeClr val="accent6">
                    <a:lumMod val="50000"/>
                  </a:schemeClr>
                </a:solidFill>
              </a:rPr>
              <a:t>- </a:t>
            </a:r>
            <a:r>
              <a:rPr lang="en-US" dirty="0" err="1">
                <a:solidFill>
                  <a:schemeClr val="accent6">
                    <a:lumMod val="50000"/>
                  </a:schemeClr>
                </a:solidFill>
              </a:rPr>
              <a:t>Kavre</a:t>
            </a:r>
            <a:endParaRPr lang="en-US" dirty="0">
              <a:solidFill>
                <a:schemeClr val="accent6">
                  <a:lumMod val="50000"/>
                </a:schemeClr>
              </a:solidFill>
            </a:endParaRPr>
          </a:p>
          <a:p>
            <a:r>
              <a:rPr lang="en-US" dirty="0">
                <a:solidFill>
                  <a:schemeClr val="accent6">
                    <a:lumMod val="50000"/>
                  </a:schemeClr>
                </a:solidFill>
              </a:rPr>
              <a:t>Interview with farmer, teacher, local level government staff and concern stakeholder are contributor of that report. </a:t>
            </a:r>
          </a:p>
          <a:p>
            <a:r>
              <a:rPr lang="en-US" dirty="0">
                <a:solidFill>
                  <a:schemeClr val="accent6">
                    <a:lumMod val="50000"/>
                  </a:schemeClr>
                </a:solidFill>
              </a:rPr>
              <a:t>Document Review (Policy and legal documents, Program documents, Budget) </a:t>
            </a:r>
          </a:p>
          <a:p>
            <a:r>
              <a:rPr lang="en-US" dirty="0">
                <a:solidFill>
                  <a:schemeClr val="accent6">
                    <a:lumMod val="50000"/>
                  </a:schemeClr>
                </a:solidFill>
              </a:rPr>
              <a:t>To analysis gap, we use INTOSAI ISSAI 3000, Performance Audit Guideline of OAG</a:t>
            </a:r>
          </a:p>
        </p:txBody>
      </p:sp>
    </p:spTree>
    <p:extLst>
      <p:ext uri="{BB962C8B-B14F-4D97-AF65-F5344CB8AC3E}">
        <p14:creationId xmlns:p14="http://schemas.microsoft.com/office/powerpoint/2010/main" val="123279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EC6D-768A-A59E-71D4-2D50080DCFF0}"/>
              </a:ext>
            </a:extLst>
          </p:cNvPr>
          <p:cNvSpPr>
            <a:spLocks noGrp="1"/>
          </p:cNvSpPr>
          <p:nvPr>
            <p:ph type="title"/>
          </p:nvPr>
        </p:nvSpPr>
        <p:spPr/>
        <p:txBody>
          <a:bodyPr/>
          <a:lstStyle/>
          <a:p>
            <a:r>
              <a:rPr lang="en-US" dirty="0">
                <a:solidFill>
                  <a:schemeClr val="accent6">
                    <a:lumMod val="50000"/>
                  </a:schemeClr>
                </a:solidFill>
              </a:rPr>
              <a:t>Policy Recommendation </a:t>
            </a:r>
          </a:p>
        </p:txBody>
      </p:sp>
      <p:sp>
        <p:nvSpPr>
          <p:cNvPr id="3" name="Content Placeholder 2">
            <a:extLst>
              <a:ext uri="{FF2B5EF4-FFF2-40B4-BE49-F238E27FC236}">
                <a16:creationId xmlns:a16="http://schemas.microsoft.com/office/drawing/2014/main" id="{F5343E98-28E4-D104-526C-242B71C67916}"/>
              </a:ext>
            </a:extLst>
          </p:cNvPr>
          <p:cNvSpPr>
            <a:spLocks noGrp="1"/>
          </p:cNvSpPr>
          <p:nvPr>
            <p:ph idx="1"/>
          </p:nvPr>
        </p:nvSpPr>
        <p:spPr/>
        <p:txBody>
          <a:bodyPr/>
          <a:lstStyle/>
          <a:p>
            <a:r>
              <a:rPr lang="en-US" dirty="0">
                <a:solidFill>
                  <a:schemeClr val="accent6">
                    <a:lumMod val="50000"/>
                  </a:schemeClr>
                </a:solidFill>
              </a:rPr>
              <a:t>Policy and legal provision, Environment protection act:- Local level can formulate and implement adaption plan. </a:t>
            </a:r>
          </a:p>
          <a:p>
            <a:r>
              <a:rPr lang="en-US" dirty="0">
                <a:solidFill>
                  <a:schemeClr val="accent6">
                    <a:lumMod val="50000"/>
                  </a:schemeClr>
                </a:solidFill>
              </a:rPr>
              <a:t>Environment Protection Regulation:- 3 tire government can implement adaption plan (NAPA, PAPA, LAPA, CAPA)</a:t>
            </a:r>
          </a:p>
          <a:p>
            <a:r>
              <a:rPr lang="en-US" dirty="0">
                <a:solidFill>
                  <a:schemeClr val="accent6">
                    <a:lumMod val="50000"/>
                  </a:schemeClr>
                </a:solidFill>
              </a:rPr>
              <a:t>15</a:t>
            </a:r>
            <a:r>
              <a:rPr lang="en-US" baseline="30000" dirty="0">
                <a:solidFill>
                  <a:schemeClr val="accent6">
                    <a:lumMod val="50000"/>
                  </a:schemeClr>
                </a:solidFill>
              </a:rPr>
              <a:t>th</a:t>
            </a:r>
            <a:r>
              <a:rPr lang="en-US" dirty="0">
                <a:solidFill>
                  <a:schemeClr val="accent6">
                    <a:lumMod val="50000"/>
                  </a:schemeClr>
                </a:solidFill>
              </a:rPr>
              <a:t> period plan:- Adaption can be done using proper coordination with  Public, Private, Non-Governmental intuition.</a:t>
            </a:r>
          </a:p>
          <a:p>
            <a:r>
              <a:rPr lang="en-US" dirty="0">
                <a:solidFill>
                  <a:schemeClr val="accent6">
                    <a:lumMod val="50000"/>
                  </a:schemeClr>
                </a:solidFill>
              </a:rPr>
              <a:t>In 12 Years- only 242 local level has prepared Community Level Adaption plan of Action (Only)</a:t>
            </a:r>
          </a:p>
        </p:txBody>
      </p:sp>
    </p:spTree>
    <p:extLst>
      <p:ext uri="{BB962C8B-B14F-4D97-AF65-F5344CB8AC3E}">
        <p14:creationId xmlns:p14="http://schemas.microsoft.com/office/powerpoint/2010/main" val="183903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417A-D1D5-3B4E-550D-7AB3BEAAD082}"/>
              </a:ext>
            </a:extLst>
          </p:cNvPr>
          <p:cNvSpPr>
            <a:spLocks noGrp="1"/>
          </p:cNvSpPr>
          <p:nvPr>
            <p:ph type="title"/>
          </p:nvPr>
        </p:nvSpPr>
        <p:spPr/>
        <p:txBody>
          <a:bodyPr/>
          <a:lstStyle/>
          <a:p>
            <a:r>
              <a:rPr lang="en-US" dirty="0">
                <a:solidFill>
                  <a:schemeClr val="accent6">
                    <a:lumMod val="50000"/>
                  </a:schemeClr>
                </a:solidFill>
              </a:rPr>
              <a:t>Recommendation</a:t>
            </a:r>
          </a:p>
        </p:txBody>
      </p:sp>
      <p:sp>
        <p:nvSpPr>
          <p:cNvPr id="3" name="Content Placeholder 2">
            <a:extLst>
              <a:ext uri="{FF2B5EF4-FFF2-40B4-BE49-F238E27FC236}">
                <a16:creationId xmlns:a16="http://schemas.microsoft.com/office/drawing/2014/main" id="{60494AC6-CB5E-11B9-CF3D-BD62A702B764}"/>
              </a:ext>
            </a:extLst>
          </p:cNvPr>
          <p:cNvSpPr>
            <a:spLocks noGrp="1"/>
          </p:cNvSpPr>
          <p:nvPr>
            <p:ph idx="1"/>
          </p:nvPr>
        </p:nvSpPr>
        <p:spPr/>
        <p:txBody>
          <a:bodyPr>
            <a:normAutofit/>
          </a:bodyPr>
          <a:lstStyle/>
          <a:p>
            <a:r>
              <a:rPr lang="en-US" dirty="0">
                <a:solidFill>
                  <a:schemeClr val="accent6">
                    <a:lumMod val="50000"/>
                  </a:schemeClr>
                </a:solidFill>
              </a:rPr>
              <a:t>Mainstreaming of targeted people</a:t>
            </a:r>
          </a:p>
          <a:p>
            <a:pPr lvl="1"/>
            <a:r>
              <a:rPr lang="en-US" dirty="0">
                <a:solidFill>
                  <a:schemeClr val="accent6">
                    <a:lumMod val="50000"/>
                  </a:schemeClr>
                </a:solidFill>
              </a:rPr>
              <a:t>collaborative Monitoring of  the vulnerable zone</a:t>
            </a:r>
          </a:p>
          <a:p>
            <a:r>
              <a:rPr lang="en-US" dirty="0">
                <a:solidFill>
                  <a:schemeClr val="accent6">
                    <a:lumMod val="50000"/>
                  </a:schemeClr>
                </a:solidFill>
              </a:rPr>
              <a:t>Awareness Building and Capacity Development</a:t>
            </a:r>
          </a:p>
          <a:p>
            <a:pPr lvl="1"/>
            <a:r>
              <a:rPr lang="en-US" dirty="0">
                <a:solidFill>
                  <a:schemeClr val="accent6">
                    <a:lumMod val="50000"/>
                  </a:schemeClr>
                </a:solidFill>
              </a:rPr>
              <a:t>3 tire government, NGO, Academic Intuition, Community level, Club</a:t>
            </a:r>
          </a:p>
          <a:p>
            <a:r>
              <a:rPr lang="en-US" dirty="0">
                <a:solidFill>
                  <a:schemeClr val="accent6">
                    <a:lumMod val="50000"/>
                  </a:schemeClr>
                </a:solidFill>
              </a:rPr>
              <a:t>Climate Finance Management</a:t>
            </a:r>
          </a:p>
          <a:p>
            <a:pPr lvl="1"/>
            <a:r>
              <a:rPr lang="en-US" dirty="0">
                <a:solidFill>
                  <a:schemeClr val="accent6">
                    <a:lumMod val="50000"/>
                  </a:schemeClr>
                </a:solidFill>
              </a:rPr>
              <a:t>At least 80% international finance utilize in targeted community level by using climate coding budge.</a:t>
            </a:r>
          </a:p>
          <a:p>
            <a:r>
              <a:rPr lang="en-US" dirty="0">
                <a:solidFill>
                  <a:schemeClr val="accent6">
                    <a:lumMod val="50000"/>
                  </a:schemeClr>
                </a:solidFill>
              </a:rPr>
              <a:t>Electric Vehicle</a:t>
            </a:r>
          </a:p>
          <a:p>
            <a:pPr lvl="1"/>
            <a:r>
              <a:rPr lang="en-US" dirty="0">
                <a:solidFill>
                  <a:schemeClr val="accent6">
                    <a:lumMod val="50000"/>
                  </a:schemeClr>
                </a:solidFill>
              </a:rPr>
              <a:t>To meet 2050 zero green house gases on transportation sector, need to set goal of reduction of gases in annual plan.</a:t>
            </a:r>
          </a:p>
        </p:txBody>
      </p:sp>
    </p:spTree>
    <p:extLst>
      <p:ext uri="{BB962C8B-B14F-4D97-AF65-F5344CB8AC3E}">
        <p14:creationId xmlns:p14="http://schemas.microsoft.com/office/powerpoint/2010/main" val="195205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676D-9CDC-23B8-812D-38AEAA2DF719}"/>
              </a:ext>
            </a:extLst>
          </p:cNvPr>
          <p:cNvSpPr>
            <a:spLocks noGrp="1"/>
          </p:cNvSpPr>
          <p:nvPr>
            <p:ph type="title"/>
          </p:nvPr>
        </p:nvSpPr>
        <p:spPr/>
        <p:txBody>
          <a:bodyPr/>
          <a:lstStyle/>
          <a:p>
            <a:r>
              <a:rPr lang="en-US" dirty="0">
                <a:solidFill>
                  <a:schemeClr val="accent6">
                    <a:lumMod val="50000"/>
                  </a:schemeClr>
                </a:solidFill>
              </a:rPr>
              <a:t>Recommendation</a:t>
            </a:r>
          </a:p>
        </p:txBody>
      </p:sp>
      <p:sp>
        <p:nvSpPr>
          <p:cNvPr id="3" name="Content Placeholder 2">
            <a:extLst>
              <a:ext uri="{FF2B5EF4-FFF2-40B4-BE49-F238E27FC236}">
                <a16:creationId xmlns:a16="http://schemas.microsoft.com/office/drawing/2014/main" id="{409B8697-486E-002B-2581-B27417E51B81}"/>
              </a:ext>
            </a:extLst>
          </p:cNvPr>
          <p:cNvSpPr>
            <a:spLocks noGrp="1"/>
          </p:cNvSpPr>
          <p:nvPr>
            <p:ph idx="1"/>
          </p:nvPr>
        </p:nvSpPr>
        <p:spPr>
          <a:xfrm>
            <a:off x="838200" y="1882775"/>
            <a:ext cx="10515600" cy="4351338"/>
          </a:xfrm>
        </p:spPr>
        <p:txBody>
          <a:bodyPr/>
          <a:lstStyle/>
          <a:p>
            <a:r>
              <a:rPr lang="en-US" dirty="0">
                <a:solidFill>
                  <a:schemeClr val="accent6">
                    <a:lumMod val="50000"/>
                  </a:schemeClr>
                </a:solidFill>
              </a:rPr>
              <a:t>Documents and Reports:- </a:t>
            </a:r>
          </a:p>
          <a:p>
            <a:pPr lvl="1"/>
            <a:r>
              <a:rPr lang="en-US" dirty="0">
                <a:solidFill>
                  <a:schemeClr val="accent6">
                    <a:lumMod val="50000"/>
                  </a:schemeClr>
                </a:solidFill>
              </a:rPr>
              <a:t>Develop an Integrated Management Information System to record all the documents, data, information related to Climate change from 3 tire government and even individual level. </a:t>
            </a:r>
          </a:p>
          <a:p>
            <a:r>
              <a:rPr lang="en-US" dirty="0">
                <a:solidFill>
                  <a:schemeClr val="accent6">
                    <a:lumMod val="50000"/>
                  </a:schemeClr>
                </a:solidFill>
              </a:rPr>
              <a:t>Monitoring and Evaluation</a:t>
            </a:r>
          </a:p>
          <a:p>
            <a:pPr lvl="1"/>
            <a:r>
              <a:rPr lang="en-US" dirty="0">
                <a:solidFill>
                  <a:schemeClr val="accent6">
                    <a:lumMod val="50000"/>
                  </a:schemeClr>
                </a:solidFill>
              </a:rPr>
              <a:t>Provide training and awareness program to Provincial and local level political and administrative personnel to closely monitoring of venerable area </a:t>
            </a:r>
          </a:p>
        </p:txBody>
      </p:sp>
    </p:spTree>
    <p:extLst>
      <p:ext uri="{BB962C8B-B14F-4D97-AF65-F5344CB8AC3E}">
        <p14:creationId xmlns:p14="http://schemas.microsoft.com/office/powerpoint/2010/main" val="368099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4292-C350-3012-8ADD-3CD88003B551}"/>
              </a:ext>
            </a:extLst>
          </p:cNvPr>
          <p:cNvSpPr>
            <a:spLocks noGrp="1"/>
          </p:cNvSpPr>
          <p:nvPr>
            <p:ph type="title"/>
          </p:nvPr>
        </p:nvSpPr>
        <p:spPr/>
        <p:txBody>
          <a:bodyPr/>
          <a:lstStyle/>
          <a:p>
            <a:r>
              <a:rPr lang="en-US" b="1" dirty="0">
                <a:solidFill>
                  <a:schemeClr val="accent6">
                    <a:lumMod val="50000"/>
                  </a:schemeClr>
                </a:solidFill>
              </a:rPr>
              <a:t>Working with ASOSAI WEGA</a:t>
            </a:r>
          </a:p>
        </p:txBody>
      </p:sp>
      <p:sp>
        <p:nvSpPr>
          <p:cNvPr id="3" name="Content Placeholder 2">
            <a:extLst>
              <a:ext uri="{FF2B5EF4-FFF2-40B4-BE49-F238E27FC236}">
                <a16:creationId xmlns:a16="http://schemas.microsoft.com/office/drawing/2014/main" id="{18117361-FB17-0059-A47A-23CC91958B13}"/>
              </a:ext>
            </a:extLst>
          </p:cNvPr>
          <p:cNvSpPr>
            <a:spLocks noGrp="1"/>
          </p:cNvSpPr>
          <p:nvPr>
            <p:ph idx="1"/>
          </p:nvPr>
        </p:nvSpPr>
        <p:spPr/>
        <p:txBody>
          <a:bodyPr/>
          <a:lstStyle/>
          <a:p>
            <a:r>
              <a:rPr lang="en-US" dirty="0">
                <a:solidFill>
                  <a:schemeClr val="accent6">
                    <a:lumMod val="50000"/>
                  </a:schemeClr>
                </a:solidFill>
              </a:rPr>
              <a:t>WEGA Member, Since from established </a:t>
            </a:r>
          </a:p>
          <a:p>
            <a:r>
              <a:rPr lang="en-US" dirty="0">
                <a:solidFill>
                  <a:schemeClr val="accent6">
                    <a:lumMod val="50000"/>
                  </a:schemeClr>
                </a:solidFill>
              </a:rPr>
              <a:t>Participated in different initiatives conducted by ASOSAI, WEGA</a:t>
            </a:r>
          </a:p>
          <a:p>
            <a:r>
              <a:rPr lang="en-US" dirty="0">
                <a:solidFill>
                  <a:schemeClr val="accent6">
                    <a:lumMod val="50000"/>
                  </a:schemeClr>
                </a:solidFill>
              </a:rPr>
              <a:t>Geographically suitable place for environmental audit</a:t>
            </a:r>
          </a:p>
          <a:p>
            <a:r>
              <a:rPr lang="en-US" dirty="0">
                <a:solidFill>
                  <a:schemeClr val="accent6">
                    <a:lumMod val="50000"/>
                  </a:schemeClr>
                </a:solidFill>
              </a:rPr>
              <a:t>Strong commitment but need to support Financial and capacity building program.</a:t>
            </a:r>
          </a:p>
          <a:p>
            <a:pPr marL="0" indent="0">
              <a:buNone/>
            </a:pPr>
            <a:endParaRPr lang="en-US" dirty="0">
              <a:solidFill>
                <a:schemeClr val="accent6">
                  <a:lumMod val="50000"/>
                </a:schemeClr>
              </a:solidFill>
            </a:endParaRPr>
          </a:p>
        </p:txBody>
      </p:sp>
    </p:spTree>
    <p:extLst>
      <p:ext uri="{BB962C8B-B14F-4D97-AF65-F5344CB8AC3E}">
        <p14:creationId xmlns:p14="http://schemas.microsoft.com/office/powerpoint/2010/main" val="15332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517E-1273-7F9A-D1E7-85E432D4325D}"/>
              </a:ext>
            </a:extLst>
          </p:cNvPr>
          <p:cNvSpPr>
            <a:spLocks noGrp="1"/>
          </p:cNvSpPr>
          <p:nvPr>
            <p:ph type="title"/>
          </p:nvPr>
        </p:nvSpPr>
        <p:spPr/>
        <p:txBody>
          <a:bodyPr/>
          <a:lstStyle/>
          <a:p>
            <a:r>
              <a:rPr lang="en-US" dirty="0"/>
              <a:t>Mt. Everest</a:t>
            </a:r>
          </a:p>
        </p:txBody>
      </p:sp>
      <p:sp>
        <p:nvSpPr>
          <p:cNvPr id="3" name="Content Placeholder 2">
            <a:extLst>
              <a:ext uri="{FF2B5EF4-FFF2-40B4-BE49-F238E27FC236}">
                <a16:creationId xmlns:a16="http://schemas.microsoft.com/office/drawing/2014/main" id="{DF205BA1-B199-5FF1-009F-8197DA945A48}"/>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D95E1E73-8C0D-42BA-2C3F-FBE1554B6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566" y="1706894"/>
            <a:ext cx="8132834" cy="492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3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EE65-CEB5-8E89-1DE6-47F8615AF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1A6905-DA02-007F-C51A-52A51DA49EEC}"/>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12DB0724-5278-47A3-AF66-E9D961443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0" y="1748790"/>
            <a:ext cx="6812280" cy="510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37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B3BB-F588-374C-9ABF-3E5EBA1C106F}"/>
              </a:ext>
            </a:extLst>
          </p:cNvPr>
          <p:cNvSpPr>
            <a:spLocks noGrp="1"/>
          </p:cNvSpPr>
          <p:nvPr>
            <p:ph type="title"/>
          </p:nvPr>
        </p:nvSpPr>
        <p:spPr>
          <a:xfrm>
            <a:off x="2284508" y="365125"/>
            <a:ext cx="8132834" cy="1325563"/>
          </a:xfrm>
        </p:spPr>
        <p:txBody>
          <a:bodyPr>
            <a:normAutofit/>
          </a:bodyPr>
          <a:lstStyle/>
          <a:p>
            <a:r>
              <a:rPr lang="en-US" sz="3600" b="1" dirty="0">
                <a:solidFill>
                  <a:schemeClr val="accent6">
                    <a:lumMod val="50000"/>
                  </a:schemeClr>
                </a:solidFill>
                <a:cs typeface="Kalimati" panose="00000400000000000000" pitchFamily="2"/>
              </a:rPr>
              <a:t>Audit Objectives Scope and Method</a:t>
            </a:r>
            <a:endParaRPr lang="en-US" sz="7200" baseline="0" dirty="0">
              <a:solidFill>
                <a:schemeClr val="accent6">
                  <a:lumMod val="50000"/>
                </a:schemeClr>
              </a:solidFill>
              <a:cs typeface="Kalimati" panose="00000400000000000000" pitchFamily="2"/>
            </a:endParaRPr>
          </a:p>
        </p:txBody>
      </p:sp>
      <p:graphicFrame>
        <p:nvGraphicFramePr>
          <p:cNvPr id="7" name="Content Placeholder 6">
            <a:extLst>
              <a:ext uri="{FF2B5EF4-FFF2-40B4-BE49-F238E27FC236}">
                <a16:creationId xmlns:a16="http://schemas.microsoft.com/office/drawing/2014/main" id="{B1C16B2E-8BDC-6DCF-E89E-4142DC8CE4FE}"/>
              </a:ext>
            </a:extLst>
          </p:cNvPr>
          <p:cNvGraphicFramePr>
            <a:graphicFrameLocks noGrp="1"/>
          </p:cNvGraphicFramePr>
          <p:nvPr>
            <p:ph idx="1"/>
            <p:extLst>
              <p:ext uri="{D42A27DB-BD31-4B8C-83A1-F6EECF244321}">
                <p14:modId xmlns:p14="http://schemas.microsoft.com/office/powerpoint/2010/main" val="3479892743"/>
              </p:ext>
            </p:extLst>
          </p:nvPr>
        </p:nvGraphicFramePr>
        <p:xfrm>
          <a:off x="813134" y="1882774"/>
          <a:ext cx="11277600" cy="497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7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27CA-7329-7359-6323-5FA395B8832A}"/>
              </a:ext>
            </a:extLst>
          </p:cNvPr>
          <p:cNvSpPr>
            <a:spLocks noGrp="1"/>
          </p:cNvSpPr>
          <p:nvPr>
            <p:ph type="title"/>
          </p:nvPr>
        </p:nvSpPr>
        <p:spPr/>
        <p:txBody>
          <a:bodyPr>
            <a:normAutofit/>
          </a:bodyPr>
          <a:lstStyle/>
          <a:p>
            <a:r>
              <a:rPr lang="en-US" b="1" dirty="0">
                <a:solidFill>
                  <a:schemeClr val="accent6">
                    <a:lumMod val="50000"/>
                  </a:schemeClr>
                </a:solidFill>
                <a:effectLst/>
                <a:latin typeface="arial" panose="020B0604020202020204" pitchFamily="34" charset="0"/>
              </a:rPr>
              <a:t>Everest hosts Nepal cabinet meeting </a:t>
            </a:r>
            <a:r>
              <a:rPr lang="en-US" sz="2000" b="1" dirty="0">
                <a:solidFill>
                  <a:schemeClr val="accent6">
                    <a:lumMod val="50000"/>
                  </a:schemeClr>
                </a:solidFill>
                <a:effectLst/>
                <a:latin typeface="arial" panose="020B0604020202020204" pitchFamily="34" charset="0"/>
              </a:rPr>
              <a:t>(</a:t>
            </a:r>
            <a:r>
              <a:rPr lang="en-US" sz="2200" b="0" i="0" dirty="0">
                <a:solidFill>
                  <a:schemeClr val="accent6">
                    <a:lumMod val="50000"/>
                  </a:schemeClr>
                </a:solidFill>
                <a:effectLst/>
                <a:latin typeface="arial" panose="020B0604020202020204" pitchFamily="34" charset="0"/>
              </a:rPr>
              <a:t>December 4, 2009)</a:t>
            </a:r>
            <a:endParaRPr lang="en-US" sz="2200" dirty="0">
              <a:solidFill>
                <a:schemeClr val="accent6">
                  <a:lumMod val="50000"/>
                </a:schemeClr>
              </a:solidFill>
            </a:endParaRPr>
          </a:p>
        </p:txBody>
      </p:sp>
      <p:pic>
        <p:nvPicPr>
          <p:cNvPr id="1026" name="Picture 2" descr="Nepal's cabinet members wore oxygen masks and struggled to speak over the wind at Kala Patthar.">
            <a:extLst>
              <a:ext uri="{FF2B5EF4-FFF2-40B4-BE49-F238E27FC236}">
                <a16:creationId xmlns:a16="http://schemas.microsoft.com/office/drawing/2014/main" id="{C1FC7ABB-C18B-F850-F718-578AF6CFCE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988" y="1690688"/>
            <a:ext cx="10074443" cy="4501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223A31-FF0E-3DB8-6FA6-6E9BAE20200A}"/>
              </a:ext>
            </a:extLst>
          </p:cNvPr>
          <p:cNvSpPr txBox="1"/>
          <p:nvPr/>
        </p:nvSpPr>
        <p:spPr>
          <a:xfrm>
            <a:off x="866274" y="6336632"/>
            <a:ext cx="11053010" cy="369332"/>
          </a:xfrm>
          <a:prstGeom prst="rect">
            <a:avLst/>
          </a:prstGeom>
          <a:noFill/>
        </p:spPr>
        <p:txBody>
          <a:bodyPr wrap="square" rtlCol="0">
            <a:spAutoFit/>
          </a:bodyPr>
          <a:lstStyle/>
          <a:p>
            <a:r>
              <a:rPr lang="en-US" b="0" i="0" dirty="0">
                <a:solidFill>
                  <a:srgbClr val="000000"/>
                </a:solidFill>
                <a:effectLst/>
                <a:latin typeface="arial" panose="020B0604020202020204" pitchFamily="34" charset="0"/>
              </a:rPr>
              <a:t>"Save the Himalayas.“ Meeting was held before United Nations climate summit in Copenhagen,</a:t>
            </a:r>
            <a:endParaRPr lang="en-US" dirty="0"/>
          </a:p>
        </p:txBody>
      </p:sp>
    </p:spTree>
    <p:extLst>
      <p:ext uri="{BB962C8B-B14F-4D97-AF65-F5344CB8AC3E}">
        <p14:creationId xmlns:p14="http://schemas.microsoft.com/office/powerpoint/2010/main" val="217746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D094-F3DA-AEE4-CC68-EE20FD4164CA}"/>
              </a:ext>
            </a:extLst>
          </p:cNvPr>
          <p:cNvSpPr>
            <a:spLocks noGrp="1"/>
          </p:cNvSpPr>
          <p:nvPr>
            <p:ph type="title"/>
          </p:nvPr>
        </p:nvSpPr>
        <p:spPr/>
        <p:txBody>
          <a:bodyPr>
            <a:normAutofit fontScale="90000"/>
          </a:bodyPr>
          <a:lstStyle/>
          <a:p>
            <a:pPr algn="ctr"/>
            <a:r>
              <a:rPr lang="en-US" b="0" i="0" u="sng" dirty="0" err="1">
                <a:solidFill>
                  <a:schemeClr val="accent6">
                    <a:lumMod val="5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Melamchi</a:t>
            </a:r>
            <a:r>
              <a:rPr lang="en-US" b="0" i="0" u="sng" dirty="0">
                <a:solidFill>
                  <a:schemeClr val="accent6">
                    <a:lumMod val="5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 Flood Disaster in Nepa</a:t>
            </a:r>
            <a:r>
              <a:rPr lang="en-US" b="0" i="0" u="sng" dirty="0">
                <a:solidFill>
                  <a:schemeClr val="accent6">
                    <a:lumMod val="50000"/>
                  </a:schemeClr>
                </a:solidFill>
                <a:effectLst/>
                <a:latin typeface="arial" panose="020B0604020202020204" pitchFamily="34" charset="0"/>
              </a:rPr>
              <a:t>l</a:t>
            </a:r>
            <a:br>
              <a:rPr lang="en-US" sz="3200" b="0" i="0" u="sng" dirty="0">
                <a:solidFill>
                  <a:schemeClr val="accent6">
                    <a:lumMod val="50000"/>
                  </a:schemeClr>
                </a:solidFill>
                <a:effectLst/>
                <a:latin typeface="arial" panose="020B0604020202020204" pitchFamily="34" charset="0"/>
              </a:rPr>
            </a:br>
            <a:r>
              <a:rPr lang="en-US" sz="2000" b="0" i="0" u="sng" dirty="0">
                <a:solidFill>
                  <a:schemeClr val="accent6">
                    <a:lumMod val="50000"/>
                  </a:schemeClr>
                </a:solidFill>
                <a:effectLst/>
                <a:latin typeface="arial" panose="020B0604020202020204" pitchFamily="34" charset="0"/>
              </a:rPr>
              <a:t>2021 June</a:t>
            </a:r>
            <a:endParaRPr lang="en-US" sz="2000" dirty="0">
              <a:solidFill>
                <a:schemeClr val="accent6">
                  <a:lumMod val="50000"/>
                </a:schemeClr>
              </a:solidFill>
            </a:endParaRPr>
          </a:p>
        </p:txBody>
      </p:sp>
      <p:sp>
        <p:nvSpPr>
          <p:cNvPr id="3" name="Content Placeholder 2">
            <a:extLst>
              <a:ext uri="{FF2B5EF4-FFF2-40B4-BE49-F238E27FC236}">
                <a16:creationId xmlns:a16="http://schemas.microsoft.com/office/drawing/2014/main" id="{10C170A3-89A6-346F-1A15-41E0BBE365E0}"/>
              </a:ext>
            </a:extLst>
          </p:cNvPr>
          <p:cNvSpPr>
            <a:spLocks noGrp="1"/>
          </p:cNvSpPr>
          <p:nvPr>
            <p:ph idx="1"/>
          </p:nvPr>
        </p:nvSpPr>
        <p:spPr>
          <a:xfrm>
            <a:off x="895350" y="1882775"/>
            <a:ext cx="10515600" cy="4610100"/>
          </a:xfrm>
        </p:spPr>
        <p:txBody>
          <a:bodyPr>
            <a:normAutofit fontScale="85000" lnSpcReduction="20000"/>
          </a:bodyPr>
          <a:lstStyle/>
          <a:p>
            <a:endParaRPr lang="en-US" b="0" i="0" dirty="0">
              <a:solidFill>
                <a:schemeClr val="accent6">
                  <a:lumMod val="50000"/>
                </a:schemeClr>
              </a:solidFill>
              <a:effectLst/>
              <a:latin typeface="IBM Plex Serif" panose="02060503050406000203" pitchFamily="18" charset="0"/>
            </a:endParaRPr>
          </a:p>
          <a:p>
            <a:endParaRPr lang="en-US" dirty="0">
              <a:solidFill>
                <a:schemeClr val="accent6">
                  <a:lumMod val="50000"/>
                </a:schemeClr>
              </a:solidFill>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endParaRPr lang="en-US" dirty="0">
              <a:solidFill>
                <a:schemeClr val="accent6">
                  <a:lumMod val="50000"/>
                </a:schemeClr>
              </a:solidFill>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endParaRPr lang="en-US" dirty="0">
              <a:solidFill>
                <a:schemeClr val="accent6">
                  <a:lumMod val="50000"/>
                </a:schemeClr>
              </a:solidFill>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endParaRPr lang="en-US" b="0" i="0" dirty="0">
              <a:solidFill>
                <a:schemeClr val="accent6">
                  <a:lumMod val="50000"/>
                </a:schemeClr>
              </a:solidFill>
              <a:effectLst/>
              <a:latin typeface="IBM Plex Serif" panose="02060503050406000203" pitchFamily="18" charset="0"/>
            </a:endParaRPr>
          </a:p>
          <a:p>
            <a:r>
              <a:rPr lang="en-US" b="0" i="0" dirty="0">
                <a:solidFill>
                  <a:schemeClr val="accent6">
                    <a:lumMod val="50000"/>
                  </a:schemeClr>
                </a:solidFill>
                <a:effectLst/>
                <a:latin typeface="IBM Plex Serif" panose="02060503050406000203" pitchFamily="18" charset="0"/>
              </a:rPr>
              <a:t>Nepal, with 80 per cent of its area comprising fragile Himalayan mountains, has been facing a number of disasters of late.</a:t>
            </a:r>
            <a:endParaRPr lang="en-US" dirty="0">
              <a:solidFill>
                <a:schemeClr val="accent6">
                  <a:lumMod val="50000"/>
                </a:schemeClr>
              </a:solidFill>
            </a:endParaRPr>
          </a:p>
        </p:txBody>
      </p:sp>
      <p:pic>
        <p:nvPicPr>
          <p:cNvPr id="3074" name="Picture 2" descr="Nepal, with 80 per cent of its area comprising fragile Himalayan mountains, has been facing a number of disasters of late. ">
            <a:extLst>
              <a:ext uri="{FF2B5EF4-FFF2-40B4-BE49-F238E27FC236}">
                <a16:creationId xmlns:a16="http://schemas.microsoft.com/office/drawing/2014/main" id="{A633FE5F-A1D6-3BD4-58B7-C8594508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06" y="1858711"/>
            <a:ext cx="10236869" cy="377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2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D2D2-C47D-1D94-BD73-CE0D0779603D}"/>
              </a:ext>
            </a:extLst>
          </p:cNvPr>
          <p:cNvSpPr>
            <a:spLocks noGrp="1"/>
          </p:cNvSpPr>
          <p:nvPr>
            <p:ph type="title"/>
          </p:nvPr>
        </p:nvSpPr>
        <p:spPr/>
        <p:txBody>
          <a:bodyPr/>
          <a:lstStyle/>
          <a:p>
            <a:r>
              <a:rPr lang="en-US" dirty="0"/>
              <a:t>Condition of Himalayas, Inconvenient Truth, 2006 Al gore </a:t>
            </a:r>
          </a:p>
        </p:txBody>
      </p:sp>
      <p:pic>
        <p:nvPicPr>
          <p:cNvPr id="5" name="Content Placeholder 4">
            <a:extLst>
              <a:ext uri="{FF2B5EF4-FFF2-40B4-BE49-F238E27FC236}">
                <a16:creationId xmlns:a16="http://schemas.microsoft.com/office/drawing/2014/main" id="{7EB81A5D-58E7-93B8-603B-357C428EF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369" y="1849944"/>
            <a:ext cx="10106526" cy="4994477"/>
          </a:xfrm>
        </p:spPr>
      </p:pic>
    </p:spTree>
    <p:extLst>
      <p:ext uri="{BB962C8B-B14F-4D97-AF65-F5344CB8AC3E}">
        <p14:creationId xmlns:p14="http://schemas.microsoft.com/office/powerpoint/2010/main" val="281075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D2D2-C47D-1D94-BD73-CE0D0779603D}"/>
              </a:ext>
            </a:extLst>
          </p:cNvPr>
          <p:cNvSpPr>
            <a:spLocks noGrp="1"/>
          </p:cNvSpPr>
          <p:nvPr>
            <p:ph type="title"/>
          </p:nvPr>
        </p:nvSpPr>
        <p:spPr/>
        <p:txBody>
          <a:bodyPr/>
          <a:lstStyle/>
          <a:p>
            <a:r>
              <a:rPr lang="en-US" dirty="0"/>
              <a:t>Condition of Himalayas, Inconvenient Truth, 2006 Al gore </a:t>
            </a:r>
          </a:p>
        </p:txBody>
      </p:sp>
      <p:pic>
        <p:nvPicPr>
          <p:cNvPr id="7" name="Content Placeholder 6">
            <a:extLst>
              <a:ext uri="{FF2B5EF4-FFF2-40B4-BE49-F238E27FC236}">
                <a16:creationId xmlns:a16="http://schemas.microsoft.com/office/drawing/2014/main" id="{70C6431D-A6C9-E8C8-78C6-A8B05251D4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82774"/>
            <a:ext cx="10860505" cy="5003777"/>
          </a:xfrm>
        </p:spPr>
      </p:pic>
    </p:spTree>
    <p:extLst>
      <p:ext uri="{BB962C8B-B14F-4D97-AF65-F5344CB8AC3E}">
        <p14:creationId xmlns:p14="http://schemas.microsoft.com/office/powerpoint/2010/main" val="27639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F6AA-B396-118E-FD32-87C838AA630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7743D66-63BB-C9D6-04D8-0AA94F29373D}"/>
              </a:ext>
            </a:extLst>
          </p:cNvPr>
          <p:cNvSpPr>
            <a:spLocks noGrp="1"/>
          </p:cNvSpPr>
          <p:nvPr>
            <p:ph idx="1"/>
          </p:nvPr>
        </p:nvSpPr>
        <p:spPr>
          <a:xfrm>
            <a:off x="895349" y="1882775"/>
            <a:ext cx="10515600" cy="4351338"/>
          </a:xfrm>
        </p:spPr>
        <p:txBody>
          <a:bodyPr/>
          <a:lstStyle/>
          <a:p>
            <a:pPr marL="0" indent="0" algn="ctr">
              <a:buNone/>
            </a:pPr>
            <a:endParaRPr lang="en-US" b="0" i="0" dirty="0">
              <a:solidFill>
                <a:srgbClr val="121212"/>
              </a:solidFill>
              <a:effectLst/>
              <a:latin typeface="Roboto" panose="02000000000000000000" pitchFamily="2" charset="0"/>
            </a:endParaRPr>
          </a:p>
          <a:p>
            <a:pPr marL="0" indent="0" algn="ctr">
              <a:buNone/>
            </a:pPr>
            <a:endParaRPr lang="en-US" dirty="0">
              <a:solidFill>
                <a:srgbClr val="121212"/>
              </a:solidFill>
              <a:latin typeface="Roboto" panose="02000000000000000000" pitchFamily="2" charset="0"/>
            </a:endParaRPr>
          </a:p>
          <a:p>
            <a:pPr marL="0" indent="0" algn="ctr">
              <a:buNone/>
            </a:pPr>
            <a:endParaRPr lang="en-US" b="0" i="0" dirty="0">
              <a:solidFill>
                <a:srgbClr val="121212"/>
              </a:solidFill>
              <a:effectLst/>
              <a:latin typeface="Roboto" panose="02000000000000000000" pitchFamily="2" charset="0"/>
            </a:endParaRPr>
          </a:p>
          <a:p>
            <a:pPr marL="0" indent="0" algn="ctr">
              <a:buNone/>
            </a:pPr>
            <a:r>
              <a:rPr lang="en-US" b="0" i="0" dirty="0">
                <a:solidFill>
                  <a:srgbClr val="121212"/>
                </a:solidFill>
                <a:effectLst/>
                <a:latin typeface="Roboto" panose="02000000000000000000" pitchFamily="2" charset="0"/>
              </a:rPr>
              <a:t>For a common sustainable future </a:t>
            </a:r>
          </a:p>
          <a:p>
            <a:pPr marL="0" indent="0" algn="ctr">
              <a:buNone/>
            </a:pPr>
            <a:r>
              <a:rPr lang="en-US" sz="4800" b="0" i="0" dirty="0">
                <a:solidFill>
                  <a:srgbClr val="121212"/>
                </a:solidFill>
                <a:effectLst/>
                <a:latin typeface="Roboto" panose="02000000000000000000" pitchFamily="2" charset="0"/>
              </a:rPr>
              <a:t>Innovative environmental auditing</a:t>
            </a:r>
            <a:endParaRPr lang="en-US" sz="4800" dirty="0"/>
          </a:p>
        </p:txBody>
      </p:sp>
      <p:pic>
        <p:nvPicPr>
          <p:cNvPr id="4" name="Picture 2" descr="WGEA - Working Group on Environmental Auditing">
            <a:extLst>
              <a:ext uri="{FF2B5EF4-FFF2-40B4-BE49-F238E27FC236}">
                <a16:creationId xmlns:a16="http://schemas.microsoft.com/office/drawing/2014/main" id="{16DC501F-559E-B461-6A68-13B3A3E9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5" y="2074946"/>
            <a:ext cx="229828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5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7E106A2-C057-6E19-5F61-4460A482CC22}"/>
              </a:ext>
            </a:extLst>
          </p:cNvPr>
          <p:cNvSpPr>
            <a:spLocks noGrp="1"/>
          </p:cNvSpPr>
          <p:nvPr>
            <p:ph type="title"/>
          </p:nvPr>
        </p:nvSpPr>
        <p:spPr/>
        <p:txBody>
          <a:bodyPr>
            <a:normAutofit/>
          </a:bodyPr>
          <a:lstStyle/>
          <a:p>
            <a:pPr algn="ctr"/>
            <a:r>
              <a:rPr lang="en-US" sz="4000" b="1" baseline="0" dirty="0">
                <a:solidFill>
                  <a:schemeClr val="accent6">
                    <a:lumMod val="50000"/>
                  </a:schemeClr>
                </a:solidFill>
                <a:cs typeface="Kalimati" panose="00000400000000000000" pitchFamily="2"/>
              </a:rPr>
              <a:t>Vision Mission and Core Values</a:t>
            </a:r>
          </a:p>
        </p:txBody>
      </p:sp>
      <p:pic>
        <p:nvPicPr>
          <p:cNvPr id="17" name="Content Placeholder 16">
            <a:extLst>
              <a:ext uri="{FF2B5EF4-FFF2-40B4-BE49-F238E27FC236}">
                <a16:creationId xmlns:a16="http://schemas.microsoft.com/office/drawing/2014/main" id="{7BC13CA7-7351-7161-C029-6E3839F1F4A9}"/>
              </a:ext>
            </a:extLst>
          </p:cNvPr>
          <p:cNvPicPr>
            <a:picLocks noGrp="1" noChangeAspect="1"/>
          </p:cNvPicPr>
          <p:nvPr>
            <p:ph idx="1"/>
          </p:nvPr>
        </p:nvPicPr>
        <p:blipFill>
          <a:blip r:embed="rId2" cstate="print"/>
          <a:stretch>
            <a:fillRect/>
          </a:stretch>
        </p:blipFill>
        <p:spPr>
          <a:xfrm>
            <a:off x="6477000" y="1901031"/>
            <a:ext cx="5486400" cy="1681622"/>
          </a:xfrm>
        </p:spPr>
      </p:pic>
      <p:pic>
        <p:nvPicPr>
          <p:cNvPr id="11" name="Picture 10">
            <a:extLst>
              <a:ext uri="{FF2B5EF4-FFF2-40B4-BE49-F238E27FC236}">
                <a16:creationId xmlns:a16="http://schemas.microsoft.com/office/drawing/2014/main" id="{CCD758DA-4230-1F4C-945E-63313C3FAADF}"/>
              </a:ext>
            </a:extLst>
          </p:cNvPr>
          <p:cNvPicPr>
            <a:picLocks noChangeAspect="1"/>
          </p:cNvPicPr>
          <p:nvPr/>
        </p:nvPicPr>
        <p:blipFill>
          <a:blip r:embed="rId3" cstate="print"/>
          <a:stretch>
            <a:fillRect/>
          </a:stretch>
        </p:blipFill>
        <p:spPr>
          <a:xfrm>
            <a:off x="857250" y="1862931"/>
            <a:ext cx="5242014" cy="1803579"/>
          </a:xfrm>
          <a:prstGeom prst="rect">
            <a:avLst/>
          </a:prstGeom>
        </p:spPr>
      </p:pic>
      <p:pic>
        <p:nvPicPr>
          <p:cNvPr id="19" name="Picture 18">
            <a:extLst>
              <a:ext uri="{FF2B5EF4-FFF2-40B4-BE49-F238E27FC236}">
                <a16:creationId xmlns:a16="http://schemas.microsoft.com/office/drawing/2014/main" id="{F7A8E0BE-AD91-B4B7-2EB0-713EAFBF47A6}"/>
              </a:ext>
            </a:extLst>
          </p:cNvPr>
          <p:cNvPicPr>
            <a:picLocks noChangeAspect="1"/>
          </p:cNvPicPr>
          <p:nvPr/>
        </p:nvPicPr>
        <p:blipFill rotWithShape="1">
          <a:blip r:embed="rId4" cstate="print"/>
          <a:srcRect b="15683"/>
          <a:stretch/>
        </p:blipFill>
        <p:spPr>
          <a:xfrm>
            <a:off x="876300" y="3772693"/>
            <a:ext cx="5242014" cy="1837928"/>
          </a:xfrm>
          <a:prstGeom prst="rect">
            <a:avLst/>
          </a:prstGeom>
        </p:spPr>
      </p:pic>
      <p:graphicFrame>
        <p:nvGraphicFramePr>
          <p:cNvPr id="22" name="Content Placeholder 3">
            <a:extLst>
              <a:ext uri="{FF2B5EF4-FFF2-40B4-BE49-F238E27FC236}">
                <a16:creationId xmlns:a16="http://schemas.microsoft.com/office/drawing/2014/main" id="{E6D3708C-238C-EFFC-E9DC-A44398E81967}"/>
              </a:ext>
            </a:extLst>
          </p:cNvPr>
          <p:cNvGraphicFramePr>
            <a:graphicFrameLocks/>
          </p:cNvGraphicFramePr>
          <p:nvPr>
            <p:extLst>
              <p:ext uri="{D42A27DB-BD31-4B8C-83A1-F6EECF244321}">
                <p14:modId xmlns:p14="http://schemas.microsoft.com/office/powerpoint/2010/main" val="2565365877"/>
              </p:ext>
            </p:extLst>
          </p:nvPr>
        </p:nvGraphicFramePr>
        <p:xfrm>
          <a:off x="838200" y="5238750"/>
          <a:ext cx="11125200" cy="1790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5090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8508-070B-CD01-0510-764CD58945F0}"/>
              </a:ext>
            </a:extLst>
          </p:cNvPr>
          <p:cNvSpPr>
            <a:spLocks noGrp="1"/>
          </p:cNvSpPr>
          <p:nvPr>
            <p:ph type="title"/>
          </p:nvPr>
        </p:nvSpPr>
        <p:spPr/>
        <p:txBody>
          <a:bodyPr/>
          <a:lstStyle/>
          <a:p>
            <a:r>
              <a:rPr lang="en-BB" dirty="0">
                <a:solidFill>
                  <a:schemeClr val="accent6">
                    <a:lumMod val="50000"/>
                  </a:schemeClr>
                </a:solidFill>
              </a:rPr>
              <a:t>Organizational Structure </a:t>
            </a:r>
            <a:endParaRPr lang="en-US" dirty="0">
              <a:solidFill>
                <a:schemeClr val="accent6">
                  <a:lumMod val="50000"/>
                </a:schemeClr>
              </a:solidFill>
            </a:endParaRPr>
          </a:p>
        </p:txBody>
      </p:sp>
      <p:graphicFrame>
        <p:nvGraphicFramePr>
          <p:cNvPr id="4" name="Content Placeholder 3">
            <a:extLst>
              <a:ext uri="{FF2B5EF4-FFF2-40B4-BE49-F238E27FC236}">
                <a16:creationId xmlns:a16="http://schemas.microsoft.com/office/drawing/2014/main" id="{D55B5374-4C48-0091-B272-7660F1D240E2}"/>
              </a:ext>
            </a:extLst>
          </p:cNvPr>
          <p:cNvGraphicFramePr>
            <a:graphicFrameLocks noGrp="1"/>
          </p:cNvGraphicFramePr>
          <p:nvPr>
            <p:ph idx="1"/>
            <p:extLst>
              <p:ext uri="{D42A27DB-BD31-4B8C-83A1-F6EECF244321}">
                <p14:modId xmlns:p14="http://schemas.microsoft.com/office/powerpoint/2010/main" val="3679879160"/>
              </p:ext>
            </p:extLst>
          </p:nvPr>
        </p:nvGraphicFramePr>
        <p:xfrm>
          <a:off x="786063" y="1882775"/>
          <a:ext cx="106248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1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EFF3-EC02-75F0-5B5D-213667941F27}"/>
              </a:ext>
            </a:extLst>
          </p:cNvPr>
          <p:cNvSpPr>
            <a:spLocks noGrp="1"/>
          </p:cNvSpPr>
          <p:nvPr>
            <p:ph type="title"/>
          </p:nvPr>
        </p:nvSpPr>
        <p:spPr/>
        <p:txBody>
          <a:bodyPr/>
          <a:lstStyle/>
          <a:p>
            <a:r>
              <a:rPr lang="en-US" b="1" dirty="0">
                <a:solidFill>
                  <a:schemeClr val="accent6">
                    <a:lumMod val="50000"/>
                  </a:schemeClr>
                </a:solidFill>
              </a:rPr>
              <a:t>Annual Audit </a:t>
            </a:r>
          </a:p>
        </p:txBody>
      </p:sp>
      <p:sp>
        <p:nvSpPr>
          <p:cNvPr id="3" name="Content Placeholder 2">
            <a:extLst>
              <a:ext uri="{FF2B5EF4-FFF2-40B4-BE49-F238E27FC236}">
                <a16:creationId xmlns:a16="http://schemas.microsoft.com/office/drawing/2014/main" id="{15CF1780-FDF7-7096-47A8-421AE4960298}"/>
              </a:ext>
            </a:extLst>
          </p:cNvPr>
          <p:cNvSpPr>
            <a:spLocks noGrp="1"/>
          </p:cNvSpPr>
          <p:nvPr>
            <p:ph idx="1"/>
          </p:nvPr>
        </p:nvSpPr>
        <p:spPr/>
        <p:txBody>
          <a:bodyPr/>
          <a:lstStyle/>
          <a:p>
            <a:r>
              <a:rPr lang="en-US" b="1" dirty="0">
                <a:solidFill>
                  <a:schemeClr val="accent6">
                    <a:lumMod val="50000"/>
                  </a:schemeClr>
                </a:solidFill>
              </a:rPr>
              <a:t>Financial Audit – more than 6000 entities</a:t>
            </a:r>
          </a:p>
          <a:p>
            <a:pPr lvl="1"/>
            <a:r>
              <a:rPr lang="en-US" b="1" dirty="0">
                <a:solidFill>
                  <a:schemeClr val="accent6">
                    <a:lumMod val="50000"/>
                  </a:schemeClr>
                </a:solidFill>
              </a:rPr>
              <a:t>Federal Level Government Org</a:t>
            </a:r>
          </a:p>
          <a:p>
            <a:pPr lvl="1"/>
            <a:r>
              <a:rPr lang="en-US" b="1" dirty="0">
                <a:solidFill>
                  <a:schemeClr val="accent6">
                    <a:lumMod val="50000"/>
                  </a:schemeClr>
                </a:solidFill>
              </a:rPr>
              <a:t>Provincial Level Government Org</a:t>
            </a:r>
          </a:p>
          <a:p>
            <a:pPr lvl="1"/>
            <a:r>
              <a:rPr lang="en-US" b="1" dirty="0">
                <a:solidFill>
                  <a:schemeClr val="accent6">
                    <a:lumMod val="50000"/>
                  </a:schemeClr>
                </a:solidFill>
              </a:rPr>
              <a:t>Local Level Government Org</a:t>
            </a:r>
          </a:p>
          <a:p>
            <a:r>
              <a:rPr lang="en-US" b="1" dirty="0">
                <a:solidFill>
                  <a:schemeClr val="accent6">
                    <a:lumMod val="50000"/>
                  </a:schemeClr>
                </a:solidFill>
              </a:rPr>
              <a:t>Performance Audit</a:t>
            </a:r>
            <a:r>
              <a:rPr lang="ne-NP" b="1" dirty="0">
                <a:solidFill>
                  <a:schemeClr val="accent6">
                    <a:lumMod val="50000"/>
                  </a:schemeClr>
                </a:solidFill>
              </a:rPr>
              <a:t> </a:t>
            </a:r>
            <a:r>
              <a:rPr lang="en-US" b="1" dirty="0">
                <a:solidFill>
                  <a:schemeClr val="accent6">
                    <a:lumMod val="50000"/>
                  </a:schemeClr>
                </a:solidFill>
              </a:rPr>
              <a:t>about 10 topic each year</a:t>
            </a:r>
          </a:p>
          <a:p>
            <a:pPr lvl="1"/>
            <a:r>
              <a:rPr lang="en-US" b="1" dirty="0">
                <a:solidFill>
                  <a:schemeClr val="accent6">
                    <a:lumMod val="50000"/>
                  </a:schemeClr>
                </a:solidFill>
              </a:rPr>
              <a:t>ICT Audit -2 organization</a:t>
            </a:r>
          </a:p>
          <a:p>
            <a:pPr lvl="1"/>
            <a:r>
              <a:rPr lang="en-US" b="1" dirty="0">
                <a:solidFill>
                  <a:schemeClr val="accent6">
                    <a:lumMod val="50000"/>
                  </a:schemeClr>
                </a:solidFill>
              </a:rPr>
              <a:t>Environment Audit- 1 or 2 Topic each year</a:t>
            </a:r>
          </a:p>
          <a:p>
            <a:pPr lvl="1"/>
            <a:r>
              <a:rPr lang="en-US" b="1" dirty="0">
                <a:solidFill>
                  <a:schemeClr val="accent6">
                    <a:lumMod val="50000"/>
                  </a:schemeClr>
                </a:solidFill>
              </a:rPr>
              <a:t>SDG Audit</a:t>
            </a:r>
          </a:p>
          <a:p>
            <a:pPr lvl="1"/>
            <a:r>
              <a:rPr lang="en-US" b="1" dirty="0">
                <a:solidFill>
                  <a:schemeClr val="accent6">
                    <a:lumMod val="50000"/>
                  </a:schemeClr>
                </a:solidFill>
              </a:rPr>
              <a:t>Other Audit as per the Commitment of SAI Nepal in INTOSAI and ASOSAI working committee</a:t>
            </a:r>
          </a:p>
          <a:p>
            <a:endParaRPr lang="en-US" b="1" dirty="0">
              <a:solidFill>
                <a:schemeClr val="accent6">
                  <a:lumMod val="50000"/>
                </a:schemeClr>
              </a:solidFill>
            </a:endParaRPr>
          </a:p>
        </p:txBody>
      </p:sp>
    </p:spTree>
    <p:extLst>
      <p:ext uri="{BB962C8B-B14F-4D97-AF65-F5344CB8AC3E}">
        <p14:creationId xmlns:p14="http://schemas.microsoft.com/office/powerpoint/2010/main" val="56000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7125-00E6-EBA3-05B5-107D372E96C6}"/>
              </a:ext>
            </a:extLst>
          </p:cNvPr>
          <p:cNvSpPr>
            <a:spLocks noGrp="1"/>
          </p:cNvSpPr>
          <p:nvPr>
            <p:ph type="title"/>
          </p:nvPr>
        </p:nvSpPr>
        <p:spPr>
          <a:xfrm>
            <a:off x="2103120" y="365125"/>
            <a:ext cx="8298180" cy="1235075"/>
          </a:xfrm>
        </p:spPr>
        <p:txBody>
          <a:bodyPr/>
          <a:lstStyle/>
          <a:p>
            <a:r>
              <a:rPr lang="en-US" b="1" dirty="0">
                <a:solidFill>
                  <a:schemeClr val="accent6">
                    <a:lumMod val="50000"/>
                  </a:schemeClr>
                </a:solidFill>
              </a:rPr>
              <a:t>Why Environmental Audit in Nepal</a:t>
            </a:r>
          </a:p>
        </p:txBody>
      </p:sp>
      <p:sp>
        <p:nvSpPr>
          <p:cNvPr id="3" name="Content Placeholder 2">
            <a:extLst>
              <a:ext uri="{FF2B5EF4-FFF2-40B4-BE49-F238E27FC236}">
                <a16:creationId xmlns:a16="http://schemas.microsoft.com/office/drawing/2014/main" id="{D7D90FC1-1251-8CB0-1713-B7C77CE91E9F}"/>
              </a:ext>
            </a:extLst>
          </p:cNvPr>
          <p:cNvSpPr>
            <a:spLocks noGrp="1"/>
          </p:cNvSpPr>
          <p:nvPr>
            <p:ph idx="1"/>
          </p:nvPr>
        </p:nvSpPr>
        <p:spPr/>
        <p:txBody>
          <a:bodyPr>
            <a:normAutofit fontScale="62500" lnSpcReduction="20000"/>
          </a:bodyPr>
          <a:lstStyle/>
          <a:p>
            <a:pPr marL="0" indent="0" algn="just">
              <a:lnSpc>
                <a:spcPts val="3600"/>
              </a:lnSpc>
              <a:spcBef>
                <a:spcPts val="1800"/>
              </a:spcBef>
              <a:spcAft>
                <a:spcPts val="800"/>
              </a:spcAft>
              <a:buFont typeface="Corbel" panose="020B0503020204020204" pitchFamily="34" charset="0"/>
              <a:buNone/>
            </a:pPr>
            <a:r>
              <a:rPr lang="en-IN" altLang="en-US" sz="3100" dirty="0">
                <a:solidFill>
                  <a:schemeClr val="accent6">
                    <a:lumMod val="50000"/>
                  </a:schemeClr>
                </a:solidFill>
                <a:latin typeface="Arial" panose="020B0604020202020204" pitchFamily="34" charset="0"/>
                <a:ea typeface="MS Mincho" panose="02020609040205080304" pitchFamily="49" charset="-128"/>
              </a:rPr>
              <a:t>The Asian Organization of Supreme Audit Institutions (ASOSAI) defines environment as: a ‘complex of physical, chemical and biotic factors that act upon an organism or an ecological community and ultimately determines its form and survival’.</a:t>
            </a:r>
          </a:p>
          <a:p>
            <a:r>
              <a:rPr lang="en-US" sz="3200" dirty="0">
                <a:solidFill>
                  <a:schemeClr val="accent6">
                    <a:lumMod val="50000"/>
                  </a:schemeClr>
                </a:solidFill>
                <a:effectLst/>
                <a:latin typeface="Arial" panose="020B0604020202020204" pitchFamily="34" charset="0"/>
                <a:ea typeface="MS Mincho" panose="02020609040205080304" pitchFamily="49" charset="-128"/>
              </a:rPr>
              <a:t>Nepal is </a:t>
            </a:r>
          </a:p>
          <a:p>
            <a:pPr lvl="1"/>
            <a:r>
              <a:rPr lang="en-US" sz="2800" dirty="0">
                <a:solidFill>
                  <a:schemeClr val="accent6">
                    <a:lumMod val="50000"/>
                  </a:schemeClr>
                </a:solidFill>
                <a:effectLst/>
                <a:latin typeface="Arial" panose="020B0604020202020204" pitchFamily="34" charset="0"/>
                <a:ea typeface="MS Mincho" panose="02020609040205080304" pitchFamily="49" charset="-128"/>
              </a:rPr>
              <a:t>4th most vulnerable country from climate change, </a:t>
            </a:r>
          </a:p>
          <a:p>
            <a:pPr lvl="1"/>
            <a:r>
              <a:rPr lang="en-US" sz="2800" dirty="0">
                <a:solidFill>
                  <a:schemeClr val="accent6">
                    <a:lumMod val="50000"/>
                  </a:schemeClr>
                </a:solidFill>
                <a:effectLst/>
                <a:latin typeface="Arial" panose="020B0604020202020204" pitchFamily="34" charset="0"/>
                <a:ea typeface="MS Mincho" panose="02020609040205080304" pitchFamily="49" charset="-128"/>
              </a:rPr>
              <a:t>11th most vulnerable country from</a:t>
            </a:r>
            <a:r>
              <a:rPr lang="en-US" sz="28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 </a:t>
            </a:r>
            <a:r>
              <a:rPr lang="en-US" sz="2800" dirty="0">
                <a:solidFill>
                  <a:schemeClr val="accent6">
                    <a:lumMod val="50000"/>
                  </a:schemeClr>
                </a:solidFill>
                <a:effectLst/>
                <a:latin typeface="Arial" panose="020B0604020202020204" pitchFamily="34" charset="0"/>
                <a:ea typeface="MS Mincho" panose="02020609040205080304" pitchFamily="49" charset="-128"/>
              </a:rPr>
              <a:t>earthquakes,</a:t>
            </a:r>
          </a:p>
          <a:p>
            <a:pPr lvl="1"/>
            <a:r>
              <a:rPr lang="en-US" sz="2800" dirty="0">
                <a:solidFill>
                  <a:schemeClr val="accent6">
                    <a:lumMod val="50000"/>
                  </a:schemeClr>
                </a:solidFill>
                <a:effectLst/>
                <a:latin typeface="Arial" panose="020B0604020202020204" pitchFamily="34" charset="0"/>
                <a:ea typeface="MS Mincho" panose="02020609040205080304" pitchFamily="49" charset="-128"/>
              </a:rPr>
              <a:t>30th most vulnerable from floods and landslides,</a:t>
            </a:r>
          </a:p>
          <a:p>
            <a:pPr lvl="1"/>
            <a:r>
              <a:rPr lang="en-US" sz="2800" dirty="0">
                <a:solidFill>
                  <a:schemeClr val="accent6">
                    <a:lumMod val="50000"/>
                  </a:schemeClr>
                </a:solidFill>
                <a:effectLst/>
                <a:latin typeface="Arial" panose="020B0604020202020204" pitchFamily="34" charset="0"/>
                <a:ea typeface="MS Mincho" panose="02020609040205080304" pitchFamily="49" charset="-128"/>
              </a:rPr>
              <a:t>Maximum average temperature every year is increasing by 0.056 degree Celsius,</a:t>
            </a:r>
          </a:p>
          <a:p>
            <a:pPr lvl="1"/>
            <a:r>
              <a:rPr lang="en-US" sz="2800" dirty="0">
                <a:solidFill>
                  <a:schemeClr val="accent6">
                    <a:lumMod val="50000"/>
                  </a:schemeClr>
                </a:solidFill>
                <a:effectLst/>
                <a:latin typeface="Arial" panose="020B0604020202020204" pitchFamily="34" charset="0"/>
                <a:ea typeface="MS Mincho" panose="02020609040205080304" pitchFamily="49" charset="-128"/>
              </a:rPr>
              <a:t>Nepal; only contributes 0.027% to the greenhouse gas emission</a:t>
            </a:r>
          </a:p>
          <a:p>
            <a:r>
              <a:rPr lang="en-US" sz="4400" dirty="0">
                <a:solidFill>
                  <a:schemeClr val="accent6">
                    <a:lumMod val="50000"/>
                  </a:schemeClr>
                </a:solidFill>
                <a:latin typeface="Arial" panose="020B0604020202020204" pitchFamily="34" charset="0"/>
                <a:ea typeface="MS Mincho" panose="02020609040205080304" pitchFamily="49" charset="-128"/>
              </a:rPr>
              <a:t>Based on facts above, environmental audit in Nepal is of quite importance.</a:t>
            </a:r>
            <a:endParaRPr lang="en-US" sz="4400" dirty="0">
              <a:solidFill>
                <a:schemeClr val="accent6">
                  <a:lumMod val="50000"/>
                </a:schemeClr>
              </a:solidFill>
            </a:endParaRPr>
          </a:p>
        </p:txBody>
      </p:sp>
    </p:spTree>
    <p:extLst>
      <p:ext uri="{BB962C8B-B14F-4D97-AF65-F5344CB8AC3E}">
        <p14:creationId xmlns:p14="http://schemas.microsoft.com/office/powerpoint/2010/main" val="129862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DED8-7D1B-96ED-FB9C-D05FFDC3B36E}"/>
              </a:ext>
            </a:extLst>
          </p:cNvPr>
          <p:cNvSpPr>
            <a:spLocks noGrp="1"/>
          </p:cNvSpPr>
          <p:nvPr>
            <p:ph type="title"/>
          </p:nvPr>
        </p:nvSpPr>
        <p:spPr/>
        <p:txBody>
          <a:bodyPr/>
          <a:lstStyle/>
          <a:p>
            <a:r>
              <a:rPr lang="en-US" sz="4400" b="1"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rPr>
              <a:t>SAI Nepal Focus on Environmental Auditing </a:t>
            </a:r>
            <a:endParaRPr lang="en-US" sz="4400" kern="1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Content Placeholder 4">
            <a:extLst>
              <a:ext uri="{FF2B5EF4-FFF2-40B4-BE49-F238E27FC236}">
                <a16:creationId xmlns:a16="http://schemas.microsoft.com/office/drawing/2014/main" id="{6483229F-E7F7-3ED4-8EA4-814BFEFDB146}"/>
              </a:ext>
            </a:extLst>
          </p:cNvPr>
          <p:cNvGraphicFramePr>
            <a:graphicFrameLocks noGrp="1"/>
          </p:cNvGraphicFramePr>
          <p:nvPr>
            <p:ph idx="1"/>
            <p:extLst>
              <p:ext uri="{D42A27DB-BD31-4B8C-83A1-F6EECF244321}">
                <p14:modId xmlns:p14="http://schemas.microsoft.com/office/powerpoint/2010/main" val="2546701652"/>
              </p:ext>
            </p:extLst>
          </p:nvPr>
        </p:nvGraphicFramePr>
        <p:xfrm>
          <a:off x="1017270" y="224853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87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4904-17C4-914D-79DC-A285979F8A6C}"/>
              </a:ext>
            </a:extLst>
          </p:cNvPr>
          <p:cNvSpPr>
            <a:spLocks noGrp="1"/>
          </p:cNvSpPr>
          <p:nvPr>
            <p:ph type="title"/>
          </p:nvPr>
        </p:nvSpPr>
        <p:spPr/>
        <p:txBody>
          <a:bodyPr/>
          <a:lstStyle/>
          <a:p>
            <a:r>
              <a:rPr lang="en-US" b="1" dirty="0">
                <a:solidFill>
                  <a:schemeClr val="accent6">
                    <a:lumMod val="50000"/>
                  </a:schemeClr>
                </a:solidFill>
              </a:rPr>
              <a:t>Climate Change Audit</a:t>
            </a:r>
          </a:p>
        </p:txBody>
      </p:sp>
      <p:sp>
        <p:nvSpPr>
          <p:cNvPr id="3" name="Content Placeholder 2">
            <a:extLst>
              <a:ext uri="{FF2B5EF4-FFF2-40B4-BE49-F238E27FC236}">
                <a16:creationId xmlns:a16="http://schemas.microsoft.com/office/drawing/2014/main" id="{D899D6EA-E518-1F48-1E59-1CBCF8A39956}"/>
              </a:ext>
            </a:extLst>
          </p:cNvPr>
          <p:cNvSpPr>
            <a:spLocks noGrp="1"/>
          </p:cNvSpPr>
          <p:nvPr>
            <p:ph idx="1"/>
          </p:nvPr>
        </p:nvSpPr>
        <p:spPr/>
        <p:txBody>
          <a:bodyPr/>
          <a:lstStyle/>
          <a:p>
            <a:r>
              <a:rPr lang="en-US" dirty="0">
                <a:solidFill>
                  <a:schemeClr val="accent6">
                    <a:lumMod val="50000"/>
                  </a:schemeClr>
                </a:solidFill>
              </a:rPr>
              <a:t>We conducted climate change audit in 2021</a:t>
            </a:r>
          </a:p>
          <a:p>
            <a:r>
              <a:rPr lang="en-US" dirty="0">
                <a:solidFill>
                  <a:schemeClr val="accent6">
                    <a:lumMod val="50000"/>
                  </a:schemeClr>
                </a:solidFill>
              </a:rPr>
              <a:t>Major highlight of this Audit </a:t>
            </a:r>
          </a:p>
          <a:p>
            <a:r>
              <a:rPr lang="en-US" dirty="0">
                <a:solidFill>
                  <a:schemeClr val="accent6">
                    <a:lumMod val="50000"/>
                  </a:schemeClr>
                </a:solidFill>
              </a:rPr>
              <a:t>About Topic, Audit objectives, Scope, Methodology, Major Findings, Recommendation and Corrective Action </a:t>
            </a:r>
          </a:p>
        </p:txBody>
      </p:sp>
    </p:spTree>
    <p:extLst>
      <p:ext uri="{BB962C8B-B14F-4D97-AF65-F5344CB8AC3E}">
        <p14:creationId xmlns:p14="http://schemas.microsoft.com/office/powerpoint/2010/main" val="305285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CFE-7BD8-526D-F16F-87A2D4519695}"/>
              </a:ext>
            </a:extLst>
          </p:cNvPr>
          <p:cNvSpPr>
            <a:spLocks noGrp="1"/>
          </p:cNvSpPr>
          <p:nvPr>
            <p:ph type="title"/>
          </p:nvPr>
        </p:nvSpPr>
        <p:spPr/>
        <p:txBody>
          <a:bodyPr/>
          <a:lstStyle/>
          <a:p>
            <a:r>
              <a:rPr lang="en-US" dirty="0">
                <a:solidFill>
                  <a:schemeClr val="accent6">
                    <a:lumMod val="50000"/>
                  </a:schemeClr>
                </a:solidFill>
              </a:rPr>
              <a:t>Climate Change Audit </a:t>
            </a:r>
          </a:p>
        </p:txBody>
      </p:sp>
      <p:sp>
        <p:nvSpPr>
          <p:cNvPr id="3" name="Content Placeholder 2">
            <a:extLst>
              <a:ext uri="{FF2B5EF4-FFF2-40B4-BE49-F238E27FC236}">
                <a16:creationId xmlns:a16="http://schemas.microsoft.com/office/drawing/2014/main" id="{FCE1F228-31CC-1191-793C-194C3F3412F4}"/>
              </a:ext>
            </a:extLst>
          </p:cNvPr>
          <p:cNvSpPr>
            <a:spLocks noGrp="1"/>
          </p:cNvSpPr>
          <p:nvPr>
            <p:ph idx="1"/>
          </p:nvPr>
        </p:nvSpPr>
        <p:spPr/>
        <p:txBody>
          <a:bodyPr/>
          <a:lstStyle/>
          <a:p>
            <a:r>
              <a:rPr lang="en-US" dirty="0">
                <a:solidFill>
                  <a:schemeClr val="accent6">
                    <a:lumMod val="50000"/>
                  </a:schemeClr>
                </a:solidFill>
              </a:rPr>
              <a:t>Nepal has been commitment on International convention of Climate Change since 1992.</a:t>
            </a:r>
          </a:p>
          <a:p>
            <a:r>
              <a:rPr lang="en-US" dirty="0">
                <a:solidFill>
                  <a:schemeClr val="accent6">
                    <a:lumMod val="50000"/>
                  </a:schemeClr>
                </a:solidFill>
              </a:rPr>
              <a:t>UN Conference on Environment and Development in Rio de Janeiro, Brazil in June 1992. Nepal signed this Convention on 12 June 1992 and became Party to it in 1994, Nepal enacted Climate change policy 2011 and amened in 2019 as National Climate change policy. </a:t>
            </a:r>
          </a:p>
          <a:p>
            <a:r>
              <a:rPr lang="en-US" dirty="0">
                <a:solidFill>
                  <a:schemeClr val="accent6">
                    <a:lumMod val="50000"/>
                  </a:schemeClr>
                </a:solidFill>
              </a:rPr>
              <a:t>Policy developed implementation framework of National Adaption Plan for Action(NAPA), Local Adaption Plan for Action(LAPA).</a:t>
            </a:r>
          </a:p>
          <a:p>
            <a:r>
              <a:rPr lang="en-US" dirty="0">
                <a:solidFill>
                  <a:schemeClr val="accent6">
                    <a:lumMod val="50000"/>
                  </a:schemeClr>
                </a:solidFill>
              </a:rPr>
              <a:t>Budget Coding (Climate Change Budgeting)</a:t>
            </a:r>
          </a:p>
          <a:p>
            <a:endParaRPr lang="en-US" dirty="0">
              <a:solidFill>
                <a:schemeClr val="accent6">
                  <a:lumMod val="50000"/>
                </a:schemeClr>
              </a:solidFill>
            </a:endParaRPr>
          </a:p>
        </p:txBody>
      </p:sp>
    </p:spTree>
    <p:extLst>
      <p:ext uri="{BB962C8B-B14F-4D97-AF65-F5344CB8AC3E}">
        <p14:creationId xmlns:p14="http://schemas.microsoft.com/office/powerpoint/2010/main" val="4083563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3852</TotalTime>
  <Words>1144</Words>
  <Application>Microsoft Office PowerPoint</Application>
  <PresentationFormat>Widescreen</PresentationFormat>
  <Paragraphs>153</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vt:lpstr>
      <vt:lpstr>Calibri</vt:lpstr>
      <vt:lpstr>Calibri Light</vt:lpstr>
      <vt:lpstr>Corbel</vt:lpstr>
      <vt:lpstr>IBM Plex Serif</vt:lpstr>
      <vt:lpstr>Kalimati</vt:lpstr>
      <vt:lpstr>Roboto</vt:lpstr>
      <vt:lpstr>Office Theme</vt:lpstr>
      <vt:lpstr>9th Seminar on Environmental Auditing  And  9th Meeting on ASOSAI WEGA</vt:lpstr>
      <vt:lpstr>Audit Objectives Scope and Method</vt:lpstr>
      <vt:lpstr>Vision Mission and Core Values</vt:lpstr>
      <vt:lpstr>Organizational Structure </vt:lpstr>
      <vt:lpstr>Annual Audit </vt:lpstr>
      <vt:lpstr>Why Environmental Audit in Nepal</vt:lpstr>
      <vt:lpstr>SAI Nepal Focus on Environmental Auditing </vt:lpstr>
      <vt:lpstr>Climate Change Audit</vt:lpstr>
      <vt:lpstr>Climate Change Audit </vt:lpstr>
      <vt:lpstr>Topic Selection</vt:lpstr>
      <vt:lpstr>Audit Objectives</vt:lpstr>
      <vt:lpstr>Scope</vt:lpstr>
      <vt:lpstr>Audit Methods </vt:lpstr>
      <vt:lpstr>Policy Recommendation </vt:lpstr>
      <vt:lpstr>Recommendation</vt:lpstr>
      <vt:lpstr>Recommendation</vt:lpstr>
      <vt:lpstr>Working with ASOSAI WEGA</vt:lpstr>
      <vt:lpstr>Mt. Everest</vt:lpstr>
      <vt:lpstr>PowerPoint Presentation</vt:lpstr>
      <vt:lpstr>Everest hosts Nepal cabinet meeting (December 4, 2009)</vt:lpstr>
      <vt:lpstr>Melamchi Flood Disaster in Nepal 2021 June</vt:lpstr>
      <vt:lpstr>Condition of Himalayas, Inconvenient Truth, 2006 Al gore </vt:lpstr>
      <vt:lpstr>Condition of Himalayas, Inconvenient Truth, 2006 Al gore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महालेखापरीक्षकको साठिऔँ प्रतिवेदन</dc:title>
  <dc:creator>Acer</dc:creator>
  <cp:lastModifiedBy>Acer</cp:lastModifiedBy>
  <cp:revision>137</cp:revision>
  <cp:lastPrinted>2023-08-13T03:50:44Z</cp:lastPrinted>
  <dcterms:created xsi:type="dcterms:W3CDTF">2023-05-01T02:47:59Z</dcterms:created>
  <dcterms:modified xsi:type="dcterms:W3CDTF">2023-08-17T07:47:18Z</dcterms:modified>
</cp:coreProperties>
</file>