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media/image43.svg" ContentType="image/svg+xml"/>
  <Override PartName="/ppt/media/image4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2" r:id="rId4"/>
    <p:sldMasterId id="2147483666" r:id="rId5"/>
  </p:sldMasterIdLst>
  <p:notesMasterIdLst>
    <p:notesMasterId r:id="rId11"/>
  </p:notesMasterIdLst>
  <p:handoutMasterIdLst>
    <p:handoutMasterId r:id="rId23"/>
  </p:handoutMasterIdLst>
  <p:sldIdLst>
    <p:sldId id="399" r:id="rId6"/>
    <p:sldId id="370" r:id="rId7"/>
    <p:sldId id="400" r:id="rId8"/>
    <p:sldId id="407" r:id="rId9"/>
    <p:sldId id="344" r:id="rId10"/>
    <p:sldId id="403" r:id="rId12"/>
    <p:sldId id="405" r:id="rId13"/>
    <p:sldId id="392" r:id="rId14"/>
    <p:sldId id="393" r:id="rId15"/>
    <p:sldId id="285" r:id="rId16"/>
    <p:sldId id="308" r:id="rId17"/>
    <p:sldId id="310" r:id="rId18"/>
    <p:sldId id="404" r:id="rId19"/>
    <p:sldId id="395" r:id="rId20"/>
    <p:sldId id="301" r:id="rId21"/>
    <p:sldId id="3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E7A"/>
    <a:srgbClr val="0000CC"/>
    <a:srgbClr val="2CB8AE"/>
    <a:srgbClr val="00A9BE"/>
    <a:srgbClr val="24A8C2"/>
    <a:srgbClr val="82C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840" y="124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GENERATION FROM TBB PROGRAMME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val>
            <c:numRef>
              <c:f>Sheet1!$B$1:$E$1</c:f>
              <c:numCache>
                <c:formatCode>#,##0.00</c:formatCode>
                <c:ptCount val="4"/>
                <c:pt idx="0">
                  <c:v>27943.2</c:v>
                </c:pt>
                <c:pt idx="1">
                  <c:v>28118.04</c:v>
                </c:pt>
                <c:pt idx="2">
                  <c:v>28845.43</c:v>
                </c:pt>
                <c:pt idx="3">
                  <c:v>30749.72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776304"/>
        <c:axId val="526772344"/>
      </c:barChart>
      <c:lineChart>
        <c:grouping val="standard"/>
        <c:varyColors val="0"/>
        <c:ser>
          <c:idx val="1"/>
          <c:order val="1"/>
          <c:tx>
            <c:strRef>
              <c:f>Sheet1!$A$2</c:f>
              <c:strCache>
                <c:ptCount val="1"/>
                <c:pt idx="0">
                  <c:v>TBB CONTRIBUTION TO MIX GENERATION (%)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val>
            <c:numRef>
              <c:f>Sheet1!$B$2:$E$2</c:f>
              <c:numCache>
                <c:formatCode>General</c:formatCode>
                <c:ptCount val="4"/>
                <c:pt idx="0">
                  <c:v>17.4</c:v>
                </c:pt>
                <c:pt idx="1">
                  <c:v>16.6</c:v>
                </c:pt>
                <c:pt idx="2">
                  <c:v>16.5</c:v>
                </c:pt>
                <c:pt idx="3">
                  <c:v>18.6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526796104"/>
        <c:axId val="526791784"/>
      </c:lineChart>
      <c:catAx>
        <c:axId val="5267763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26772344"/>
        <c:crosses val="autoZero"/>
        <c:auto val="1"/>
        <c:lblAlgn val="ctr"/>
        <c:lblOffset val="100"/>
        <c:noMultiLvlLbl val="0"/>
      </c:catAx>
      <c:valAx>
        <c:axId val="52677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MY"/>
                  <a:t>GWh</a:t>
                </a:r>
                <a:endParaRPr lang="en-MY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26776304"/>
        <c:crosses val="autoZero"/>
        <c:crossBetween val="between"/>
      </c:valAx>
      <c:catAx>
        <c:axId val="526796104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26791784"/>
        <c:crosses val="autoZero"/>
        <c:auto val="1"/>
        <c:lblAlgn val="ctr"/>
        <c:lblOffset val="100"/>
        <c:noMultiLvlLbl val="0"/>
      </c:catAx>
      <c:valAx>
        <c:axId val="5267917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MY"/>
                  <a:t>% </a:t>
                </a:r>
                <a:endParaRPr lang="en-MY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26796104"/>
        <c:crosses val="max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7F15B-235C-4A48-B3CD-49A1586F9901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8AC8C5A1-A0D4-4C5B-A4A4-02D8A04CE265}">
      <dgm:prSet phldrT="[Text]" custT="1"/>
      <dgm:spPr/>
      <dgm:t>
        <a:bodyPr/>
        <a:lstStyle/>
        <a:p>
          <a:pPr algn="ctr"/>
          <a:r>
            <a: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Renewable Energy Policy and Action Plan                    (NREPAP) (</a:t>
          </a:r>
          <a:r>
            <a:rPr lang="en-US" sz="2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2010</a:t>
          </a:r>
          <a:r>
            <a: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en-MY" sz="2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EBDBB0B-EBAC-4774-9D4C-C9C2D6721F26}" cxnId="{2367C363-C833-43DE-8CD6-83A75F3ECF32}" type="parTrans">
      <dgm:prSet/>
      <dgm:spPr/>
      <dgm:t>
        <a:bodyPr/>
        <a:lstStyle/>
        <a:p>
          <a:endParaRPr lang="en-MY"/>
        </a:p>
      </dgm:t>
    </dgm:pt>
    <dgm:pt modelId="{4030ECFC-2476-49A5-B281-3AC3534E7FF4}" cxnId="{2367C363-C833-43DE-8CD6-83A75F3ECF32}" type="sibTrans">
      <dgm:prSet/>
      <dgm:spPr/>
      <dgm:t>
        <a:bodyPr/>
        <a:lstStyle/>
        <a:p>
          <a:endParaRPr lang="en-MY"/>
        </a:p>
      </dgm:t>
    </dgm:pt>
    <dgm:pt modelId="{1A28EB56-B592-4601-BD0C-44F398761843}">
      <dgm:prSet phldrT="[Text]" custT="1"/>
      <dgm:spPr/>
      <dgm:t>
        <a:bodyPr/>
        <a:lstStyle/>
        <a:p>
          <a:pPr algn="ctr"/>
          <a:r>
            <a: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Renewable Energy Act  (Act 725) (</a:t>
          </a:r>
          <a:r>
            <a:rPr lang="en-US" sz="2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2011</a:t>
          </a:r>
          <a:r>
            <a: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en-MY" sz="2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B97B9E7-8C0E-4C84-B8D0-EB3EC312B04D}" cxnId="{AA367211-B172-4468-85FC-184B30C5F76A}" type="parTrans">
      <dgm:prSet/>
      <dgm:spPr/>
      <dgm:t>
        <a:bodyPr/>
        <a:lstStyle/>
        <a:p>
          <a:endParaRPr lang="en-MY"/>
        </a:p>
      </dgm:t>
    </dgm:pt>
    <dgm:pt modelId="{8B8C74B7-09A2-492F-8F85-71E29805B798}" cxnId="{AA367211-B172-4468-85FC-184B30C5F76A}" type="sibTrans">
      <dgm:prSet/>
      <dgm:spPr/>
      <dgm:t>
        <a:bodyPr/>
        <a:lstStyle/>
        <a:p>
          <a:endParaRPr lang="en-MY"/>
        </a:p>
      </dgm:t>
    </dgm:pt>
    <dgm:pt modelId="{3582BE04-15F4-4760-B495-5DEEE74F1A86}" type="pres">
      <dgm:prSet presAssocID="{9947F15B-235C-4A48-B3CD-49A1586F9901}" presName="outerComposite" presStyleCnt="0">
        <dgm:presLayoutVars>
          <dgm:chMax val="5"/>
          <dgm:dir/>
          <dgm:resizeHandles val="exact"/>
        </dgm:presLayoutVars>
      </dgm:prSet>
      <dgm:spPr/>
    </dgm:pt>
    <dgm:pt modelId="{E3B93D17-9A57-4557-B000-727361BFD656}" type="pres">
      <dgm:prSet presAssocID="{9947F15B-235C-4A48-B3CD-49A1586F9901}" presName="dummyMaxCanvas" presStyleCnt="0">
        <dgm:presLayoutVars/>
      </dgm:prSet>
      <dgm:spPr/>
    </dgm:pt>
    <dgm:pt modelId="{AF0DD6DF-DCF6-41EB-BE5A-FFE7E475C891}" type="pres">
      <dgm:prSet presAssocID="{9947F15B-235C-4A48-B3CD-49A1586F9901}" presName="TwoNodes_1" presStyleLbl="node1" presStyleIdx="0" presStyleCnt="2" custScaleX="93482" custScaleY="116951">
        <dgm:presLayoutVars>
          <dgm:bulletEnabled val="1"/>
        </dgm:presLayoutVars>
      </dgm:prSet>
      <dgm:spPr/>
    </dgm:pt>
    <dgm:pt modelId="{CE0BF4B1-F167-4A3C-91BC-4FA2E1A2D6BA}" type="pres">
      <dgm:prSet presAssocID="{9947F15B-235C-4A48-B3CD-49A1586F9901}" presName="TwoNodes_2" presStyleLbl="node1" presStyleIdx="1" presStyleCnt="2">
        <dgm:presLayoutVars>
          <dgm:bulletEnabled val="1"/>
        </dgm:presLayoutVars>
      </dgm:prSet>
      <dgm:spPr/>
    </dgm:pt>
    <dgm:pt modelId="{F91210C5-4D2D-4C48-A524-BE3B870E704D}" type="pres">
      <dgm:prSet presAssocID="{9947F15B-235C-4A48-B3CD-49A1586F9901}" presName="TwoConn_1-2" presStyleLbl="fgAccFollowNode1" presStyleIdx="0" presStyleCnt="1" custLinFactNeighborX="-36910">
        <dgm:presLayoutVars>
          <dgm:bulletEnabled val="1"/>
        </dgm:presLayoutVars>
      </dgm:prSet>
      <dgm:spPr/>
    </dgm:pt>
    <dgm:pt modelId="{A5AA2431-1241-4653-8B9F-50A2746EA6CB}" type="pres">
      <dgm:prSet presAssocID="{9947F15B-235C-4A48-B3CD-49A1586F9901}" presName="TwoNodes_1_text" presStyleLbl="node1" presStyleIdx="1" presStyleCnt="2">
        <dgm:presLayoutVars>
          <dgm:bulletEnabled val="1"/>
        </dgm:presLayoutVars>
      </dgm:prSet>
      <dgm:spPr/>
    </dgm:pt>
    <dgm:pt modelId="{46FF7777-606D-41D0-AD25-0622FE1835FF}" type="pres">
      <dgm:prSet presAssocID="{9947F15B-235C-4A48-B3CD-49A1586F990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A367211-B172-4468-85FC-184B30C5F76A}" srcId="{9947F15B-235C-4A48-B3CD-49A1586F9901}" destId="{1A28EB56-B592-4601-BD0C-44F398761843}" srcOrd="1" destOrd="0" parTransId="{9B97B9E7-8C0E-4C84-B8D0-EB3EC312B04D}" sibTransId="{8B8C74B7-09A2-492F-8F85-71E29805B798}"/>
    <dgm:cxn modelId="{2367C363-C833-43DE-8CD6-83A75F3ECF32}" srcId="{9947F15B-235C-4A48-B3CD-49A1586F9901}" destId="{8AC8C5A1-A0D4-4C5B-A4A4-02D8A04CE265}" srcOrd="0" destOrd="0" parTransId="{DEBDBB0B-EBAC-4774-9D4C-C9C2D6721F26}" sibTransId="{4030ECFC-2476-49A5-B281-3AC3534E7FF4}"/>
    <dgm:cxn modelId="{63BCFD70-D3F0-42A3-95BD-97C02E1C75C4}" type="presOf" srcId="{8AC8C5A1-A0D4-4C5B-A4A4-02D8A04CE265}" destId="{A5AA2431-1241-4653-8B9F-50A2746EA6CB}" srcOrd="1" destOrd="0" presId="urn:microsoft.com/office/officeart/2005/8/layout/vProcess5"/>
    <dgm:cxn modelId="{F7B42B7E-929C-43BF-A8F4-32869FF0B64A}" type="presOf" srcId="{1A28EB56-B592-4601-BD0C-44F398761843}" destId="{46FF7777-606D-41D0-AD25-0622FE1835FF}" srcOrd="1" destOrd="0" presId="urn:microsoft.com/office/officeart/2005/8/layout/vProcess5"/>
    <dgm:cxn modelId="{D220C381-6ED0-433D-9F78-34FC6CB42A7C}" type="presOf" srcId="{8AC8C5A1-A0D4-4C5B-A4A4-02D8A04CE265}" destId="{AF0DD6DF-DCF6-41EB-BE5A-FFE7E475C891}" srcOrd="0" destOrd="0" presId="urn:microsoft.com/office/officeart/2005/8/layout/vProcess5"/>
    <dgm:cxn modelId="{E93B5D9B-EE9B-4167-AD6C-40E4FBA037E0}" type="presOf" srcId="{4030ECFC-2476-49A5-B281-3AC3534E7FF4}" destId="{F91210C5-4D2D-4C48-A524-BE3B870E704D}" srcOrd="0" destOrd="0" presId="urn:microsoft.com/office/officeart/2005/8/layout/vProcess5"/>
    <dgm:cxn modelId="{E8719FCF-80BD-478A-8364-8FC74E984801}" type="presOf" srcId="{1A28EB56-B592-4601-BD0C-44F398761843}" destId="{CE0BF4B1-F167-4A3C-91BC-4FA2E1A2D6BA}" srcOrd="0" destOrd="0" presId="urn:microsoft.com/office/officeart/2005/8/layout/vProcess5"/>
    <dgm:cxn modelId="{2ADEEBF3-0143-4D01-81F2-69B2F8909F51}" type="presOf" srcId="{9947F15B-235C-4A48-B3CD-49A1586F9901}" destId="{3582BE04-15F4-4760-B495-5DEEE74F1A86}" srcOrd="0" destOrd="0" presId="urn:microsoft.com/office/officeart/2005/8/layout/vProcess5"/>
    <dgm:cxn modelId="{8946322C-741A-43DA-9F17-FBE63C099715}" type="presParOf" srcId="{3582BE04-15F4-4760-B495-5DEEE74F1A86}" destId="{E3B93D17-9A57-4557-B000-727361BFD656}" srcOrd="0" destOrd="0" presId="urn:microsoft.com/office/officeart/2005/8/layout/vProcess5"/>
    <dgm:cxn modelId="{BD96A6C5-F4F8-483A-91C2-D87DA86C4CBF}" type="presParOf" srcId="{3582BE04-15F4-4760-B495-5DEEE74F1A86}" destId="{AF0DD6DF-DCF6-41EB-BE5A-FFE7E475C891}" srcOrd="1" destOrd="0" presId="urn:microsoft.com/office/officeart/2005/8/layout/vProcess5"/>
    <dgm:cxn modelId="{26797B33-E476-46DF-9827-664C9E3D52DC}" type="presParOf" srcId="{3582BE04-15F4-4760-B495-5DEEE74F1A86}" destId="{CE0BF4B1-F167-4A3C-91BC-4FA2E1A2D6BA}" srcOrd="2" destOrd="0" presId="urn:microsoft.com/office/officeart/2005/8/layout/vProcess5"/>
    <dgm:cxn modelId="{8180DF8F-ADEB-4D4D-BFC8-472F47D124DE}" type="presParOf" srcId="{3582BE04-15F4-4760-B495-5DEEE74F1A86}" destId="{F91210C5-4D2D-4C48-A524-BE3B870E704D}" srcOrd="3" destOrd="0" presId="urn:microsoft.com/office/officeart/2005/8/layout/vProcess5"/>
    <dgm:cxn modelId="{F2931E06-178F-443E-A178-E9B7F98F6F78}" type="presParOf" srcId="{3582BE04-15F4-4760-B495-5DEEE74F1A86}" destId="{A5AA2431-1241-4653-8B9F-50A2746EA6CB}" srcOrd="4" destOrd="0" presId="urn:microsoft.com/office/officeart/2005/8/layout/vProcess5"/>
    <dgm:cxn modelId="{7B4C40BF-77AE-4325-80A8-7E7C6D77974D}" type="presParOf" srcId="{3582BE04-15F4-4760-B495-5DEEE74F1A86}" destId="{46FF7777-606D-41D0-AD25-0622FE1835F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779029" cy="2166677"/>
        <a:chOff x="0" y="0"/>
        <a:chExt cx="5779029" cy="2166677"/>
      </a:xfrm>
    </dsp:grpSpPr>
    <dsp:sp modelId="{AF0DD6DF-DCF6-41EB-BE5A-FFE7E475C891}">
      <dsp:nvSpPr>
        <dsp:cNvPr id="3" name="圆角矩形 2"/>
        <dsp:cNvSpPr/>
      </dsp:nvSpPr>
      <dsp:spPr bwMode="white">
        <a:xfrm>
          <a:off x="0" y="0"/>
          <a:ext cx="4912175" cy="97500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Renewable Energy Policy and Action Plan                    (NREPAP) (</a:t>
          </a:r>
          <a:r>
            <a:rPr lang="en-US" sz="2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2010</a:t>
          </a:r>
          <a:r>
            <a: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en-MY" sz="2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0"/>
        <a:ext cx="4912175" cy="975005"/>
      </dsp:txXfrm>
    </dsp:sp>
    <dsp:sp modelId="{CE0BF4B1-F167-4A3C-91BC-4FA2E1A2D6BA}">
      <dsp:nvSpPr>
        <dsp:cNvPr id="4" name="圆角矩形 3"/>
        <dsp:cNvSpPr/>
      </dsp:nvSpPr>
      <dsp:spPr bwMode="white">
        <a:xfrm>
          <a:off x="866854" y="1191672"/>
          <a:ext cx="4912175" cy="97500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>
            <a:hueOff val="840000"/>
            <a:satOff val="7059"/>
            <a:lumOff val="39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Renewable Energy Act  (Act 725) (</a:t>
          </a:r>
          <a:r>
            <a:rPr lang="en-US" sz="2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2011</a:t>
          </a:r>
          <a:r>
            <a: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en-MY" sz="2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66854" y="1191672"/>
        <a:ext cx="4912175" cy="975005"/>
      </dsp:txXfrm>
    </dsp:sp>
    <dsp:sp modelId="{F91210C5-4D2D-4C48-A524-BE3B870E704D}">
      <dsp:nvSpPr>
        <dsp:cNvPr id="5" name="下箭头 4"/>
        <dsp:cNvSpPr/>
      </dsp:nvSpPr>
      <dsp:spPr bwMode="white">
        <a:xfrm>
          <a:off x="4044503" y="766462"/>
          <a:ext cx="633753" cy="633753"/>
        </a:xfrm>
        <a:prstGeom prst="downArrow">
          <a:avLst>
            <a:gd name="adj1" fmla="val 55000"/>
            <a:gd name="adj2" fmla="val 45000"/>
          </a:avLst>
        </a:prstGeom>
      </dsp:spPr>
      <dsp:style>
        <a:lnRef idx="2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33020" tIns="33020" rIns="33020" bIns="3302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MY">
            <a:solidFill>
              <a:schemeClr val="dk1"/>
            </a:solidFill>
          </a:endParaRPr>
        </a:p>
      </dsp:txBody>
      <dsp:txXfrm>
        <a:off x="4044503" y="766462"/>
        <a:ext cx="633753" cy="633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673052-1C4D-4D99-A058-91D579108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315C-9383-4E5B-B2E3-1EA20C6998F0}" type="slidenum">
              <a:rPr lang="en-MY" smtClean="0"/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/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-1" fmla="*/ 15747 w 1825371"/>
              <a:gd name="connsiteY0-2" fmla="*/ 1352 h 4705763"/>
              <a:gd name="connsiteX1-3" fmla="*/ 83062 w 1825371"/>
              <a:gd name="connsiteY1-4" fmla="*/ 34837 h 4705763"/>
              <a:gd name="connsiteX2-5" fmla="*/ 961270 w 1825371"/>
              <a:gd name="connsiteY2-6" fmla="*/ 755975 h 4705763"/>
              <a:gd name="connsiteX3-7" fmla="*/ 1239162 w 1825371"/>
              <a:gd name="connsiteY3-8" fmla="*/ 1001764 h 4705763"/>
              <a:gd name="connsiteX4-9" fmla="*/ 1276445 w 1825371"/>
              <a:gd name="connsiteY4-10" fmla="*/ 1025928 h 4705763"/>
              <a:gd name="connsiteX5-11" fmla="*/ 1316489 w 1825371"/>
              <a:gd name="connsiteY5-12" fmla="*/ 1009704 h 4705763"/>
              <a:gd name="connsiteX6-13" fmla="*/ 1345141 w 1825371"/>
              <a:gd name="connsiteY6-14" fmla="*/ 948602 h 4705763"/>
              <a:gd name="connsiteX7-15" fmla="*/ 1407624 w 1825371"/>
              <a:gd name="connsiteY7-16" fmla="*/ 869894 h 4705763"/>
              <a:gd name="connsiteX8-17" fmla="*/ 1749379 w 1825371"/>
              <a:gd name="connsiteY8-18" fmla="*/ 590967 h 4705763"/>
              <a:gd name="connsiteX9-19" fmla="*/ 1808066 w 1825371"/>
              <a:gd name="connsiteY9-20" fmla="*/ 545399 h 4705763"/>
              <a:gd name="connsiteX10-21" fmla="*/ 1825326 w 1825371"/>
              <a:gd name="connsiteY10-22" fmla="*/ 554375 h 4705763"/>
              <a:gd name="connsiteX11-23" fmla="*/ 1811172 w 1825371"/>
              <a:gd name="connsiteY11-24" fmla="*/ 590277 h 4705763"/>
              <a:gd name="connsiteX12-25" fmla="*/ 1721073 w 1825371"/>
              <a:gd name="connsiteY12-26" fmla="*/ 698326 h 4705763"/>
              <a:gd name="connsiteX13-27" fmla="*/ 1385877 w 1825371"/>
              <a:gd name="connsiteY13-28" fmla="*/ 1068389 h 4705763"/>
              <a:gd name="connsiteX14-29" fmla="*/ 1376211 w 1825371"/>
              <a:gd name="connsiteY14-30" fmla="*/ 1098421 h 4705763"/>
              <a:gd name="connsiteX15-31" fmla="*/ 1361366 w 1825371"/>
              <a:gd name="connsiteY15-32" fmla="*/ 1135359 h 4705763"/>
              <a:gd name="connsiteX16-33" fmla="*/ 1355153 w 1825371"/>
              <a:gd name="connsiteY16-34" fmla="*/ 1169879 h 4705763"/>
              <a:gd name="connsiteX17-35" fmla="*/ 1409696 w 1825371"/>
              <a:gd name="connsiteY17-36" fmla="*/ 1384253 h 4705763"/>
              <a:gd name="connsiteX18-37" fmla="*/ 1524994 w 1825371"/>
              <a:gd name="connsiteY18-38" fmla="*/ 1739817 h 4705763"/>
              <a:gd name="connsiteX19-39" fmla="*/ 1659971 w 1825371"/>
              <a:gd name="connsiteY19-40" fmla="*/ 2199288 h 4705763"/>
              <a:gd name="connsiteX20-41" fmla="*/ 1782864 w 1825371"/>
              <a:gd name="connsiteY20-42" fmla="*/ 2697077 h 4705763"/>
              <a:gd name="connsiteX21-43" fmla="*/ 1794257 w 1825371"/>
              <a:gd name="connsiteY21-44" fmla="*/ 2767845 h 4705763"/>
              <a:gd name="connsiteX22-45" fmla="*/ 1791840 w 1825371"/>
              <a:gd name="connsiteY22-46" fmla="*/ 2778202 h 4705763"/>
              <a:gd name="connsiteX23-47" fmla="*/ 1784245 w 1825371"/>
              <a:gd name="connsiteY23-48" fmla="*/ 2770607 h 4705763"/>
              <a:gd name="connsiteX24-49" fmla="*/ 1746617 w 1825371"/>
              <a:gd name="connsiteY24-50" fmla="*/ 2660831 h 4705763"/>
              <a:gd name="connsiteX25-51" fmla="*/ 1513602 w 1825371"/>
              <a:gd name="connsiteY25-52" fmla="*/ 1875484 h 4705763"/>
              <a:gd name="connsiteX26-53" fmla="*/ 1297158 w 1825371"/>
              <a:gd name="connsiteY26-54" fmla="*/ 1267919 h 4705763"/>
              <a:gd name="connsiteX27-55" fmla="*/ 1275064 w 1825371"/>
              <a:gd name="connsiteY27-56" fmla="*/ 1217173 h 4705763"/>
              <a:gd name="connsiteX28-57" fmla="*/ 1248483 w 1825371"/>
              <a:gd name="connsiteY28-58" fmla="*/ 1193353 h 4705763"/>
              <a:gd name="connsiteX29-59" fmla="*/ 1232949 w 1825371"/>
              <a:gd name="connsiteY29-60" fmla="*/ 1222351 h 4705763"/>
              <a:gd name="connsiteX30-61" fmla="*/ 1230877 w 1825371"/>
              <a:gd name="connsiteY30-62" fmla="*/ 1283108 h 4705763"/>
              <a:gd name="connsiteX31-63" fmla="*/ 1243305 w 1825371"/>
              <a:gd name="connsiteY31-64" fmla="*/ 1522336 h 4705763"/>
              <a:gd name="connsiteX32-65" fmla="*/ 1261256 w 1825371"/>
              <a:gd name="connsiteY32-66" fmla="*/ 1854772 h 4705763"/>
              <a:gd name="connsiteX33-67" fmla="*/ 1272647 w 1825371"/>
              <a:gd name="connsiteY33-68" fmla="*/ 2086061 h 4705763"/>
              <a:gd name="connsiteX34-69" fmla="*/ 1288528 w 1825371"/>
              <a:gd name="connsiteY34-70" fmla="*/ 2674639 h 4705763"/>
              <a:gd name="connsiteX35-71" fmla="*/ 1297493 w 1825371"/>
              <a:gd name="connsiteY35-72" fmla="*/ 3047785 h 4705763"/>
              <a:gd name="connsiteX36-73" fmla="*/ 938419 w 1825371"/>
              <a:gd name="connsiteY36-74" fmla="*/ 4705763 h 4705763"/>
              <a:gd name="connsiteX37-75" fmla="*/ 1053441 w 1825371"/>
              <a:gd name="connsiteY37-76" fmla="*/ 2920082 h 4705763"/>
              <a:gd name="connsiteX38-77" fmla="*/ 1066213 w 1825371"/>
              <a:gd name="connsiteY38-78" fmla="*/ 2573839 h 4705763"/>
              <a:gd name="connsiteX39-79" fmla="*/ 1077951 w 1825371"/>
              <a:gd name="connsiteY39-80" fmla="*/ 2236916 h 4705763"/>
              <a:gd name="connsiteX40-81" fmla="*/ 1093485 w 1825371"/>
              <a:gd name="connsiteY40-82" fmla="*/ 1882733 h 4705763"/>
              <a:gd name="connsiteX41-83" fmla="*/ 1107983 w 1825371"/>
              <a:gd name="connsiteY41-84" fmla="*/ 1608293 h 4705763"/>
              <a:gd name="connsiteX42-85" fmla="*/ 1125245 w 1825371"/>
              <a:gd name="connsiteY42-86" fmla="*/ 1293464 h 4705763"/>
              <a:gd name="connsiteX43-87" fmla="*/ 1096247 w 1825371"/>
              <a:gd name="connsiteY43-88" fmla="*/ 1270681 h 4705763"/>
              <a:gd name="connsiteX44-89" fmla="*/ 984400 w 1825371"/>
              <a:gd name="connsiteY44-90" fmla="*/ 1242374 h 4705763"/>
              <a:gd name="connsiteX45-91" fmla="*/ 977149 w 1825371"/>
              <a:gd name="connsiteY45-92" fmla="*/ 1225458 h 4705763"/>
              <a:gd name="connsiteX46-93" fmla="*/ 983019 w 1825371"/>
              <a:gd name="connsiteY46-94" fmla="*/ 1189902 h 4705763"/>
              <a:gd name="connsiteX47-95" fmla="*/ 1016158 w 1825371"/>
              <a:gd name="connsiteY47-96" fmla="*/ 1097041 h 4705763"/>
              <a:gd name="connsiteX48-97" fmla="*/ 1055513 w 1825371"/>
              <a:gd name="connsiteY48-98" fmla="*/ 1078055 h 4705763"/>
              <a:gd name="connsiteX49-99" fmla="*/ 1097628 w 1825371"/>
              <a:gd name="connsiteY49-100" fmla="*/ 1104290 h 4705763"/>
              <a:gd name="connsiteX50-101" fmla="*/ 1115579 w 1825371"/>
              <a:gd name="connsiteY50-102" fmla="*/ 1107743 h 4705763"/>
              <a:gd name="connsiteX51-103" fmla="*/ 1177026 w 1825371"/>
              <a:gd name="connsiteY51-104" fmla="*/ 1087375 h 4705763"/>
              <a:gd name="connsiteX52-105" fmla="*/ 1179787 w 1825371"/>
              <a:gd name="connsiteY52-106" fmla="*/ 1073913 h 4705763"/>
              <a:gd name="connsiteX53-107" fmla="*/ 1135255 w 1825371"/>
              <a:gd name="connsiteY53-108" fmla="*/ 1041117 h 4705763"/>
              <a:gd name="connsiteX54-109" fmla="*/ 939868 w 1825371"/>
              <a:gd name="connsiteY54-110" fmla="*/ 883702 h 4705763"/>
              <a:gd name="connsiteX55-111" fmla="*/ 549783 w 1825371"/>
              <a:gd name="connsiteY55-112" fmla="*/ 496379 h 4705763"/>
              <a:gd name="connsiteX56-113" fmla="*/ 40947 w 1825371"/>
              <a:gd name="connsiteY56-114" fmla="*/ 48990 h 4705763"/>
              <a:gd name="connsiteX57-115" fmla="*/ 5735 w 1825371"/>
              <a:gd name="connsiteY57-116" fmla="*/ 17231 h 4705763"/>
              <a:gd name="connsiteX58-117" fmla="*/ 902 w 1825371"/>
              <a:gd name="connsiteY58-118" fmla="*/ 4114 h 4705763"/>
              <a:gd name="connsiteX59-119" fmla="*/ 15747 w 1825371"/>
              <a:gd name="connsiteY59-120" fmla="*/ 1352 h 4705763"/>
              <a:gd name="connsiteX0-121" fmla="*/ 15747 w 1825371"/>
              <a:gd name="connsiteY0-122" fmla="*/ 1352 h 4705763"/>
              <a:gd name="connsiteX1-123" fmla="*/ 83062 w 1825371"/>
              <a:gd name="connsiteY1-124" fmla="*/ 34837 h 4705763"/>
              <a:gd name="connsiteX2-125" fmla="*/ 961270 w 1825371"/>
              <a:gd name="connsiteY2-126" fmla="*/ 755975 h 4705763"/>
              <a:gd name="connsiteX3-127" fmla="*/ 1239162 w 1825371"/>
              <a:gd name="connsiteY3-128" fmla="*/ 1001764 h 4705763"/>
              <a:gd name="connsiteX4-129" fmla="*/ 1276445 w 1825371"/>
              <a:gd name="connsiteY4-130" fmla="*/ 1025928 h 4705763"/>
              <a:gd name="connsiteX5-131" fmla="*/ 1316489 w 1825371"/>
              <a:gd name="connsiteY5-132" fmla="*/ 1009704 h 4705763"/>
              <a:gd name="connsiteX6-133" fmla="*/ 1345141 w 1825371"/>
              <a:gd name="connsiteY6-134" fmla="*/ 948602 h 4705763"/>
              <a:gd name="connsiteX7-135" fmla="*/ 1407624 w 1825371"/>
              <a:gd name="connsiteY7-136" fmla="*/ 869894 h 4705763"/>
              <a:gd name="connsiteX8-137" fmla="*/ 1749379 w 1825371"/>
              <a:gd name="connsiteY8-138" fmla="*/ 590967 h 4705763"/>
              <a:gd name="connsiteX9-139" fmla="*/ 1808066 w 1825371"/>
              <a:gd name="connsiteY9-140" fmla="*/ 545399 h 4705763"/>
              <a:gd name="connsiteX10-141" fmla="*/ 1825326 w 1825371"/>
              <a:gd name="connsiteY10-142" fmla="*/ 554375 h 4705763"/>
              <a:gd name="connsiteX11-143" fmla="*/ 1811172 w 1825371"/>
              <a:gd name="connsiteY11-144" fmla="*/ 590277 h 4705763"/>
              <a:gd name="connsiteX12-145" fmla="*/ 1721073 w 1825371"/>
              <a:gd name="connsiteY12-146" fmla="*/ 698326 h 4705763"/>
              <a:gd name="connsiteX13-147" fmla="*/ 1385877 w 1825371"/>
              <a:gd name="connsiteY13-148" fmla="*/ 1068389 h 4705763"/>
              <a:gd name="connsiteX14-149" fmla="*/ 1376211 w 1825371"/>
              <a:gd name="connsiteY14-150" fmla="*/ 1098421 h 4705763"/>
              <a:gd name="connsiteX15-151" fmla="*/ 1361366 w 1825371"/>
              <a:gd name="connsiteY15-152" fmla="*/ 1135359 h 4705763"/>
              <a:gd name="connsiteX16-153" fmla="*/ 1355153 w 1825371"/>
              <a:gd name="connsiteY16-154" fmla="*/ 1169879 h 4705763"/>
              <a:gd name="connsiteX17-155" fmla="*/ 1409696 w 1825371"/>
              <a:gd name="connsiteY17-156" fmla="*/ 1384253 h 4705763"/>
              <a:gd name="connsiteX18-157" fmla="*/ 1524994 w 1825371"/>
              <a:gd name="connsiteY18-158" fmla="*/ 1739817 h 4705763"/>
              <a:gd name="connsiteX19-159" fmla="*/ 1659971 w 1825371"/>
              <a:gd name="connsiteY19-160" fmla="*/ 2199288 h 4705763"/>
              <a:gd name="connsiteX20-161" fmla="*/ 1782864 w 1825371"/>
              <a:gd name="connsiteY20-162" fmla="*/ 2697077 h 4705763"/>
              <a:gd name="connsiteX21-163" fmla="*/ 1794257 w 1825371"/>
              <a:gd name="connsiteY21-164" fmla="*/ 2767845 h 4705763"/>
              <a:gd name="connsiteX22-165" fmla="*/ 1791840 w 1825371"/>
              <a:gd name="connsiteY22-166" fmla="*/ 2778202 h 4705763"/>
              <a:gd name="connsiteX23-167" fmla="*/ 1784245 w 1825371"/>
              <a:gd name="connsiteY23-168" fmla="*/ 2770607 h 4705763"/>
              <a:gd name="connsiteX24-169" fmla="*/ 1746617 w 1825371"/>
              <a:gd name="connsiteY24-170" fmla="*/ 2660831 h 4705763"/>
              <a:gd name="connsiteX25-171" fmla="*/ 1513602 w 1825371"/>
              <a:gd name="connsiteY25-172" fmla="*/ 1875484 h 4705763"/>
              <a:gd name="connsiteX26-173" fmla="*/ 1297158 w 1825371"/>
              <a:gd name="connsiteY26-174" fmla="*/ 1267919 h 4705763"/>
              <a:gd name="connsiteX27-175" fmla="*/ 1275064 w 1825371"/>
              <a:gd name="connsiteY27-176" fmla="*/ 1217173 h 4705763"/>
              <a:gd name="connsiteX28-177" fmla="*/ 1248483 w 1825371"/>
              <a:gd name="connsiteY28-178" fmla="*/ 1193353 h 4705763"/>
              <a:gd name="connsiteX29-179" fmla="*/ 1232949 w 1825371"/>
              <a:gd name="connsiteY29-180" fmla="*/ 1222351 h 4705763"/>
              <a:gd name="connsiteX30-181" fmla="*/ 1230877 w 1825371"/>
              <a:gd name="connsiteY30-182" fmla="*/ 1283108 h 4705763"/>
              <a:gd name="connsiteX31-183" fmla="*/ 1243305 w 1825371"/>
              <a:gd name="connsiteY31-184" fmla="*/ 1522336 h 4705763"/>
              <a:gd name="connsiteX32-185" fmla="*/ 1261256 w 1825371"/>
              <a:gd name="connsiteY32-186" fmla="*/ 1854772 h 4705763"/>
              <a:gd name="connsiteX33-187" fmla="*/ 1272647 w 1825371"/>
              <a:gd name="connsiteY33-188" fmla="*/ 2086061 h 4705763"/>
              <a:gd name="connsiteX34-189" fmla="*/ 1288528 w 1825371"/>
              <a:gd name="connsiteY34-190" fmla="*/ 2674639 h 4705763"/>
              <a:gd name="connsiteX35-191" fmla="*/ 1297493 w 1825371"/>
              <a:gd name="connsiteY35-192" fmla="*/ 4685667 h 4705763"/>
              <a:gd name="connsiteX36-193" fmla="*/ 938419 w 1825371"/>
              <a:gd name="connsiteY36-194" fmla="*/ 4705763 h 4705763"/>
              <a:gd name="connsiteX37-195" fmla="*/ 1053441 w 1825371"/>
              <a:gd name="connsiteY37-196" fmla="*/ 2920082 h 4705763"/>
              <a:gd name="connsiteX38-197" fmla="*/ 1066213 w 1825371"/>
              <a:gd name="connsiteY38-198" fmla="*/ 2573839 h 4705763"/>
              <a:gd name="connsiteX39-199" fmla="*/ 1077951 w 1825371"/>
              <a:gd name="connsiteY39-200" fmla="*/ 2236916 h 4705763"/>
              <a:gd name="connsiteX40-201" fmla="*/ 1093485 w 1825371"/>
              <a:gd name="connsiteY40-202" fmla="*/ 1882733 h 4705763"/>
              <a:gd name="connsiteX41-203" fmla="*/ 1107983 w 1825371"/>
              <a:gd name="connsiteY41-204" fmla="*/ 1608293 h 4705763"/>
              <a:gd name="connsiteX42-205" fmla="*/ 1125245 w 1825371"/>
              <a:gd name="connsiteY42-206" fmla="*/ 1293464 h 4705763"/>
              <a:gd name="connsiteX43-207" fmla="*/ 1096247 w 1825371"/>
              <a:gd name="connsiteY43-208" fmla="*/ 1270681 h 4705763"/>
              <a:gd name="connsiteX44-209" fmla="*/ 984400 w 1825371"/>
              <a:gd name="connsiteY44-210" fmla="*/ 1242374 h 4705763"/>
              <a:gd name="connsiteX45-211" fmla="*/ 977149 w 1825371"/>
              <a:gd name="connsiteY45-212" fmla="*/ 1225458 h 4705763"/>
              <a:gd name="connsiteX46-213" fmla="*/ 983019 w 1825371"/>
              <a:gd name="connsiteY46-214" fmla="*/ 1189902 h 4705763"/>
              <a:gd name="connsiteX47-215" fmla="*/ 1016158 w 1825371"/>
              <a:gd name="connsiteY47-216" fmla="*/ 1097041 h 4705763"/>
              <a:gd name="connsiteX48-217" fmla="*/ 1055513 w 1825371"/>
              <a:gd name="connsiteY48-218" fmla="*/ 1078055 h 4705763"/>
              <a:gd name="connsiteX49-219" fmla="*/ 1097628 w 1825371"/>
              <a:gd name="connsiteY49-220" fmla="*/ 1104290 h 4705763"/>
              <a:gd name="connsiteX50-221" fmla="*/ 1115579 w 1825371"/>
              <a:gd name="connsiteY50-222" fmla="*/ 1107743 h 4705763"/>
              <a:gd name="connsiteX51-223" fmla="*/ 1177026 w 1825371"/>
              <a:gd name="connsiteY51-224" fmla="*/ 1087375 h 4705763"/>
              <a:gd name="connsiteX52-225" fmla="*/ 1179787 w 1825371"/>
              <a:gd name="connsiteY52-226" fmla="*/ 1073913 h 4705763"/>
              <a:gd name="connsiteX53-227" fmla="*/ 1135255 w 1825371"/>
              <a:gd name="connsiteY53-228" fmla="*/ 1041117 h 4705763"/>
              <a:gd name="connsiteX54-229" fmla="*/ 939868 w 1825371"/>
              <a:gd name="connsiteY54-230" fmla="*/ 883702 h 4705763"/>
              <a:gd name="connsiteX55-231" fmla="*/ 549783 w 1825371"/>
              <a:gd name="connsiteY55-232" fmla="*/ 496379 h 4705763"/>
              <a:gd name="connsiteX56-233" fmla="*/ 40947 w 1825371"/>
              <a:gd name="connsiteY56-234" fmla="*/ 48990 h 4705763"/>
              <a:gd name="connsiteX57-235" fmla="*/ 5735 w 1825371"/>
              <a:gd name="connsiteY57-236" fmla="*/ 17231 h 4705763"/>
              <a:gd name="connsiteX58-237" fmla="*/ 902 w 1825371"/>
              <a:gd name="connsiteY58-238" fmla="*/ 4114 h 4705763"/>
              <a:gd name="connsiteX59-239" fmla="*/ 15747 w 1825371"/>
              <a:gd name="connsiteY59-240" fmla="*/ 1352 h 4705763"/>
              <a:gd name="connsiteX0-241" fmla="*/ 15747 w 1825371"/>
              <a:gd name="connsiteY0-242" fmla="*/ 1352 h 4705763"/>
              <a:gd name="connsiteX1-243" fmla="*/ 83062 w 1825371"/>
              <a:gd name="connsiteY1-244" fmla="*/ 34837 h 4705763"/>
              <a:gd name="connsiteX2-245" fmla="*/ 961270 w 1825371"/>
              <a:gd name="connsiteY2-246" fmla="*/ 755975 h 4705763"/>
              <a:gd name="connsiteX3-247" fmla="*/ 1239162 w 1825371"/>
              <a:gd name="connsiteY3-248" fmla="*/ 1001764 h 4705763"/>
              <a:gd name="connsiteX4-249" fmla="*/ 1276445 w 1825371"/>
              <a:gd name="connsiteY4-250" fmla="*/ 1025928 h 4705763"/>
              <a:gd name="connsiteX5-251" fmla="*/ 1316489 w 1825371"/>
              <a:gd name="connsiteY5-252" fmla="*/ 1009704 h 4705763"/>
              <a:gd name="connsiteX6-253" fmla="*/ 1345141 w 1825371"/>
              <a:gd name="connsiteY6-254" fmla="*/ 948602 h 4705763"/>
              <a:gd name="connsiteX7-255" fmla="*/ 1407624 w 1825371"/>
              <a:gd name="connsiteY7-256" fmla="*/ 869894 h 4705763"/>
              <a:gd name="connsiteX8-257" fmla="*/ 1749379 w 1825371"/>
              <a:gd name="connsiteY8-258" fmla="*/ 590967 h 4705763"/>
              <a:gd name="connsiteX9-259" fmla="*/ 1808066 w 1825371"/>
              <a:gd name="connsiteY9-260" fmla="*/ 545399 h 4705763"/>
              <a:gd name="connsiteX10-261" fmla="*/ 1825326 w 1825371"/>
              <a:gd name="connsiteY10-262" fmla="*/ 554375 h 4705763"/>
              <a:gd name="connsiteX11-263" fmla="*/ 1811172 w 1825371"/>
              <a:gd name="connsiteY11-264" fmla="*/ 590277 h 4705763"/>
              <a:gd name="connsiteX12-265" fmla="*/ 1721073 w 1825371"/>
              <a:gd name="connsiteY12-266" fmla="*/ 698326 h 4705763"/>
              <a:gd name="connsiteX13-267" fmla="*/ 1385877 w 1825371"/>
              <a:gd name="connsiteY13-268" fmla="*/ 1068389 h 4705763"/>
              <a:gd name="connsiteX14-269" fmla="*/ 1376211 w 1825371"/>
              <a:gd name="connsiteY14-270" fmla="*/ 1098421 h 4705763"/>
              <a:gd name="connsiteX15-271" fmla="*/ 1361366 w 1825371"/>
              <a:gd name="connsiteY15-272" fmla="*/ 1135359 h 4705763"/>
              <a:gd name="connsiteX16-273" fmla="*/ 1355153 w 1825371"/>
              <a:gd name="connsiteY16-274" fmla="*/ 1169879 h 4705763"/>
              <a:gd name="connsiteX17-275" fmla="*/ 1409696 w 1825371"/>
              <a:gd name="connsiteY17-276" fmla="*/ 1384253 h 4705763"/>
              <a:gd name="connsiteX18-277" fmla="*/ 1524994 w 1825371"/>
              <a:gd name="connsiteY18-278" fmla="*/ 1739817 h 4705763"/>
              <a:gd name="connsiteX19-279" fmla="*/ 1659971 w 1825371"/>
              <a:gd name="connsiteY19-280" fmla="*/ 2199288 h 4705763"/>
              <a:gd name="connsiteX20-281" fmla="*/ 1782864 w 1825371"/>
              <a:gd name="connsiteY20-282" fmla="*/ 2697077 h 4705763"/>
              <a:gd name="connsiteX21-283" fmla="*/ 1794257 w 1825371"/>
              <a:gd name="connsiteY21-284" fmla="*/ 2767845 h 4705763"/>
              <a:gd name="connsiteX22-285" fmla="*/ 1791840 w 1825371"/>
              <a:gd name="connsiteY22-286" fmla="*/ 2778202 h 4705763"/>
              <a:gd name="connsiteX23-287" fmla="*/ 1784245 w 1825371"/>
              <a:gd name="connsiteY23-288" fmla="*/ 2770607 h 4705763"/>
              <a:gd name="connsiteX24-289" fmla="*/ 1746617 w 1825371"/>
              <a:gd name="connsiteY24-290" fmla="*/ 2660831 h 4705763"/>
              <a:gd name="connsiteX25-291" fmla="*/ 1513602 w 1825371"/>
              <a:gd name="connsiteY25-292" fmla="*/ 1875484 h 4705763"/>
              <a:gd name="connsiteX26-293" fmla="*/ 1297158 w 1825371"/>
              <a:gd name="connsiteY26-294" fmla="*/ 1267919 h 4705763"/>
              <a:gd name="connsiteX27-295" fmla="*/ 1275064 w 1825371"/>
              <a:gd name="connsiteY27-296" fmla="*/ 1217173 h 4705763"/>
              <a:gd name="connsiteX28-297" fmla="*/ 1248483 w 1825371"/>
              <a:gd name="connsiteY28-298" fmla="*/ 1193353 h 4705763"/>
              <a:gd name="connsiteX29-299" fmla="*/ 1232949 w 1825371"/>
              <a:gd name="connsiteY29-300" fmla="*/ 1222351 h 4705763"/>
              <a:gd name="connsiteX30-301" fmla="*/ 1230877 w 1825371"/>
              <a:gd name="connsiteY30-302" fmla="*/ 1283108 h 4705763"/>
              <a:gd name="connsiteX31-303" fmla="*/ 1243305 w 1825371"/>
              <a:gd name="connsiteY31-304" fmla="*/ 1522336 h 4705763"/>
              <a:gd name="connsiteX32-305" fmla="*/ 1261256 w 1825371"/>
              <a:gd name="connsiteY32-306" fmla="*/ 1854772 h 4705763"/>
              <a:gd name="connsiteX33-307" fmla="*/ 1272647 w 1825371"/>
              <a:gd name="connsiteY33-308" fmla="*/ 2086061 h 4705763"/>
              <a:gd name="connsiteX34-309" fmla="*/ 1297493 w 1825371"/>
              <a:gd name="connsiteY34-310" fmla="*/ 4685667 h 4705763"/>
              <a:gd name="connsiteX35-311" fmla="*/ 938419 w 1825371"/>
              <a:gd name="connsiteY35-312" fmla="*/ 4705763 h 4705763"/>
              <a:gd name="connsiteX36-313" fmla="*/ 1053441 w 1825371"/>
              <a:gd name="connsiteY36-314" fmla="*/ 2920082 h 4705763"/>
              <a:gd name="connsiteX37-315" fmla="*/ 1066213 w 1825371"/>
              <a:gd name="connsiteY37-316" fmla="*/ 2573839 h 4705763"/>
              <a:gd name="connsiteX38-317" fmla="*/ 1077951 w 1825371"/>
              <a:gd name="connsiteY38-318" fmla="*/ 2236916 h 4705763"/>
              <a:gd name="connsiteX39-319" fmla="*/ 1093485 w 1825371"/>
              <a:gd name="connsiteY39-320" fmla="*/ 1882733 h 4705763"/>
              <a:gd name="connsiteX40-321" fmla="*/ 1107983 w 1825371"/>
              <a:gd name="connsiteY40-322" fmla="*/ 1608293 h 4705763"/>
              <a:gd name="connsiteX41-323" fmla="*/ 1125245 w 1825371"/>
              <a:gd name="connsiteY41-324" fmla="*/ 1293464 h 4705763"/>
              <a:gd name="connsiteX42-325" fmla="*/ 1096247 w 1825371"/>
              <a:gd name="connsiteY42-326" fmla="*/ 1270681 h 4705763"/>
              <a:gd name="connsiteX43-327" fmla="*/ 984400 w 1825371"/>
              <a:gd name="connsiteY43-328" fmla="*/ 1242374 h 4705763"/>
              <a:gd name="connsiteX44-329" fmla="*/ 977149 w 1825371"/>
              <a:gd name="connsiteY44-330" fmla="*/ 1225458 h 4705763"/>
              <a:gd name="connsiteX45-331" fmla="*/ 983019 w 1825371"/>
              <a:gd name="connsiteY45-332" fmla="*/ 1189902 h 4705763"/>
              <a:gd name="connsiteX46-333" fmla="*/ 1016158 w 1825371"/>
              <a:gd name="connsiteY46-334" fmla="*/ 1097041 h 4705763"/>
              <a:gd name="connsiteX47-335" fmla="*/ 1055513 w 1825371"/>
              <a:gd name="connsiteY47-336" fmla="*/ 1078055 h 4705763"/>
              <a:gd name="connsiteX48-337" fmla="*/ 1097628 w 1825371"/>
              <a:gd name="connsiteY48-338" fmla="*/ 1104290 h 4705763"/>
              <a:gd name="connsiteX49-339" fmla="*/ 1115579 w 1825371"/>
              <a:gd name="connsiteY49-340" fmla="*/ 1107743 h 4705763"/>
              <a:gd name="connsiteX50-341" fmla="*/ 1177026 w 1825371"/>
              <a:gd name="connsiteY50-342" fmla="*/ 1087375 h 4705763"/>
              <a:gd name="connsiteX51-343" fmla="*/ 1179787 w 1825371"/>
              <a:gd name="connsiteY51-344" fmla="*/ 1073913 h 4705763"/>
              <a:gd name="connsiteX52-345" fmla="*/ 1135255 w 1825371"/>
              <a:gd name="connsiteY52-346" fmla="*/ 1041117 h 4705763"/>
              <a:gd name="connsiteX53-347" fmla="*/ 939868 w 1825371"/>
              <a:gd name="connsiteY53-348" fmla="*/ 883702 h 4705763"/>
              <a:gd name="connsiteX54-349" fmla="*/ 549783 w 1825371"/>
              <a:gd name="connsiteY54-350" fmla="*/ 496379 h 4705763"/>
              <a:gd name="connsiteX55-351" fmla="*/ 40947 w 1825371"/>
              <a:gd name="connsiteY55-352" fmla="*/ 48990 h 4705763"/>
              <a:gd name="connsiteX56-353" fmla="*/ 5735 w 1825371"/>
              <a:gd name="connsiteY56-354" fmla="*/ 17231 h 4705763"/>
              <a:gd name="connsiteX57-355" fmla="*/ 902 w 1825371"/>
              <a:gd name="connsiteY57-356" fmla="*/ 4114 h 4705763"/>
              <a:gd name="connsiteX58-357" fmla="*/ 15747 w 1825371"/>
              <a:gd name="connsiteY58-358" fmla="*/ 1352 h 4705763"/>
              <a:gd name="connsiteX0-359" fmla="*/ 15747 w 1825371"/>
              <a:gd name="connsiteY0-360" fmla="*/ 1352 h 4705763"/>
              <a:gd name="connsiteX1-361" fmla="*/ 83062 w 1825371"/>
              <a:gd name="connsiteY1-362" fmla="*/ 34837 h 4705763"/>
              <a:gd name="connsiteX2-363" fmla="*/ 961270 w 1825371"/>
              <a:gd name="connsiteY2-364" fmla="*/ 755975 h 4705763"/>
              <a:gd name="connsiteX3-365" fmla="*/ 1239162 w 1825371"/>
              <a:gd name="connsiteY3-366" fmla="*/ 1001764 h 4705763"/>
              <a:gd name="connsiteX4-367" fmla="*/ 1276445 w 1825371"/>
              <a:gd name="connsiteY4-368" fmla="*/ 1025928 h 4705763"/>
              <a:gd name="connsiteX5-369" fmla="*/ 1316489 w 1825371"/>
              <a:gd name="connsiteY5-370" fmla="*/ 1009704 h 4705763"/>
              <a:gd name="connsiteX6-371" fmla="*/ 1345141 w 1825371"/>
              <a:gd name="connsiteY6-372" fmla="*/ 948602 h 4705763"/>
              <a:gd name="connsiteX7-373" fmla="*/ 1407624 w 1825371"/>
              <a:gd name="connsiteY7-374" fmla="*/ 869894 h 4705763"/>
              <a:gd name="connsiteX8-375" fmla="*/ 1749379 w 1825371"/>
              <a:gd name="connsiteY8-376" fmla="*/ 590967 h 4705763"/>
              <a:gd name="connsiteX9-377" fmla="*/ 1808066 w 1825371"/>
              <a:gd name="connsiteY9-378" fmla="*/ 545399 h 4705763"/>
              <a:gd name="connsiteX10-379" fmla="*/ 1825326 w 1825371"/>
              <a:gd name="connsiteY10-380" fmla="*/ 554375 h 4705763"/>
              <a:gd name="connsiteX11-381" fmla="*/ 1811172 w 1825371"/>
              <a:gd name="connsiteY11-382" fmla="*/ 590277 h 4705763"/>
              <a:gd name="connsiteX12-383" fmla="*/ 1721073 w 1825371"/>
              <a:gd name="connsiteY12-384" fmla="*/ 698326 h 4705763"/>
              <a:gd name="connsiteX13-385" fmla="*/ 1385877 w 1825371"/>
              <a:gd name="connsiteY13-386" fmla="*/ 1068389 h 4705763"/>
              <a:gd name="connsiteX14-387" fmla="*/ 1376211 w 1825371"/>
              <a:gd name="connsiteY14-388" fmla="*/ 1098421 h 4705763"/>
              <a:gd name="connsiteX15-389" fmla="*/ 1361366 w 1825371"/>
              <a:gd name="connsiteY15-390" fmla="*/ 1135359 h 4705763"/>
              <a:gd name="connsiteX16-391" fmla="*/ 1355153 w 1825371"/>
              <a:gd name="connsiteY16-392" fmla="*/ 1169879 h 4705763"/>
              <a:gd name="connsiteX17-393" fmla="*/ 1409696 w 1825371"/>
              <a:gd name="connsiteY17-394" fmla="*/ 1384253 h 4705763"/>
              <a:gd name="connsiteX18-395" fmla="*/ 1524994 w 1825371"/>
              <a:gd name="connsiteY18-396" fmla="*/ 1739817 h 4705763"/>
              <a:gd name="connsiteX19-397" fmla="*/ 1659971 w 1825371"/>
              <a:gd name="connsiteY19-398" fmla="*/ 2199288 h 4705763"/>
              <a:gd name="connsiteX20-399" fmla="*/ 1782864 w 1825371"/>
              <a:gd name="connsiteY20-400" fmla="*/ 2697077 h 4705763"/>
              <a:gd name="connsiteX21-401" fmla="*/ 1794257 w 1825371"/>
              <a:gd name="connsiteY21-402" fmla="*/ 2767845 h 4705763"/>
              <a:gd name="connsiteX22-403" fmla="*/ 1791840 w 1825371"/>
              <a:gd name="connsiteY22-404" fmla="*/ 2778202 h 4705763"/>
              <a:gd name="connsiteX23-405" fmla="*/ 1784245 w 1825371"/>
              <a:gd name="connsiteY23-406" fmla="*/ 2770607 h 4705763"/>
              <a:gd name="connsiteX24-407" fmla="*/ 1746617 w 1825371"/>
              <a:gd name="connsiteY24-408" fmla="*/ 2660831 h 4705763"/>
              <a:gd name="connsiteX25-409" fmla="*/ 1513602 w 1825371"/>
              <a:gd name="connsiteY25-410" fmla="*/ 1875484 h 4705763"/>
              <a:gd name="connsiteX26-411" fmla="*/ 1297158 w 1825371"/>
              <a:gd name="connsiteY26-412" fmla="*/ 1267919 h 4705763"/>
              <a:gd name="connsiteX27-413" fmla="*/ 1275064 w 1825371"/>
              <a:gd name="connsiteY27-414" fmla="*/ 1217173 h 4705763"/>
              <a:gd name="connsiteX28-415" fmla="*/ 1248483 w 1825371"/>
              <a:gd name="connsiteY28-416" fmla="*/ 1193353 h 4705763"/>
              <a:gd name="connsiteX29-417" fmla="*/ 1232949 w 1825371"/>
              <a:gd name="connsiteY29-418" fmla="*/ 1222351 h 4705763"/>
              <a:gd name="connsiteX30-419" fmla="*/ 1230877 w 1825371"/>
              <a:gd name="connsiteY30-420" fmla="*/ 1283108 h 4705763"/>
              <a:gd name="connsiteX31-421" fmla="*/ 1243305 w 1825371"/>
              <a:gd name="connsiteY31-422" fmla="*/ 1522336 h 4705763"/>
              <a:gd name="connsiteX32-423" fmla="*/ 1261256 w 1825371"/>
              <a:gd name="connsiteY32-424" fmla="*/ 1854772 h 4705763"/>
              <a:gd name="connsiteX33-425" fmla="*/ 1297493 w 1825371"/>
              <a:gd name="connsiteY33-426" fmla="*/ 4685667 h 4705763"/>
              <a:gd name="connsiteX34-427" fmla="*/ 938419 w 1825371"/>
              <a:gd name="connsiteY34-428" fmla="*/ 4705763 h 4705763"/>
              <a:gd name="connsiteX35-429" fmla="*/ 1053441 w 1825371"/>
              <a:gd name="connsiteY35-430" fmla="*/ 2920082 h 4705763"/>
              <a:gd name="connsiteX36-431" fmla="*/ 1066213 w 1825371"/>
              <a:gd name="connsiteY36-432" fmla="*/ 2573839 h 4705763"/>
              <a:gd name="connsiteX37-433" fmla="*/ 1077951 w 1825371"/>
              <a:gd name="connsiteY37-434" fmla="*/ 2236916 h 4705763"/>
              <a:gd name="connsiteX38-435" fmla="*/ 1093485 w 1825371"/>
              <a:gd name="connsiteY38-436" fmla="*/ 1882733 h 4705763"/>
              <a:gd name="connsiteX39-437" fmla="*/ 1107983 w 1825371"/>
              <a:gd name="connsiteY39-438" fmla="*/ 1608293 h 4705763"/>
              <a:gd name="connsiteX40-439" fmla="*/ 1125245 w 1825371"/>
              <a:gd name="connsiteY40-440" fmla="*/ 1293464 h 4705763"/>
              <a:gd name="connsiteX41-441" fmla="*/ 1096247 w 1825371"/>
              <a:gd name="connsiteY41-442" fmla="*/ 1270681 h 4705763"/>
              <a:gd name="connsiteX42-443" fmla="*/ 984400 w 1825371"/>
              <a:gd name="connsiteY42-444" fmla="*/ 1242374 h 4705763"/>
              <a:gd name="connsiteX43-445" fmla="*/ 977149 w 1825371"/>
              <a:gd name="connsiteY43-446" fmla="*/ 1225458 h 4705763"/>
              <a:gd name="connsiteX44-447" fmla="*/ 983019 w 1825371"/>
              <a:gd name="connsiteY44-448" fmla="*/ 1189902 h 4705763"/>
              <a:gd name="connsiteX45-449" fmla="*/ 1016158 w 1825371"/>
              <a:gd name="connsiteY45-450" fmla="*/ 1097041 h 4705763"/>
              <a:gd name="connsiteX46-451" fmla="*/ 1055513 w 1825371"/>
              <a:gd name="connsiteY46-452" fmla="*/ 1078055 h 4705763"/>
              <a:gd name="connsiteX47-453" fmla="*/ 1097628 w 1825371"/>
              <a:gd name="connsiteY47-454" fmla="*/ 1104290 h 4705763"/>
              <a:gd name="connsiteX48-455" fmla="*/ 1115579 w 1825371"/>
              <a:gd name="connsiteY48-456" fmla="*/ 1107743 h 4705763"/>
              <a:gd name="connsiteX49-457" fmla="*/ 1177026 w 1825371"/>
              <a:gd name="connsiteY49-458" fmla="*/ 1087375 h 4705763"/>
              <a:gd name="connsiteX50-459" fmla="*/ 1179787 w 1825371"/>
              <a:gd name="connsiteY50-460" fmla="*/ 1073913 h 4705763"/>
              <a:gd name="connsiteX51-461" fmla="*/ 1135255 w 1825371"/>
              <a:gd name="connsiteY51-462" fmla="*/ 1041117 h 4705763"/>
              <a:gd name="connsiteX52-463" fmla="*/ 939868 w 1825371"/>
              <a:gd name="connsiteY52-464" fmla="*/ 883702 h 4705763"/>
              <a:gd name="connsiteX53-465" fmla="*/ 549783 w 1825371"/>
              <a:gd name="connsiteY53-466" fmla="*/ 496379 h 4705763"/>
              <a:gd name="connsiteX54-467" fmla="*/ 40947 w 1825371"/>
              <a:gd name="connsiteY54-468" fmla="*/ 48990 h 4705763"/>
              <a:gd name="connsiteX55-469" fmla="*/ 5735 w 1825371"/>
              <a:gd name="connsiteY55-470" fmla="*/ 17231 h 4705763"/>
              <a:gd name="connsiteX56-471" fmla="*/ 902 w 1825371"/>
              <a:gd name="connsiteY56-472" fmla="*/ 4114 h 4705763"/>
              <a:gd name="connsiteX57-473" fmla="*/ 15747 w 1825371"/>
              <a:gd name="connsiteY57-474" fmla="*/ 1352 h 4705763"/>
              <a:gd name="connsiteX0-475" fmla="*/ 15747 w 1825371"/>
              <a:gd name="connsiteY0-476" fmla="*/ 1352 h 4705763"/>
              <a:gd name="connsiteX1-477" fmla="*/ 83062 w 1825371"/>
              <a:gd name="connsiteY1-478" fmla="*/ 34837 h 4705763"/>
              <a:gd name="connsiteX2-479" fmla="*/ 961270 w 1825371"/>
              <a:gd name="connsiteY2-480" fmla="*/ 755975 h 4705763"/>
              <a:gd name="connsiteX3-481" fmla="*/ 1239162 w 1825371"/>
              <a:gd name="connsiteY3-482" fmla="*/ 1001764 h 4705763"/>
              <a:gd name="connsiteX4-483" fmla="*/ 1276445 w 1825371"/>
              <a:gd name="connsiteY4-484" fmla="*/ 1025928 h 4705763"/>
              <a:gd name="connsiteX5-485" fmla="*/ 1316489 w 1825371"/>
              <a:gd name="connsiteY5-486" fmla="*/ 1009704 h 4705763"/>
              <a:gd name="connsiteX6-487" fmla="*/ 1345141 w 1825371"/>
              <a:gd name="connsiteY6-488" fmla="*/ 948602 h 4705763"/>
              <a:gd name="connsiteX7-489" fmla="*/ 1407624 w 1825371"/>
              <a:gd name="connsiteY7-490" fmla="*/ 869894 h 4705763"/>
              <a:gd name="connsiteX8-491" fmla="*/ 1749379 w 1825371"/>
              <a:gd name="connsiteY8-492" fmla="*/ 590967 h 4705763"/>
              <a:gd name="connsiteX9-493" fmla="*/ 1808066 w 1825371"/>
              <a:gd name="connsiteY9-494" fmla="*/ 545399 h 4705763"/>
              <a:gd name="connsiteX10-495" fmla="*/ 1825326 w 1825371"/>
              <a:gd name="connsiteY10-496" fmla="*/ 554375 h 4705763"/>
              <a:gd name="connsiteX11-497" fmla="*/ 1811172 w 1825371"/>
              <a:gd name="connsiteY11-498" fmla="*/ 590277 h 4705763"/>
              <a:gd name="connsiteX12-499" fmla="*/ 1721073 w 1825371"/>
              <a:gd name="connsiteY12-500" fmla="*/ 698326 h 4705763"/>
              <a:gd name="connsiteX13-501" fmla="*/ 1385877 w 1825371"/>
              <a:gd name="connsiteY13-502" fmla="*/ 1068389 h 4705763"/>
              <a:gd name="connsiteX14-503" fmla="*/ 1376211 w 1825371"/>
              <a:gd name="connsiteY14-504" fmla="*/ 1098421 h 4705763"/>
              <a:gd name="connsiteX15-505" fmla="*/ 1361366 w 1825371"/>
              <a:gd name="connsiteY15-506" fmla="*/ 1135359 h 4705763"/>
              <a:gd name="connsiteX16-507" fmla="*/ 1355153 w 1825371"/>
              <a:gd name="connsiteY16-508" fmla="*/ 1169879 h 4705763"/>
              <a:gd name="connsiteX17-509" fmla="*/ 1409696 w 1825371"/>
              <a:gd name="connsiteY17-510" fmla="*/ 1384253 h 4705763"/>
              <a:gd name="connsiteX18-511" fmla="*/ 1524994 w 1825371"/>
              <a:gd name="connsiteY18-512" fmla="*/ 1739817 h 4705763"/>
              <a:gd name="connsiteX19-513" fmla="*/ 1659971 w 1825371"/>
              <a:gd name="connsiteY19-514" fmla="*/ 2199288 h 4705763"/>
              <a:gd name="connsiteX20-515" fmla="*/ 1782864 w 1825371"/>
              <a:gd name="connsiteY20-516" fmla="*/ 2697077 h 4705763"/>
              <a:gd name="connsiteX21-517" fmla="*/ 1794257 w 1825371"/>
              <a:gd name="connsiteY21-518" fmla="*/ 2767845 h 4705763"/>
              <a:gd name="connsiteX22-519" fmla="*/ 1791840 w 1825371"/>
              <a:gd name="connsiteY22-520" fmla="*/ 2778202 h 4705763"/>
              <a:gd name="connsiteX23-521" fmla="*/ 1784245 w 1825371"/>
              <a:gd name="connsiteY23-522" fmla="*/ 2770607 h 4705763"/>
              <a:gd name="connsiteX24-523" fmla="*/ 1746617 w 1825371"/>
              <a:gd name="connsiteY24-524" fmla="*/ 2660831 h 4705763"/>
              <a:gd name="connsiteX25-525" fmla="*/ 1513602 w 1825371"/>
              <a:gd name="connsiteY25-526" fmla="*/ 1875484 h 4705763"/>
              <a:gd name="connsiteX26-527" fmla="*/ 1297158 w 1825371"/>
              <a:gd name="connsiteY26-528" fmla="*/ 1267919 h 4705763"/>
              <a:gd name="connsiteX27-529" fmla="*/ 1275064 w 1825371"/>
              <a:gd name="connsiteY27-530" fmla="*/ 1217173 h 4705763"/>
              <a:gd name="connsiteX28-531" fmla="*/ 1248483 w 1825371"/>
              <a:gd name="connsiteY28-532" fmla="*/ 1193353 h 4705763"/>
              <a:gd name="connsiteX29-533" fmla="*/ 1232949 w 1825371"/>
              <a:gd name="connsiteY29-534" fmla="*/ 1222351 h 4705763"/>
              <a:gd name="connsiteX30-535" fmla="*/ 1230877 w 1825371"/>
              <a:gd name="connsiteY30-536" fmla="*/ 1283108 h 4705763"/>
              <a:gd name="connsiteX31-537" fmla="*/ 1243305 w 1825371"/>
              <a:gd name="connsiteY31-538" fmla="*/ 1522336 h 4705763"/>
              <a:gd name="connsiteX32-539" fmla="*/ 1297493 w 1825371"/>
              <a:gd name="connsiteY32-540" fmla="*/ 4685667 h 4705763"/>
              <a:gd name="connsiteX33-541" fmla="*/ 938419 w 1825371"/>
              <a:gd name="connsiteY33-542" fmla="*/ 4705763 h 4705763"/>
              <a:gd name="connsiteX34-543" fmla="*/ 1053441 w 1825371"/>
              <a:gd name="connsiteY34-544" fmla="*/ 2920082 h 4705763"/>
              <a:gd name="connsiteX35-545" fmla="*/ 1066213 w 1825371"/>
              <a:gd name="connsiteY35-546" fmla="*/ 2573839 h 4705763"/>
              <a:gd name="connsiteX36-547" fmla="*/ 1077951 w 1825371"/>
              <a:gd name="connsiteY36-548" fmla="*/ 2236916 h 4705763"/>
              <a:gd name="connsiteX37-549" fmla="*/ 1093485 w 1825371"/>
              <a:gd name="connsiteY37-550" fmla="*/ 1882733 h 4705763"/>
              <a:gd name="connsiteX38-551" fmla="*/ 1107983 w 1825371"/>
              <a:gd name="connsiteY38-552" fmla="*/ 1608293 h 4705763"/>
              <a:gd name="connsiteX39-553" fmla="*/ 1125245 w 1825371"/>
              <a:gd name="connsiteY39-554" fmla="*/ 1293464 h 4705763"/>
              <a:gd name="connsiteX40-555" fmla="*/ 1096247 w 1825371"/>
              <a:gd name="connsiteY40-556" fmla="*/ 1270681 h 4705763"/>
              <a:gd name="connsiteX41-557" fmla="*/ 984400 w 1825371"/>
              <a:gd name="connsiteY41-558" fmla="*/ 1242374 h 4705763"/>
              <a:gd name="connsiteX42-559" fmla="*/ 977149 w 1825371"/>
              <a:gd name="connsiteY42-560" fmla="*/ 1225458 h 4705763"/>
              <a:gd name="connsiteX43-561" fmla="*/ 983019 w 1825371"/>
              <a:gd name="connsiteY43-562" fmla="*/ 1189902 h 4705763"/>
              <a:gd name="connsiteX44-563" fmla="*/ 1016158 w 1825371"/>
              <a:gd name="connsiteY44-564" fmla="*/ 1097041 h 4705763"/>
              <a:gd name="connsiteX45-565" fmla="*/ 1055513 w 1825371"/>
              <a:gd name="connsiteY45-566" fmla="*/ 1078055 h 4705763"/>
              <a:gd name="connsiteX46-567" fmla="*/ 1097628 w 1825371"/>
              <a:gd name="connsiteY46-568" fmla="*/ 1104290 h 4705763"/>
              <a:gd name="connsiteX47-569" fmla="*/ 1115579 w 1825371"/>
              <a:gd name="connsiteY47-570" fmla="*/ 1107743 h 4705763"/>
              <a:gd name="connsiteX48-571" fmla="*/ 1177026 w 1825371"/>
              <a:gd name="connsiteY48-572" fmla="*/ 1087375 h 4705763"/>
              <a:gd name="connsiteX49-573" fmla="*/ 1179787 w 1825371"/>
              <a:gd name="connsiteY49-574" fmla="*/ 1073913 h 4705763"/>
              <a:gd name="connsiteX50-575" fmla="*/ 1135255 w 1825371"/>
              <a:gd name="connsiteY50-576" fmla="*/ 1041117 h 4705763"/>
              <a:gd name="connsiteX51-577" fmla="*/ 939868 w 1825371"/>
              <a:gd name="connsiteY51-578" fmla="*/ 883702 h 4705763"/>
              <a:gd name="connsiteX52-579" fmla="*/ 549783 w 1825371"/>
              <a:gd name="connsiteY52-580" fmla="*/ 496379 h 4705763"/>
              <a:gd name="connsiteX53-581" fmla="*/ 40947 w 1825371"/>
              <a:gd name="connsiteY53-582" fmla="*/ 48990 h 4705763"/>
              <a:gd name="connsiteX54-583" fmla="*/ 5735 w 1825371"/>
              <a:gd name="connsiteY54-584" fmla="*/ 17231 h 4705763"/>
              <a:gd name="connsiteX55-585" fmla="*/ 902 w 1825371"/>
              <a:gd name="connsiteY55-586" fmla="*/ 4114 h 4705763"/>
              <a:gd name="connsiteX56-587" fmla="*/ 15747 w 1825371"/>
              <a:gd name="connsiteY56-588" fmla="*/ 1352 h 4705763"/>
              <a:gd name="connsiteX0-589" fmla="*/ 15747 w 1825371"/>
              <a:gd name="connsiteY0-590" fmla="*/ 1352 h 4705763"/>
              <a:gd name="connsiteX1-591" fmla="*/ 83062 w 1825371"/>
              <a:gd name="connsiteY1-592" fmla="*/ 34837 h 4705763"/>
              <a:gd name="connsiteX2-593" fmla="*/ 961270 w 1825371"/>
              <a:gd name="connsiteY2-594" fmla="*/ 755975 h 4705763"/>
              <a:gd name="connsiteX3-595" fmla="*/ 1239162 w 1825371"/>
              <a:gd name="connsiteY3-596" fmla="*/ 1001764 h 4705763"/>
              <a:gd name="connsiteX4-597" fmla="*/ 1276445 w 1825371"/>
              <a:gd name="connsiteY4-598" fmla="*/ 1025928 h 4705763"/>
              <a:gd name="connsiteX5-599" fmla="*/ 1316489 w 1825371"/>
              <a:gd name="connsiteY5-600" fmla="*/ 1009704 h 4705763"/>
              <a:gd name="connsiteX6-601" fmla="*/ 1345141 w 1825371"/>
              <a:gd name="connsiteY6-602" fmla="*/ 948602 h 4705763"/>
              <a:gd name="connsiteX7-603" fmla="*/ 1407624 w 1825371"/>
              <a:gd name="connsiteY7-604" fmla="*/ 869894 h 4705763"/>
              <a:gd name="connsiteX8-605" fmla="*/ 1749379 w 1825371"/>
              <a:gd name="connsiteY8-606" fmla="*/ 590967 h 4705763"/>
              <a:gd name="connsiteX9-607" fmla="*/ 1808066 w 1825371"/>
              <a:gd name="connsiteY9-608" fmla="*/ 545399 h 4705763"/>
              <a:gd name="connsiteX10-609" fmla="*/ 1825326 w 1825371"/>
              <a:gd name="connsiteY10-610" fmla="*/ 554375 h 4705763"/>
              <a:gd name="connsiteX11-611" fmla="*/ 1811172 w 1825371"/>
              <a:gd name="connsiteY11-612" fmla="*/ 590277 h 4705763"/>
              <a:gd name="connsiteX12-613" fmla="*/ 1721073 w 1825371"/>
              <a:gd name="connsiteY12-614" fmla="*/ 698326 h 4705763"/>
              <a:gd name="connsiteX13-615" fmla="*/ 1385877 w 1825371"/>
              <a:gd name="connsiteY13-616" fmla="*/ 1068389 h 4705763"/>
              <a:gd name="connsiteX14-617" fmla="*/ 1376211 w 1825371"/>
              <a:gd name="connsiteY14-618" fmla="*/ 1098421 h 4705763"/>
              <a:gd name="connsiteX15-619" fmla="*/ 1361366 w 1825371"/>
              <a:gd name="connsiteY15-620" fmla="*/ 1135359 h 4705763"/>
              <a:gd name="connsiteX16-621" fmla="*/ 1355153 w 1825371"/>
              <a:gd name="connsiteY16-622" fmla="*/ 1169879 h 4705763"/>
              <a:gd name="connsiteX17-623" fmla="*/ 1409696 w 1825371"/>
              <a:gd name="connsiteY17-624" fmla="*/ 1384253 h 4705763"/>
              <a:gd name="connsiteX18-625" fmla="*/ 1524994 w 1825371"/>
              <a:gd name="connsiteY18-626" fmla="*/ 1739817 h 4705763"/>
              <a:gd name="connsiteX19-627" fmla="*/ 1659971 w 1825371"/>
              <a:gd name="connsiteY19-628" fmla="*/ 2199288 h 4705763"/>
              <a:gd name="connsiteX20-629" fmla="*/ 1782864 w 1825371"/>
              <a:gd name="connsiteY20-630" fmla="*/ 2697077 h 4705763"/>
              <a:gd name="connsiteX21-631" fmla="*/ 1794257 w 1825371"/>
              <a:gd name="connsiteY21-632" fmla="*/ 2767845 h 4705763"/>
              <a:gd name="connsiteX22-633" fmla="*/ 1791840 w 1825371"/>
              <a:gd name="connsiteY22-634" fmla="*/ 2778202 h 4705763"/>
              <a:gd name="connsiteX23-635" fmla="*/ 1784245 w 1825371"/>
              <a:gd name="connsiteY23-636" fmla="*/ 2770607 h 4705763"/>
              <a:gd name="connsiteX24-637" fmla="*/ 1746617 w 1825371"/>
              <a:gd name="connsiteY24-638" fmla="*/ 2660831 h 4705763"/>
              <a:gd name="connsiteX25-639" fmla="*/ 1513602 w 1825371"/>
              <a:gd name="connsiteY25-640" fmla="*/ 1875484 h 4705763"/>
              <a:gd name="connsiteX26-641" fmla="*/ 1297158 w 1825371"/>
              <a:gd name="connsiteY26-642" fmla="*/ 1267919 h 4705763"/>
              <a:gd name="connsiteX27-643" fmla="*/ 1275064 w 1825371"/>
              <a:gd name="connsiteY27-644" fmla="*/ 1217173 h 4705763"/>
              <a:gd name="connsiteX28-645" fmla="*/ 1248483 w 1825371"/>
              <a:gd name="connsiteY28-646" fmla="*/ 1193353 h 4705763"/>
              <a:gd name="connsiteX29-647" fmla="*/ 1232949 w 1825371"/>
              <a:gd name="connsiteY29-648" fmla="*/ 1222351 h 4705763"/>
              <a:gd name="connsiteX30-649" fmla="*/ 1230877 w 1825371"/>
              <a:gd name="connsiteY30-650" fmla="*/ 1283108 h 4705763"/>
              <a:gd name="connsiteX31-651" fmla="*/ 1297493 w 1825371"/>
              <a:gd name="connsiteY31-652" fmla="*/ 4685667 h 4705763"/>
              <a:gd name="connsiteX32-653" fmla="*/ 938419 w 1825371"/>
              <a:gd name="connsiteY32-654" fmla="*/ 4705763 h 4705763"/>
              <a:gd name="connsiteX33-655" fmla="*/ 1053441 w 1825371"/>
              <a:gd name="connsiteY33-656" fmla="*/ 2920082 h 4705763"/>
              <a:gd name="connsiteX34-657" fmla="*/ 1066213 w 1825371"/>
              <a:gd name="connsiteY34-658" fmla="*/ 2573839 h 4705763"/>
              <a:gd name="connsiteX35-659" fmla="*/ 1077951 w 1825371"/>
              <a:gd name="connsiteY35-660" fmla="*/ 2236916 h 4705763"/>
              <a:gd name="connsiteX36-661" fmla="*/ 1093485 w 1825371"/>
              <a:gd name="connsiteY36-662" fmla="*/ 1882733 h 4705763"/>
              <a:gd name="connsiteX37-663" fmla="*/ 1107983 w 1825371"/>
              <a:gd name="connsiteY37-664" fmla="*/ 1608293 h 4705763"/>
              <a:gd name="connsiteX38-665" fmla="*/ 1125245 w 1825371"/>
              <a:gd name="connsiteY38-666" fmla="*/ 1293464 h 4705763"/>
              <a:gd name="connsiteX39-667" fmla="*/ 1096247 w 1825371"/>
              <a:gd name="connsiteY39-668" fmla="*/ 1270681 h 4705763"/>
              <a:gd name="connsiteX40-669" fmla="*/ 984400 w 1825371"/>
              <a:gd name="connsiteY40-670" fmla="*/ 1242374 h 4705763"/>
              <a:gd name="connsiteX41-671" fmla="*/ 977149 w 1825371"/>
              <a:gd name="connsiteY41-672" fmla="*/ 1225458 h 4705763"/>
              <a:gd name="connsiteX42-673" fmla="*/ 983019 w 1825371"/>
              <a:gd name="connsiteY42-674" fmla="*/ 1189902 h 4705763"/>
              <a:gd name="connsiteX43-675" fmla="*/ 1016158 w 1825371"/>
              <a:gd name="connsiteY43-676" fmla="*/ 1097041 h 4705763"/>
              <a:gd name="connsiteX44-677" fmla="*/ 1055513 w 1825371"/>
              <a:gd name="connsiteY44-678" fmla="*/ 1078055 h 4705763"/>
              <a:gd name="connsiteX45-679" fmla="*/ 1097628 w 1825371"/>
              <a:gd name="connsiteY45-680" fmla="*/ 1104290 h 4705763"/>
              <a:gd name="connsiteX46-681" fmla="*/ 1115579 w 1825371"/>
              <a:gd name="connsiteY46-682" fmla="*/ 1107743 h 4705763"/>
              <a:gd name="connsiteX47-683" fmla="*/ 1177026 w 1825371"/>
              <a:gd name="connsiteY47-684" fmla="*/ 1087375 h 4705763"/>
              <a:gd name="connsiteX48-685" fmla="*/ 1179787 w 1825371"/>
              <a:gd name="connsiteY48-686" fmla="*/ 1073913 h 4705763"/>
              <a:gd name="connsiteX49-687" fmla="*/ 1135255 w 1825371"/>
              <a:gd name="connsiteY49-688" fmla="*/ 1041117 h 4705763"/>
              <a:gd name="connsiteX50-689" fmla="*/ 939868 w 1825371"/>
              <a:gd name="connsiteY50-690" fmla="*/ 883702 h 4705763"/>
              <a:gd name="connsiteX51-691" fmla="*/ 549783 w 1825371"/>
              <a:gd name="connsiteY51-692" fmla="*/ 496379 h 4705763"/>
              <a:gd name="connsiteX52-693" fmla="*/ 40947 w 1825371"/>
              <a:gd name="connsiteY52-694" fmla="*/ 48990 h 4705763"/>
              <a:gd name="connsiteX53-695" fmla="*/ 5735 w 1825371"/>
              <a:gd name="connsiteY53-696" fmla="*/ 17231 h 4705763"/>
              <a:gd name="connsiteX54-697" fmla="*/ 902 w 1825371"/>
              <a:gd name="connsiteY54-698" fmla="*/ 4114 h 4705763"/>
              <a:gd name="connsiteX55-699" fmla="*/ 15747 w 1825371"/>
              <a:gd name="connsiteY55-700" fmla="*/ 1352 h 4705763"/>
              <a:gd name="connsiteX0-701" fmla="*/ 15747 w 1825371"/>
              <a:gd name="connsiteY0-702" fmla="*/ 1352 h 4705763"/>
              <a:gd name="connsiteX1-703" fmla="*/ 83062 w 1825371"/>
              <a:gd name="connsiteY1-704" fmla="*/ 34837 h 4705763"/>
              <a:gd name="connsiteX2-705" fmla="*/ 961270 w 1825371"/>
              <a:gd name="connsiteY2-706" fmla="*/ 755975 h 4705763"/>
              <a:gd name="connsiteX3-707" fmla="*/ 1239162 w 1825371"/>
              <a:gd name="connsiteY3-708" fmla="*/ 1001764 h 4705763"/>
              <a:gd name="connsiteX4-709" fmla="*/ 1276445 w 1825371"/>
              <a:gd name="connsiteY4-710" fmla="*/ 1025928 h 4705763"/>
              <a:gd name="connsiteX5-711" fmla="*/ 1316489 w 1825371"/>
              <a:gd name="connsiteY5-712" fmla="*/ 1009704 h 4705763"/>
              <a:gd name="connsiteX6-713" fmla="*/ 1345141 w 1825371"/>
              <a:gd name="connsiteY6-714" fmla="*/ 948602 h 4705763"/>
              <a:gd name="connsiteX7-715" fmla="*/ 1407624 w 1825371"/>
              <a:gd name="connsiteY7-716" fmla="*/ 869894 h 4705763"/>
              <a:gd name="connsiteX8-717" fmla="*/ 1749379 w 1825371"/>
              <a:gd name="connsiteY8-718" fmla="*/ 590967 h 4705763"/>
              <a:gd name="connsiteX9-719" fmla="*/ 1808066 w 1825371"/>
              <a:gd name="connsiteY9-720" fmla="*/ 545399 h 4705763"/>
              <a:gd name="connsiteX10-721" fmla="*/ 1825326 w 1825371"/>
              <a:gd name="connsiteY10-722" fmla="*/ 554375 h 4705763"/>
              <a:gd name="connsiteX11-723" fmla="*/ 1811172 w 1825371"/>
              <a:gd name="connsiteY11-724" fmla="*/ 590277 h 4705763"/>
              <a:gd name="connsiteX12-725" fmla="*/ 1721073 w 1825371"/>
              <a:gd name="connsiteY12-726" fmla="*/ 698326 h 4705763"/>
              <a:gd name="connsiteX13-727" fmla="*/ 1385877 w 1825371"/>
              <a:gd name="connsiteY13-728" fmla="*/ 1068389 h 4705763"/>
              <a:gd name="connsiteX14-729" fmla="*/ 1376211 w 1825371"/>
              <a:gd name="connsiteY14-730" fmla="*/ 1098421 h 4705763"/>
              <a:gd name="connsiteX15-731" fmla="*/ 1361366 w 1825371"/>
              <a:gd name="connsiteY15-732" fmla="*/ 1135359 h 4705763"/>
              <a:gd name="connsiteX16-733" fmla="*/ 1355153 w 1825371"/>
              <a:gd name="connsiteY16-734" fmla="*/ 1169879 h 4705763"/>
              <a:gd name="connsiteX17-735" fmla="*/ 1409696 w 1825371"/>
              <a:gd name="connsiteY17-736" fmla="*/ 1384253 h 4705763"/>
              <a:gd name="connsiteX18-737" fmla="*/ 1524994 w 1825371"/>
              <a:gd name="connsiteY18-738" fmla="*/ 1739817 h 4705763"/>
              <a:gd name="connsiteX19-739" fmla="*/ 1659971 w 1825371"/>
              <a:gd name="connsiteY19-740" fmla="*/ 2199288 h 4705763"/>
              <a:gd name="connsiteX20-741" fmla="*/ 1782864 w 1825371"/>
              <a:gd name="connsiteY20-742" fmla="*/ 2697077 h 4705763"/>
              <a:gd name="connsiteX21-743" fmla="*/ 1794257 w 1825371"/>
              <a:gd name="connsiteY21-744" fmla="*/ 2767845 h 4705763"/>
              <a:gd name="connsiteX22-745" fmla="*/ 1791840 w 1825371"/>
              <a:gd name="connsiteY22-746" fmla="*/ 2778202 h 4705763"/>
              <a:gd name="connsiteX23-747" fmla="*/ 1784245 w 1825371"/>
              <a:gd name="connsiteY23-748" fmla="*/ 2770607 h 4705763"/>
              <a:gd name="connsiteX24-749" fmla="*/ 1746617 w 1825371"/>
              <a:gd name="connsiteY24-750" fmla="*/ 2660831 h 4705763"/>
              <a:gd name="connsiteX25-751" fmla="*/ 1513602 w 1825371"/>
              <a:gd name="connsiteY25-752" fmla="*/ 1875484 h 4705763"/>
              <a:gd name="connsiteX26-753" fmla="*/ 1297158 w 1825371"/>
              <a:gd name="connsiteY26-754" fmla="*/ 1267919 h 4705763"/>
              <a:gd name="connsiteX27-755" fmla="*/ 1275064 w 1825371"/>
              <a:gd name="connsiteY27-756" fmla="*/ 1217173 h 4705763"/>
              <a:gd name="connsiteX28-757" fmla="*/ 1248483 w 1825371"/>
              <a:gd name="connsiteY28-758" fmla="*/ 1193353 h 4705763"/>
              <a:gd name="connsiteX29-759" fmla="*/ 1232949 w 1825371"/>
              <a:gd name="connsiteY29-760" fmla="*/ 1222351 h 4705763"/>
              <a:gd name="connsiteX30-761" fmla="*/ 1230877 w 1825371"/>
              <a:gd name="connsiteY30-762" fmla="*/ 1283108 h 4705763"/>
              <a:gd name="connsiteX31-763" fmla="*/ 1297493 w 1825371"/>
              <a:gd name="connsiteY31-764" fmla="*/ 4685667 h 4705763"/>
              <a:gd name="connsiteX32-765" fmla="*/ 938419 w 1825371"/>
              <a:gd name="connsiteY32-766" fmla="*/ 4705763 h 4705763"/>
              <a:gd name="connsiteX33-767" fmla="*/ 1053441 w 1825371"/>
              <a:gd name="connsiteY33-768" fmla="*/ 2920082 h 4705763"/>
              <a:gd name="connsiteX34-769" fmla="*/ 1066213 w 1825371"/>
              <a:gd name="connsiteY34-770" fmla="*/ 2573839 h 4705763"/>
              <a:gd name="connsiteX35-771" fmla="*/ 1077951 w 1825371"/>
              <a:gd name="connsiteY35-772" fmla="*/ 2236916 h 4705763"/>
              <a:gd name="connsiteX36-773" fmla="*/ 1093485 w 1825371"/>
              <a:gd name="connsiteY36-774" fmla="*/ 1882733 h 4705763"/>
              <a:gd name="connsiteX37-775" fmla="*/ 1125245 w 1825371"/>
              <a:gd name="connsiteY37-776" fmla="*/ 1293464 h 4705763"/>
              <a:gd name="connsiteX38-777" fmla="*/ 1096247 w 1825371"/>
              <a:gd name="connsiteY38-778" fmla="*/ 1270681 h 4705763"/>
              <a:gd name="connsiteX39-779" fmla="*/ 984400 w 1825371"/>
              <a:gd name="connsiteY39-780" fmla="*/ 1242374 h 4705763"/>
              <a:gd name="connsiteX40-781" fmla="*/ 977149 w 1825371"/>
              <a:gd name="connsiteY40-782" fmla="*/ 1225458 h 4705763"/>
              <a:gd name="connsiteX41-783" fmla="*/ 983019 w 1825371"/>
              <a:gd name="connsiteY41-784" fmla="*/ 1189902 h 4705763"/>
              <a:gd name="connsiteX42-785" fmla="*/ 1016158 w 1825371"/>
              <a:gd name="connsiteY42-786" fmla="*/ 1097041 h 4705763"/>
              <a:gd name="connsiteX43-787" fmla="*/ 1055513 w 1825371"/>
              <a:gd name="connsiteY43-788" fmla="*/ 1078055 h 4705763"/>
              <a:gd name="connsiteX44-789" fmla="*/ 1097628 w 1825371"/>
              <a:gd name="connsiteY44-790" fmla="*/ 1104290 h 4705763"/>
              <a:gd name="connsiteX45-791" fmla="*/ 1115579 w 1825371"/>
              <a:gd name="connsiteY45-792" fmla="*/ 1107743 h 4705763"/>
              <a:gd name="connsiteX46-793" fmla="*/ 1177026 w 1825371"/>
              <a:gd name="connsiteY46-794" fmla="*/ 1087375 h 4705763"/>
              <a:gd name="connsiteX47-795" fmla="*/ 1179787 w 1825371"/>
              <a:gd name="connsiteY47-796" fmla="*/ 1073913 h 4705763"/>
              <a:gd name="connsiteX48-797" fmla="*/ 1135255 w 1825371"/>
              <a:gd name="connsiteY48-798" fmla="*/ 1041117 h 4705763"/>
              <a:gd name="connsiteX49-799" fmla="*/ 939868 w 1825371"/>
              <a:gd name="connsiteY49-800" fmla="*/ 883702 h 4705763"/>
              <a:gd name="connsiteX50-801" fmla="*/ 549783 w 1825371"/>
              <a:gd name="connsiteY50-802" fmla="*/ 496379 h 4705763"/>
              <a:gd name="connsiteX51-803" fmla="*/ 40947 w 1825371"/>
              <a:gd name="connsiteY51-804" fmla="*/ 48990 h 4705763"/>
              <a:gd name="connsiteX52-805" fmla="*/ 5735 w 1825371"/>
              <a:gd name="connsiteY52-806" fmla="*/ 17231 h 4705763"/>
              <a:gd name="connsiteX53-807" fmla="*/ 902 w 1825371"/>
              <a:gd name="connsiteY53-808" fmla="*/ 4114 h 4705763"/>
              <a:gd name="connsiteX54-809" fmla="*/ 15747 w 1825371"/>
              <a:gd name="connsiteY54-810" fmla="*/ 1352 h 4705763"/>
              <a:gd name="connsiteX0-811" fmla="*/ 15747 w 1825371"/>
              <a:gd name="connsiteY0-812" fmla="*/ 1352 h 4705763"/>
              <a:gd name="connsiteX1-813" fmla="*/ 83062 w 1825371"/>
              <a:gd name="connsiteY1-814" fmla="*/ 34837 h 4705763"/>
              <a:gd name="connsiteX2-815" fmla="*/ 961270 w 1825371"/>
              <a:gd name="connsiteY2-816" fmla="*/ 755975 h 4705763"/>
              <a:gd name="connsiteX3-817" fmla="*/ 1239162 w 1825371"/>
              <a:gd name="connsiteY3-818" fmla="*/ 1001764 h 4705763"/>
              <a:gd name="connsiteX4-819" fmla="*/ 1276445 w 1825371"/>
              <a:gd name="connsiteY4-820" fmla="*/ 1025928 h 4705763"/>
              <a:gd name="connsiteX5-821" fmla="*/ 1316489 w 1825371"/>
              <a:gd name="connsiteY5-822" fmla="*/ 1009704 h 4705763"/>
              <a:gd name="connsiteX6-823" fmla="*/ 1345141 w 1825371"/>
              <a:gd name="connsiteY6-824" fmla="*/ 948602 h 4705763"/>
              <a:gd name="connsiteX7-825" fmla="*/ 1407624 w 1825371"/>
              <a:gd name="connsiteY7-826" fmla="*/ 869894 h 4705763"/>
              <a:gd name="connsiteX8-827" fmla="*/ 1749379 w 1825371"/>
              <a:gd name="connsiteY8-828" fmla="*/ 590967 h 4705763"/>
              <a:gd name="connsiteX9-829" fmla="*/ 1808066 w 1825371"/>
              <a:gd name="connsiteY9-830" fmla="*/ 545399 h 4705763"/>
              <a:gd name="connsiteX10-831" fmla="*/ 1825326 w 1825371"/>
              <a:gd name="connsiteY10-832" fmla="*/ 554375 h 4705763"/>
              <a:gd name="connsiteX11-833" fmla="*/ 1811172 w 1825371"/>
              <a:gd name="connsiteY11-834" fmla="*/ 590277 h 4705763"/>
              <a:gd name="connsiteX12-835" fmla="*/ 1721073 w 1825371"/>
              <a:gd name="connsiteY12-836" fmla="*/ 698326 h 4705763"/>
              <a:gd name="connsiteX13-837" fmla="*/ 1385877 w 1825371"/>
              <a:gd name="connsiteY13-838" fmla="*/ 1068389 h 4705763"/>
              <a:gd name="connsiteX14-839" fmla="*/ 1376211 w 1825371"/>
              <a:gd name="connsiteY14-840" fmla="*/ 1098421 h 4705763"/>
              <a:gd name="connsiteX15-841" fmla="*/ 1361366 w 1825371"/>
              <a:gd name="connsiteY15-842" fmla="*/ 1135359 h 4705763"/>
              <a:gd name="connsiteX16-843" fmla="*/ 1355153 w 1825371"/>
              <a:gd name="connsiteY16-844" fmla="*/ 1169879 h 4705763"/>
              <a:gd name="connsiteX17-845" fmla="*/ 1409696 w 1825371"/>
              <a:gd name="connsiteY17-846" fmla="*/ 1384253 h 4705763"/>
              <a:gd name="connsiteX18-847" fmla="*/ 1524994 w 1825371"/>
              <a:gd name="connsiteY18-848" fmla="*/ 1739817 h 4705763"/>
              <a:gd name="connsiteX19-849" fmla="*/ 1659971 w 1825371"/>
              <a:gd name="connsiteY19-850" fmla="*/ 2199288 h 4705763"/>
              <a:gd name="connsiteX20-851" fmla="*/ 1782864 w 1825371"/>
              <a:gd name="connsiteY20-852" fmla="*/ 2697077 h 4705763"/>
              <a:gd name="connsiteX21-853" fmla="*/ 1794257 w 1825371"/>
              <a:gd name="connsiteY21-854" fmla="*/ 2767845 h 4705763"/>
              <a:gd name="connsiteX22-855" fmla="*/ 1791840 w 1825371"/>
              <a:gd name="connsiteY22-856" fmla="*/ 2778202 h 4705763"/>
              <a:gd name="connsiteX23-857" fmla="*/ 1784245 w 1825371"/>
              <a:gd name="connsiteY23-858" fmla="*/ 2770607 h 4705763"/>
              <a:gd name="connsiteX24-859" fmla="*/ 1746617 w 1825371"/>
              <a:gd name="connsiteY24-860" fmla="*/ 2660831 h 4705763"/>
              <a:gd name="connsiteX25-861" fmla="*/ 1513602 w 1825371"/>
              <a:gd name="connsiteY25-862" fmla="*/ 1875484 h 4705763"/>
              <a:gd name="connsiteX26-863" fmla="*/ 1297158 w 1825371"/>
              <a:gd name="connsiteY26-864" fmla="*/ 1267919 h 4705763"/>
              <a:gd name="connsiteX27-865" fmla="*/ 1275064 w 1825371"/>
              <a:gd name="connsiteY27-866" fmla="*/ 1217173 h 4705763"/>
              <a:gd name="connsiteX28-867" fmla="*/ 1248483 w 1825371"/>
              <a:gd name="connsiteY28-868" fmla="*/ 1193353 h 4705763"/>
              <a:gd name="connsiteX29-869" fmla="*/ 1232949 w 1825371"/>
              <a:gd name="connsiteY29-870" fmla="*/ 1222351 h 4705763"/>
              <a:gd name="connsiteX30-871" fmla="*/ 1230877 w 1825371"/>
              <a:gd name="connsiteY30-872" fmla="*/ 1283108 h 4705763"/>
              <a:gd name="connsiteX31-873" fmla="*/ 1297493 w 1825371"/>
              <a:gd name="connsiteY31-874" fmla="*/ 4685667 h 4705763"/>
              <a:gd name="connsiteX32-875" fmla="*/ 938419 w 1825371"/>
              <a:gd name="connsiteY32-876" fmla="*/ 4705763 h 4705763"/>
              <a:gd name="connsiteX33-877" fmla="*/ 1053441 w 1825371"/>
              <a:gd name="connsiteY33-878" fmla="*/ 2920082 h 4705763"/>
              <a:gd name="connsiteX34-879" fmla="*/ 1066213 w 1825371"/>
              <a:gd name="connsiteY34-880" fmla="*/ 2573839 h 4705763"/>
              <a:gd name="connsiteX35-881" fmla="*/ 1077951 w 1825371"/>
              <a:gd name="connsiteY35-882" fmla="*/ 2236916 h 4705763"/>
              <a:gd name="connsiteX36-883" fmla="*/ 1125245 w 1825371"/>
              <a:gd name="connsiteY36-884" fmla="*/ 1293464 h 4705763"/>
              <a:gd name="connsiteX37-885" fmla="*/ 1096247 w 1825371"/>
              <a:gd name="connsiteY37-886" fmla="*/ 1270681 h 4705763"/>
              <a:gd name="connsiteX38-887" fmla="*/ 984400 w 1825371"/>
              <a:gd name="connsiteY38-888" fmla="*/ 1242374 h 4705763"/>
              <a:gd name="connsiteX39-889" fmla="*/ 977149 w 1825371"/>
              <a:gd name="connsiteY39-890" fmla="*/ 1225458 h 4705763"/>
              <a:gd name="connsiteX40-891" fmla="*/ 983019 w 1825371"/>
              <a:gd name="connsiteY40-892" fmla="*/ 1189902 h 4705763"/>
              <a:gd name="connsiteX41-893" fmla="*/ 1016158 w 1825371"/>
              <a:gd name="connsiteY41-894" fmla="*/ 1097041 h 4705763"/>
              <a:gd name="connsiteX42-895" fmla="*/ 1055513 w 1825371"/>
              <a:gd name="connsiteY42-896" fmla="*/ 1078055 h 4705763"/>
              <a:gd name="connsiteX43-897" fmla="*/ 1097628 w 1825371"/>
              <a:gd name="connsiteY43-898" fmla="*/ 1104290 h 4705763"/>
              <a:gd name="connsiteX44-899" fmla="*/ 1115579 w 1825371"/>
              <a:gd name="connsiteY44-900" fmla="*/ 1107743 h 4705763"/>
              <a:gd name="connsiteX45-901" fmla="*/ 1177026 w 1825371"/>
              <a:gd name="connsiteY45-902" fmla="*/ 1087375 h 4705763"/>
              <a:gd name="connsiteX46-903" fmla="*/ 1179787 w 1825371"/>
              <a:gd name="connsiteY46-904" fmla="*/ 1073913 h 4705763"/>
              <a:gd name="connsiteX47-905" fmla="*/ 1135255 w 1825371"/>
              <a:gd name="connsiteY47-906" fmla="*/ 1041117 h 4705763"/>
              <a:gd name="connsiteX48-907" fmla="*/ 939868 w 1825371"/>
              <a:gd name="connsiteY48-908" fmla="*/ 883702 h 4705763"/>
              <a:gd name="connsiteX49-909" fmla="*/ 549783 w 1825371"/>
              <a:gd name="connsiteY49-910" fmla="*/ 496379 h 4705763"/>
              <a:gd name="connsiteX50-911" fmla="*/ 40947 w 1825371"/>
              <a:gd name="connsiteY50-912" fmla="*/ 48990 h 4705763"/>
              <a:gd name="connsiteX51-913" fmla="*/ 5735 w 1825371"/>
              <a:gd name="connsiteY51-914" fmla="*/ 17231 h 4705763"/>
              <a:gd name="connsiteX52-915" fmla="*/ 902 w 1825371"/>
              <a:gd name="connsiteY52-916" fmla="*/ 4114 h 4705763"/>
              <a:gd name="connsiteX53-917" fmla="*/ 15747 w 1825371"/>
              <a:gd name="connsiteY53-918" fmla="*/ 1352 h 4705763"/>
              <a:gd name="connsiteX0-919" fmla="*/ 15747 w 1825371"/>
              <a:gd name="connsiteY0-920" fmla="*/ 1352 h 4705763"/>
              <a:gd name="connsiteX1-921" fmla="*/ 83062 w 1825371"/>
              <a:gd name="connsiteY1-922" fmla="*/ 34837 h 4705763"/>
              <a:gd name="connsiteX2-923" fmla="*/ 961270 w 1825371"/>
              <a:gd name="connsiteY2-924" fmla="*/ 755975 h 4705763"/>
              <a:gd name="connsiteX3-925" fmla="*/ 1239162 w 1825371"/>
              <a:gd name="connsiteY3-926" fmla="*/ 1001764 h 4705763"/>
              <a:gd name="connsiteX4-927" fmla="*/ 1276445 w 1825371"/>
              <a:gd name="connsiteY4-928" fmla="*/ 1025928 h 4705763"/>
              <a:gd name="connsiteX5-929" fmla="*/ 1316489 w 1825371"/>
              <a:gd name="connsiteY5-930" fmla="*/ 1009704 h 4705763"/>
              <a:gd name="connsiteX6-931" fmla="*/ 1345141 w 1825371"/>
              <a:gd name="connsiteY6-932" fmla="*/ 948602 h 4705763"/>
              <a:gd name="connsiteX7-933" fmla="*/ 1407624 w 1825371"/>
              <a:gd name="connsiteY7-934" fmla="*/ 869894 h 4705763"/>
              <a:gd name="connsiteX8-935" fmla="*/ 1749379 w 1825371"/>
              <a:gd name="connsiteY8-936" fmla="*/ 590967 h 4705763"/>
              <a:gd name="connsiteX9-937" fmla="*/ 1808066 w 1825371"/>
              <a:gd name="connsiteY9-938" fmla="*/ 545399 h 4705763"/>
              <a:gd name="connsiteX10-939" fmla="*/ 1825326 w 1825371"/>
              <a:gd name="connsiteY10-940" fmla="*/ 554375 h 4705763"/>
              <a:gd name="connsiteX11-941" fmla="*/ 1811172 w 1825371"/>
              <a:gd name="connsiteY11-942" fmla="*/ 590277 h 4705763"/>
              <a:gd name="connsiteX12-943" fmla="*/ 1721073 w 1825371"/>
              <a:gd name="connsiteY12-944" fmla="*/ 698326 h 4705763"/>
              <a:gd name="connsiteX13-945" fmla="*/ 1385877 w 1825371"/>
              <a:gd name="connsiteY13-946" fmla="*/ 1068389 h 4705763"/>
              <a:gd name="connsiteX14-947" fmla="*/ 1376211 w 1825371"/>
              <a:gd name="connsiteY14-948" fmla="*/ 1098421 h 4705763"/>
              <a:gd name="connsiteX15-949" fmla="*/ 1361366 w 1825371"/>
              <a:gd name="connsiteY15-950" fmla="*/ 1135359 h 4705763"/>
              <a:gd name="connsiteX16-951" fmla="*/ 1355153 w 1825371"/>
              <a:gd name="connsiteY16-952" fmla="*/ 1169879 h 4705763"/>
              <a:gd name="connsiteX17-953" fmla="*/ 1409696 w 1825371"/>
              <a:gd name="connsiteY17-954" fmla="*/ 1384253 h 4705763"/>
              <a:gd name="connsiteX18-955" fmla="*/ 1524994 w 1825371"/>
              <a:gd name="connsiteY18-956" fmla="*/ 1739817 h 4705763"/>
              <a:gd name="connsiteX19-957" fmla="*/ 1659971 w 1825371"/>
              <a:gd name="connsiteY19-958" fmla="*/ 2199288 h 4705763"/>
              <a:gd name="connsiteX20-959" fmla="*/ 1782864 w 1825371"/>
              <a:gd name="connsiteY20-960" fmla="*/ 2697077 h 4705763"/>
              <a:gd name="connsiteX21-961" fmla="*/ 1794257 w 1825371"/>
              <a:gd name="connsiteY21-962" fmla="*/ 2767845 h 4705763"/>
              <a:gd name="connsiteX22-963" fmla="*/ 1791840 w 1825371"/>
              <a:gd name="connsiteY22-964" fmla="*/ 2778202 h 4705763"/>
              <a:gd name="connsiteX23-965" fmla="*/ 1784245 w 1825371"/>
              <a:gd name="connsiteY23-966" fmla="*/ 2770607 h 4705763"/>
              <a:gd name="connsiteX24-967" fmla="*/ 1746617 w 1825371"/>
              <a:gd name="connsiteY24-968" fmla="*/ 2660831 h 4705763"/>
              <a:gd name="connsiteX25-969" fmla="*/ 1513602 w 1825371"/>
              <a:gd name="connsiteY25-970" fmla="*/ 1875484 h 4705763"/>
              <a:gd name="connsiteX26-971" fmla="*/ 1297158 w 1825371"/>
              <a:gd name="connsiteY26-972" fmla="*/ 1267919 h 4705763"/>
              <a:gd name="connsiteX27-973" fmla="*/ 1275064 w 1825371"/>
              <a:gd name="connsiteY27-974" fmla="*/ 1217173 h 4705763"/>
              <a:gd name="connsiteX28-975" fmla="*/ 1248483 w 1825371"/>
              <a:gd name="connsiteY28-976" fmla="*/ 1193353 h 4705763"/>
              <a:gd name="connsiteX29-977" fmla="*/ 1232949 w 1825371"/>
              <a:gd name="connsiteY29-978" fmla="*/ 1222351 h 4705763"/>
              <a:gd name="connsiteX30-979" fmla="*/ 1230877 w 1825371"/>
              <a:gd name="connsiteY30-980" fmla="*/ 1283108 h 4705763"/>
              <a:gd name="connsiteX31-981" fmla="*/ 1297493 w 1825371"/>
              <a:gd name="connsiteY31-982" fmla="*/ 4685667 h 4705763"/>
              <a:gd name="connsiteX32-983" fmla="*/ 938419 w 1825371"/>
              <a:gd name="connsiteY32-984" fmla="*/ 4705763 h 4705763"/>
              <a:gd name="connsiteX33-985" fmla="*/ 1053441 w 1825371"/>
              <a:gd name="connsiteY33-986" fmla="*/ 2920082 h 4705763"/>
              <a:gd name="connsiteX34-987" fmla="*/ 1066213 w 1825371"/>
              <a:gd name="connsiteY34-988" fmla="*/ 2573839 h 4705763"/>
              <a:gd name="connsiteX35-989" fmla="*/ 1125245 w 1825371"/>
              <a:gd name="connsiteY35-990" fmla="*/ 1293464 h 4705763"/>
              <a:gd name="connsiteX36-991" fmla="*/ 1096247 w 1825371"/>
              <a:gd name="connsiteY36-992" fmla="*/ 1270681 h 4705763"/>
              <a:gd name="connsiteX37-993" fmla="*/ 984400 w 1825371"/>
              <a:gd name="connsiteY37-994" fmla="*/ 1242374 h 4705763"/>
              <a:gd name="connsiteX38-995" fmla="*/ 977149 w 1825371"/>
              <a:gd name="connsiteY38-996" fmla="*/ 1225458 h 4705763"/>
              <a:gd name="connsiteX39-997" fmla="*/ 983019 w 1825371"/>
              <a:gd name="connsiteY39-998" fmla="*/ 1189902 h 4705763"/>
              <a:gd name="connsiteX40-999" fmla="*/ 1016158 w 1825371"/>
              <a:gd name="connsiteY40-1000" fmla="*/ 1097041 h 4705763"/>
              <a:gd name="connsiteX41-1001" fmla="*/ 1055513 w 1825371"/>
              <a:gd name="connsiteY41-1002" fmla="*/ 1078055 h 4705763"/>
              <a:gd name="connsiteX42-1003" fmla="*/ 1097628 w 1825371"/>
              <a:gd name="connsiteY42-1004" fmla="*/ 1104290 h 4705763"/>
              <a:gd name="connsiteX43-1005" fmla="*/ 1115579 w 1825371"/>
              <a:gd name="connsiteY43-1006" fmla="*/ 1107743 h 4705763"/>
              <a:gd name="connsiteX44-1007" fmla="*/ 1177026 w 1825371"/>
              <a:gd name="connsiteY44-1008" fmla="*/ 1087375 h 4705763"/>
              <a:gd name="connsiteX45-1009" fmla="*/ 1179787 w 1825371"/>
              <a:gd name="connsiteY45-1010" fmla="*/ 1073913 h 4705763"/>
              <a:gd name="connsiteX46-1011" fmla="*/ 1135255 w 1825371"/>
              <a:gd name="connsiteY46-1012" fmla="*/ 1041117 h 4705763"/>
              <a:gd name="connsiteX47-1013" fmla="*/ 939868 w 1825371"/>
              <a:gd name="connsiteY47-1014" fmla="*/ 883702 h 4705763"/>
              <a:gd name="connsiteX48-1015" fmla="*/ 549783 w 1825371"/>
              <a:gd name="connsiteY48-1016" fmla="*/ 496379 h 4705763"/>
              <a:gd name="connsiteX49-1017" fmla="*/ 40947 w 1825371"/>
              <a:gd name="connsiteY49-1018" fmla="*/ 48990 h 4705763"/>
              <a:gd name="connsiteX50-1019" fmla="*/ 5735 w 1825371"/>
              <a:gd name="connsiteY50-1020" fmla="*/ 17231 h 4705763"/>
              <a:gd name="connsiteX51-1021" fmla="*/ 902 w 1825371"/>
              <a:gd name="connsiteY51-1022" fmla="*/ 4114 h 4705763"/>
              <a:gd name="connsiteX52-1023" fmla="*/ 15747 w 1825371"/>
              <a:gd name="connsiteY52-1024" fmla="*/ 1352 h 4705763"/>
              <a:gd name="connsiteX0-1025" fmla="*/ 15747 w 1825371"/>
              <a:gd name="connsiteY0-1026" fmla="*/ 1352 h 4705763"/>
              <a:gd name="connsiteX1-1027" fmla="*/ 83062 w 1825371"/>
              <a:gd name="connsiteY1-1028" fmla="*/ 34837 h 4705763"/>
              <a:gd name="connsiteX2-1029" fmla="*/ 961270 w 1825371"/>
              <a:gd name="connsiteY2-1030" fmla="*/ 755975 h 4705763"/>
              <a:gd name="connsiteX3-1031" fmla="*/ 1239162 w 1825371"/>
              <a:gd name="connsiteY3-1032" fmla="*/ 1001764 h 4705763"/>
              <a:gd name="connsiteX4-1033" fmla="*/ 1276445 w 1825371"/>
              <a:gd name="connsiteY4-1034" fmla="*/ 1025928 h 4705763"/>
              <a:gd name="connsiteX5-1035" fmla="*/ 1316489 w 1825371"/>
              <a:gd name="connsiteY5-1036" fmla="*/ 1009704 h 4705763"/>
              <a:gd name="connsiteX6-1037" fmla="*/ 1345141 w 1825371"/>
              <a:gd name="connsiteY6-1038" fmla="*/ 948602 h 4705763"/>
              <a:gd name="connsiteX7-1039" fmla="*/ 1407624 w 1825371"/>
              <a:gd name="connsiteY7-1040" fmla="*/ 869894 h 4705763"/>
              <a:gd name="connsiteX8-1041" fmla="*/ 1749379 w 1825371"/>
              <a:gd name="connsiteY8-1042" fmla="*/ 590967 h 4705763"/>
              <a:gd name="connsiteX9-1043" fmla="*/ 1808066 w 1825371"/>
              <a:gd name="connsiteY9-1044" fmla="*/ 545399 h 4705763"/>
              <a:gd name="connsiteX10-1045" fmla="*/ 1825326 w 1825371"/>
              <a:gd name="connsiteY10-1046" fmla="*/ 554375 h 4705763"/>
              <a:gd name="connsiteX11-1047" fmla="*/ 1811172 w 1825371"/>
              <a:gd name="connsiteY11-1048" fmla="*/ 590277 h 4705763"/>
              <a:gd name="connsiteX12-1049" fmla="*/ 1721073 w 1825371"/>
              <a:gd name="connsiteY12-1050" fmla="*/ 698326 h 4705763"/>
              <a:gd name="connsiteX13-1051" fmla="*/ 1385877 w 1825371"/>
              <a:gd name="connsiteY13-1052" fmla="*/ 1068389 h 4705763"/>
              <a:gd name="connsiteX14-1053" fmla="*/ 1376211 w 1825371"/>
              <a:gd name="connsiteY14-1054" fmla="*/ 1098421 h 4705763"/>
              <a:gd name="connsiteX15-1055" fmla="*/ 1361366 w 1825371"/>
              <a:gd name="connsiteY15-1056" fmla="*/ 1135359 h 4705763"/>
              <a:gd name="connsiteX16-1057" fmla="*/ 1355153 w 1825371"/>
              <a:gd name="connsiteY16-1058" fmla="*/ 1169879 h 4705763"/>
              <a:gd name="connsiteX17-1059" fmla="*/ 1409696 w 1825371"/>
              <a:gd name="connsiteY17-1060" fmla="*/ 1384253 h 4705763"/>
              <a:gd name="connsiteX18-1061" fmla="*/ 1524994 w 1825371"/>
              <a:gd name="connsiteY18-1062" fmla="*/ 1739817 h 4705763"/>
              <a:gd name="connsiteX19-1063" fmla="*/ 1659971 w 1825371"/>
              <a:gd name="connsiteY19-1064" fmla="*/ 2199288 h 4705763"/>
              <a:gd name="connsiteX20-1065" fmla="*/ 1782864 w 1825371"/>
              <a:gd name="connsiteY20-1066" fmla="*/ 2697077 h 4705763"/>
              <a:gd name="connsiteX21-1067" fmla="*/ 1794257 w 1825371"/>
              <a:gd name="connsiteY21-1068" fmla="*/ 2767845 h 4705763"/>
              <a:gd name="connsiteX22-1069" fmla="*/ 1791840 w 1825371"/>
              <a:gd name="connsiteY22-1070" fmla="*/ 2778202 h 4705763"/>
              <a:gd name="connsiteX23-1071" fmla="*/ 1784245 w 1825371"/>
              <a:gd name="connsiteY23-1072" fmla="*/ 2770607 h 4705763"/>
              <a:gd name="connsiteX24-1073" fmla="*/ 1746617 w 1825371"/>
              <a:gd name="connsiteY24-1074" fmla="*/ 2660831 h 4705763"/>
              <a:gd name="connsiteX25-1075" fmla="*/ 1513602 w 1825371"/>
              <a:gd name="connsiteY25-1076" fmla="*/ 1875484 h 4705763"/>
              <a:gd name="connsiteX26-1077" fmla="*/ 1297158 w 1825371"/>
              <a:gd name="connsiteY26-1078" fmla="*/ 1267919 h 4705763"/>
              <a:gd name="connsiteX27-1079" fmla="*/ 1275064 w 1825371"/>
              <a:gd name="connsiteY27-1080" fmla="*/ 1217173 h 4705763"/>
              <a:gd name="connsiteX28-1081" fmla="*/ 1248483 w 1825371"/>
              <a:gd name="connsiteY28-1082" fmla="*/ 1193353 h 4705763"/>
              <a:gd name="connsiteX29-1083" fmla="*/ 1232949 w 1825371"/>
              <a:gd name="connsiteY29-1084" fmla="*/ 1222351 h 4705763"/>
              <a:gd name="connsiteX30-1085" fmla="*/ 1230877 w 1825371"/>
              <a:gd name="connsiteY30-1086" fmla="*/ 1283108 h 4705763"/>
              <a:gd name="connsiteX31-1087" fmla="*/ 1297493 w 1825371"/>
              <a:gd name="connsiteY31-1088" fmla="*/ 4685667 h 4705763"/>
              <a:gd name="connsiteX32-1089" fmla="*/ 938419 w 1825371"/>
              <a:gd name="connsiteY32-1090" fmla="*/ 4705763 h 4705763"/>
              <a:gd name="connsiteX33-1091" fmla="*/ 1053441 w 1825371"/>
              <a:gd name="connsiteY33-1092" fmla="*/ 2920082 h 4705763"/>
              <a:gd name="connsiteX34-1093" fmla="*/ 1125245 w 1825371"/>
              <a:gd name="connsiteY34-1094" fmla="*/ 1293464 h 4705763"/>
              <a:gd name="connsiteX35-1095" fmla="*/ 1096247 w 1825371"/>
              <a:gd name="connsiteY35-1096" fmla="*/ 1270681 h 4705763"/>
              <a:gd name="connsiteX36-1097" fmla="*/ 984400 w 1825371"/>
              <a:gd name="connsiteY36-1098" fmla="*/ 1242374 h 4705763"/>
              <a:gd name="connsiteX37-1099" fmla="*/ 977149 w 1825371"/>
              <a:gd name="connsiteY37-1100" fmla="*/ 1225458 h 4705763"/>
              <a:gd name="connsiteX38-1101" fmla="*/ 983019 w 1825371"/>
              <a:gd name="connsiteY38-1102" fmla="*/ 1189902 h 4705763"/>
              <a:gd name="connsiteX39-1103" fmla="*/ 1016158 w 1825371"/>
              <a:gd name="connsiteY39-1104" fmla="*/ 1097041 h 4705763"/>
              <a:gd name="connsiteX40-1105" fmla="*/ 1055513 w 1825371"/>
              <a:gd name="connsiteY40-1106" fmla="*/ 1078055 h 4705763"/>
              <a:gd name="connsiteX41-1107" fmla="*/ 1097628 w 1825371"/>
              <a:gd name="connsiteY41-1108" fmla="*/ 1104290 h 4705763"/>
              <a:gd name="connsiteX42-1109" fmla="*/ 1115579 w 1825371"/>
              <a:gd name="connsiteY42-1110" fmla="*/ 1107743 h 4705763"/>
              <a:gd name="connsiteX43-1111" fmla="*/ 1177026 w 1825371"/>
              <a:gd name="connsiteY43-1112" fmla="*/ 1087375 h 4705763"/>
              <a:gd name="connsiteX44-1113" fmla="*/ 1179787 w 1825371"/>
              <a:gd name="connsiteY44-1114" fmla="*/ 1073913 h 4705763"/>
              <a:gd name="connsiteX45-1115" fmla="*/ 1135255 w 1825371"/>
              <a:gd name="connsiteY45-1116" fmla="*/ 1041117 h 4705763"/>
              <a:gd name="connsiteX46-1117" fmla="*/ 939868 w 1825371"/>
              <a:gd name="connsiteY46-1118" fmla="*/ 883702 h 4705763"/>
              <a:gd name="connsiteX47-1119" fmla="*/ 549783 w 1825371"/>
              <a:gd name="connsiteY47-1120" fmla="*/ 496379 h 4705763"/>
              <a:gd name="connsiteX48-1121" fmla="*/ 40947 w 1825371"/>
              <a:gd name="connsiteY48-1122" fmla="*/ 48990 h 4705763"/>
              <a:gd name="connsiteX49-1123" fmla="*/ 5735 w 1825371"/>
              <a:gd name="connsiteY49-1124" fmla="*/ 17231 h 4705763"/>
              <a:gd name="connsiteX50-1125" fmla="*/ 902 w 1825371"/>
              <a:gd name="connsiteY50-1126" fmla="*/ 4114 h 4705763"/>
              <a:gd name="connsiteX51-1127" fmla="*/ 15747 w 1825371"/>
              <a:gd name="connsiteY51-1128" fmla="*/ 1352 h 4705763"/>
              <a:gd name="connsiteX0-1129" fmla="*/ 15747 w 1825371"/>
              <a:gd name="connsiteY0-1130" fmla="*/ 1352 h 4705763"/>
              <a:gd name="connsiteX1-1131" fmla="*/ 83062 w 1825371"/>
              <a:gd name="connsiteY1-1132" fmla="*/ 34837 h 4705763"/>
              <a:gd name="connsiteX2-1133" fmla="*/ 961270 w 1825371"/>
              <a:gd name="connsiteY2-1134" fmla="*/ 755975 h 4705763"/>
              <a:gd name="connsiteX3-1135" fmla="*/ 1239162 w 1825371"/>
              <a:gd name="connsiteY3-1136" fmla="*/ 1001764 h 4705763"/>
              <a:gd name="connsiteX4-1137" fmla="*/ 1276445 w 1825371"/>
              <a:gd name="connsiteY4-1138" fmla="*/ 1025928 h 4705763"/>
              <a:gd name="connsiteX5-1139" fmla="*/ 1316489 w 1825371"/>
              <a:gd name="connsiteY5-1140" fmla="*/ 1009704 h 4705763"/>
              <a:gd name="connsiteX6-1141" fmla="*/ 1345141 w 1825371"/>
              <a:gd name="connsiteY6-1142" fmla="*/ 948602 h 4705763"/>
              <a:gd name="connsiteX7-1143" fmla="*/ 1407624 w 1825371"/>
              <a:gd name="connsiteY7-1144" fmla="*/ 869894 h 4705763"/>
              <a:gd name="connsiteX8-1145" fmla="*/ 1749379 w 1825371"/>
              <a:gd name="connsiteY8-1146" fmla="*/ 590967 h 4705763"/>
              <a:gd name="connsiteX9-1147" fmla="*/ 1808066 w 1825371"/>
              <a:gd name="connsiteY9-1148" fmla="*/ 545399 h 4705763"/>
              <a:gd name="connsiteX10-1149" fmla="*/ 1825326 w 1825371"/>
              <a:gd name="connsiteY10-1150" fmla="*/ 554375 h 4705763"/>
              <a:gd name="connsiteX11-1151" fmla="*/ 1811172 w 1825371"/>
              <a:gd name="connsiteY11-1152" fmla="*/ 590277 h 4705763"/>
              <a:gd name="connsiteX12-1153" fmla="*/ 1721073 w 1825371"/>
              <a:gd name="connsiteY12-1154" fmla="*/ 698326 h 4705763"/>
              <a:gd name="connsiteX13-1155" fmla="*/ 1385877 w 1825371"/>
              <a:gd name="connsiteY13-1156" fmla="*/ 1068389 h 4705763"/>
              <a:gd name="connsiteX14-1157" fmla="*/ 1376211 w 1825371"/>
              <a:gd name="connsiteY14-1158" fmla="*/ 1098421 h 4705763"/>
              <a:gd name="connsiteX15-1159" fmla="*/ 1361366 w 1825371"/>
              <a:gd name="connsiteY15-1160" fmla="*/ 1135359 h 4705763"/>
              <a:gd name="connsiteX16-1161" fmla="*/ 1355153 w 1825371"/>
              <a:gd name="connsiteY16-1162" fmla="*/ 1169879 h 4705763"/>
              <a:gd name="connsiteX17-1163" fmla="*/ 1409696 w 1825371"/>
              <a:gd name="connsiteY17-1164" fmla="*/ 1384253 h 4705763"/>
              <a:gd name="connsiteX18-1165" fmla="*/ 1524994 w 1825371"/>
              <a:gd name="connsiteY18-1166" fmla="*/ 1739817 h 4705763"/>
              <a:gd name="connsiteX19-1167" fmla="*/ 1659971 w 1825371"/>
              <a:gd name="connsiteY19-1168" fmla="*/ 2199288 h 4705763"/>
              <a:gd name="connsiteX20-1169" fmla="*/ 1782864 w 1825371"/>
              <a:gd name="connsiteY20-1170" fmla="*/ 2697077 h 4705763"/>
              <a:gd name="connsiteX21-1171" fmla="*/ 1794257 w 1825371"/>
              <a:gd name="connsiteY21-1172" fmla="*/ 2767845 h 4705763"/>
              <a:gd name="connsiteX22-1173" fmla="*/ 1791840 w 1825371"/>
              <a:gd name="connsiteY22-1174" fmla="*/ 2778202 h 4705763"/>
              <a:gd name="connsiteX23-1175" fmla="*/ 1784245 w 1825371"/>
              <a:gd name="connsiteY23-1176" fmla="*/ 2770607 h 4705763"/>
              <a:gd name="connsiteX24-1177" fmla="*/ 1746617 w 1825371"/>
              <a:gd name="connsiteY24-1178" fmla="*/ 2660831 h 4705763"/>
              <a:gd name="connsiteX25-1179" fmla="*/ 1513602 w 1825371"/>
              <a:gd name="connsiteY25-1180" fmla="*/ 1875484 h 4705763"/>
              <a:gd name="connsiteX26-1181" fmla="*/ 1297158 w 1825371"/>
              <a:gd name="connsiteY26-1182" fmla="*/ 1267919 h 4705763"/>
              <a:gd name="connsiteX27-1183" fmla="*/ 1275064 w 1825371"/>
              <a:gd name="connsiteY27-1184" fmla="*/ 1217173 h 4705763"/>
              <a:gd name="connsiteX28-1185" fmla="*/ 1248483 w 1825371"/>
              <a:gd name="connsiteY28-1186" fmla="*/ 1193353 h 4705763"/>
              <a:gd name="connsiteX29-1187" fmla="*/ 1232949 w 1825371"/>
              <a:gd name="connsiteY29-1188" fmla="*/ 1222351 h 4705763"/>
              <a:gd name="connsiteX30-1189" fmla="*/ 1230877 w 1825371"/>
              <a:gd name="connsiteY30-1190" fmla="*/ 1283108 h 4705763"/>
              <a:gd name="connsiteX31-1191" fmla="*/ 1297493 w 1825371"/>
              <a:gd name="connsiteY31-1192" fmla="*/ 4685667 h 4705763"/>
              <a:gd name="connsiteX32-1193" fmla="*/ 938419 w 1825371"/>
              <a:gd name="connsiteY32-1194" fmla="*/ 4705763 h 4705763"/>
              <a:gd name="connsiteX33-1195" fmla="*/ 1125245 w 1825371"/>
              <a:gd name="connsiteY33-1196" fmla="*/ 1293464 h 4705763"/>
              <a:gd name="connsiteX34-1197" fmla="*/ 1096247 w 1825371"/>
              <a:gd name="connsiteY34-1198" fmla="*/ 1270681 h 4705763"/>
              <a:gd name="connsiteX35-1199" fmla="*/ 984400 w 1825371"/>
              <a:gd name="connsiteY35-1200" fmla="*/ 1242374 h 4705763"/>
              <a:gd name="connsiteX36-1201" fmla="*/ 977149 w 1825371"/>
              <a:gd name="connsiteY36-1202" fmla="*/ 1225458 h 4705763"/>
              <a:gd name="connsiteX37-1203" fmla="*/ 983019 w 1825371"/>
              <a:gd name="connsiteY37-1204" fmla="*/ 1189902 h 4705763"/>
              <a:gd name="connsiteX38-1205" fmla="*/ 1016158 w 1825371"/>
              <a:gd name="connsiteY38-1206" fmla="*/ 1097041 h 4705763"/>
              <a:gd name="connsiteX39-1207" fmla="*/ 1055513 w 1825371"/>
              <a:gd name="connsiteY39-1208" fmla="*/ 1078055 h 4705763"/>
              <a:gd name="connsiteX40-1209" fmla="*/ 1097628 w 1825371"/>
              <a:gd name="connsiteY40-1210" fmla="*/ 1104290 h 4705763"/>
              <a:gd name="connsiteX41-1211" fmla="*/ 1115579 w 1825371"/>
              <a:gd name="connsiteY41-1212" fmla="*/ 1107743 h 4705763"/>
              <a:gd name="connsiteX42-1213" fmla="*/ 1177026 w 1825371"/>
              <a:gd name="connsiteY42-1214" fmla="*/ 1087375 h 4705763"/>
              <a:gd name="connsiteX43-1215" fmla="*/ 1179787 w 1825371"/>
              <a:gd name="connsiteY43-1216" fmla="*/ 1073913 h 4705763"/>
              <a:gd name="connsiteX44-1217" fmla="*/ 1135255 w 1825371"/>
              <a:gd name="connsiteY44-1218" fmla="*/ 1041117 h 4705763"/>
              <a:gd name="connsiteX45-1219" fmla="*/ 939868 w 1825371"/>
              <a:gd name="connsiteY45-1220" fmla="*/ 883702 h 4705763"/>
              <a:gd name="connsiteX46-1221" fmla="*/ 549783 w 1825371"/>
              <a:gd name="connsiteY46-1222" fmla="*/ 496379 h 4705763"/>
              <a:gd name="connsiteX47-1223" fmla="*/ 40947 w 1825371"/>
              <a:gd name="connsiteY47-1224" fmla="*/ 48990 h 4705763"/>
              <a:gd name="connsiteX48-1225" fmla="*/ 5735 w 1825371"/>
              <a:gd name="connsiteY48-1226" fmla="*/ 17231 h 4705763"/>
              <a:gd name="connsiteX49-1227" fmla="*/ 902 w 1825371"/>
              <a:gd name="connsiteY49-1228" fmla="*/ 4114 h 4705763"/>
              <a:gd name="connsiteX50-1229" fmla="*/ 15747 w 1825371"/>
              <a:gd name="connsiteY50-1230" fmla="*/ 1352 h 4705763"/>
              <a:gd name="connsiteX0-1231" fmla="*/ 15747 w 1825371"/>
              <a:gd name="connsiteY0-1232" fmla="*/ 1352 h 4685667"/>
              <a:gd name="connsiteX1-1233" fmla="*/ 83062 w 1825371"/>
              <a:gd name="connsiteY1-1234" fmla="*/ 34837 h 4685667"/>
              <a:gd name="connsiteX2-1235" fmla="*/ 961270 w 1825371"/>
              <a:gd name="connsiteY2-1236" fmla="*/ 755975 h 4685667"/>
              <a:gd name="connsiteX3-1237" fmla="*/ 1239162 w 1825371"/>
              <a:gd name="connsiteY3-1238" fmla="*/ 1001764 h 4685667"/>
              <a:gd name="connsiteX4-1239" fmla="*/ 1276445 w 1825371"/>
              <a:gd name="connsiteY4-1240" fmla="*/ 1025928 h 4685667"/>
              <a:gd name="connsiteX5-1241" fmla="*/ 1316489 w 1825371"/>
              <a:gd name="connsiteY5-1242" fmla="*/ 1009704 h 4685667"/>
              <a:gd name="connsiteX6-1243" fmla="*/ 1345141 w 1825371"/>
              <a:gd name="connsiteY6-1244" fmla="*/ 948602 h 4685667"/>
              <a:gd name="connsiteX7-1245" fmla="*/ 1407624 w 1825371"/>
              <a:gd name="connsiteY7-1246" fmla="*/ 869894 h 4685667"/>
              <a:gd name="connsiteX8-1247" fmla="*/ 1749379 w 1825371"/>
              <a:gd name="connsiteY8-1248" fmla="*/ 590967 h 4685667"/>
              <a:gd name="connsiteX9-1249" fmla="*/ 1808066 w 1825371"/>
              <a:gd name="connsiteY9-1250" fmla="*/ 545399 h 4685667"/>
              <a:gd name="connsiteX10-1251" fmla="*/ 1825326 w 1825371"/>
              <a:gd name="connsiteY10-1252" fmla="*/ 554375 h 4685667"/>
              <a:gd name="connsiteX11-1253" fmla="*/ 1811172 w 1825371"/>
              <a:gd name="connsiteY11-1254" fmla="*/ 590277 h 4685667"/>
              <a:gd name="connsiteX12-1255" fmla="*/ 1721073 w 1825371"/>
              <a:gd name="connsiteY12-1256" fmla="*/ 698326 h 4685667"/>
              <a:gd name="connsiteX13-1257" fmla="*/ 1385877 w 1825371"/>
              <a:gd name="connsiteY13-1258" fmla="*/ 1068389 h 4685667"/>
              <a:gd name="connsiteX14-1259" fmla="*/ 1376211 w 1825371"/>
              <a:gd name="connsiteY14-1260" fmla="*/ 1098421 h 4685667"/>
              <a:gd name="connsiteX15-1261" fmla="*/ 1361366 w 1825371"/>
              <a:gd name="connsiteY15-1262" fmla="*/ 1135359 h 4685667"/>
              <a:gd name="connsiteX16-1263" fmla="*/ 1355153 w 1825371"/>
              <a:gd name="connsiteY16-1264" fmla="*/ 1169879 h 4685667"/>
              <a:gd name="connsiteX17-1265" fmla="*/ 1409696 w 1825371"/>
              <a:gd name="connsiteY17-1266" fmla="*/ 1384253 h 4685667"/>
              <a:gd name="connsiteX18-1267" fmla="*/ 1524994 w 1825371"/>
              <a:gd name="connsiteY18-1268" fmla="*/ 1739817 h 4685667"/>
              <a:gd name="connsiteX19-1269" fmla="*/ 1659971 w 1825371"/>
              <a:gd name="connsiteY19-1270" fmla="*/ 2199288 h 4685667"/>
              <a:gd name="connsiteX20-1271" fmla="*/ 1782864 w 1825371"/>
              <a:gd name="connsiteY20-1272" fmla="*/ 2697077 h 4685667"/>
              <a:gd name="connsiteX21-1273" fmla="*/ 1794257 w 1825371"/>
              <a:gd name="connsiteY21-1274" fmla="*/ 2767845 h 4685667"/>
              <a:gd name="connsiteX22-1275" fmla="*/ 1791840 w 1825371"/>
              <a:gd name="connsiteY22-1276" fmla="*/ 2778202 h 4685667"/>
              <a:gd name="connsiteX23-1277" fmla="*/ 1784245 w 1825371"/>
              <a:gd name="connsiteY23-1278" fmla="*/ 2770607 h 4685667"/>
              <a:gd name="connsiteX24-1279" fmla="*/ 1746617 w 1825371"/>
              <a:gd name="connsiteY24-1280" fmla="*/ 2660831 h 4685667"/>
              <a:gd name="connsiteX25-1281" fmla="*/ 1513602 w 1825371"/>
              <a:gd name="connsiteY25-1282" fmla="*/ 1875484 h 4685667"/>
              <a:gd name="connsiteX26-1283" fmla="*/ 1297158 w 1825371"/>
              <a:gd name="connsiteY26-1284" fmla="*/ 1267919 h 4685667"/>
              <a:gd name="connsiteX27-1285" fmla="*/ 1275064 w 1825371"/>
              <a:gd name="connsiteY27-1286" fmla="*/ 1217173 h 4685667"/>
              <a:gd name="connsiteX28-1287" fmla="*/ 1248483 w 1825371"/>
              <a:gd name="connsiteY28-1288" fmla="*/ 1193353 h 4685667"/>
              <a:gd name="connsiteX29-1289" fmla="*/ 1232949 w 1825371"/>
              <a:gd name="connsiteY29-1290" fmla="*/ 1222351 h 4685667"/>
              <a:gd name="connsiteX30-1291" fmla="*/ 1230877 w 1825371"/>
              <a:gd name="connsiteY30-1292" fmla="*/ 1283108 h 4685667"/>
              <a:gd name="connsiteX31-1293" fmla="*/ 1297493 w 1825371"/>
              <a:gd name="connsiteY31-1294" fmla="*/ 4685667 h 4685667"/>
              <a:gd name="connsiteX32-1295" fmla="*/ 978613 w 1825371"/>
              <a:gd name="connsiteY32-1296" fmla="*/ 4685667 h 4685667"/>
              <a:gd name="connsiteX33-1297" fmla="*/ 1125245 w 1825371"/>
              <a:gd name="connsiteY33-1298" fmla="*/ 1293464 h 4685667"/>
              <a:gd name="connsiteX34-1299" fmla="*/ 1096247 w 1825371"/>
              <a:gd name="connsiteY34-1300" fmla="*/ 1270681 h 4685667"/>
              <a:gd name="connsiteX35-1301" fmla="*/ 984400 w 1825371"/>
              <a:gd name="connsiteY35-1302" fmla="*/ 1242374 h 4685667"/>
              <a:gd name="connsiteX36-1303" fmla="*/ 977149 w 1825371"/>
              <a:gd name="connsiteY36-1304" fmla="*/ 1225458 h 4685667"/>
              <a:gd name="connsiteX37-1305" fmla="*/ 983019 w 1825371"/>
              <a:gd name="connsiteY37-1306" fmla="*/ 1189902 h 4685667"/>
              <a:gd name="connsiteX38-1307" fmla="*/ 1016158 w 1825371"/>
              <a:gd name="connsiteY38-1308" fmla="*/ 1097041 h 4685667"/>
              <a:gd name="connsiteX39-1309" fmla="*/ 1055513 w 1825371"/>
              <a:gd name="connsiteY39-1310" fmla="*/ 1078055 h 4685667"/>
              <a:gd name="connsiteX40-1311" fmla="*/ 1097628 w 1825371"/>
              <a:gd name="connsiteY40-1312" fmla="*/ 1104290 h 4685667"/>
              <a:gd name="connsiteX41-1313" fmla="*/ 1115579 w 1825371"/>
              <a:gd name="connsiteY41-1314" fmla="*/ 1107743 h 4685667"/>
              <a:gd name="connsiteX42-1315" fmla="*/ 1177026 w 1825371"/>
              <a:gd name="connsiteY42-1316" fmla="*/ 1087375 h 4685667"/>
              <a:gd name="connsiteX43-1317" fmla="*/ 1179787 w 1825371"/>
              <a:gd name="connsiteY43-1318" fmla="*/ 1073913 h 4685667"/>
              <a:gd name="connsiteX44-1319" fmla="*/ 1135255 w 1825371"/>
              <a:gd name="connsiteY44-1320" fmla="*/ 1041117 h 4685667"/>
              <a:gd name="connsiteX45-1321" fmla="*/ 939868 w 1825371"/>
              <a:gd name="connsiteY45-1322" fmla="*/ 883702 h 4685667"/>
              <a:gd name="connsiteX46-1323" fmla="*/ 549783 w 1825371"/>
              <a:gd name="connsiteY46-1324" fmla="*/ 496379 h 4685667"/>
              <a:gd name="connsiteX47-1325" fmla="*/ 40947 w 1825371"/>
              <a:gd name="connsiteY47-1326" fmla="*/ 48990 h 4685667"/>
              <a:gd name="connsiteX48-1327" fmla="*/ 5735 w 1825371"/>
              <a:gd name="connsiteY48-1328" fmla="*/ 17231 h 4685667"/>
              <a:gd name="connsiteX49-1329" fmla="*/ 902 w 1825371"/>
              <a:gd name="connsiteY49-1330" fmla="*/ 4114 h 4685667"/>
              <a:gd name="connsiteX50-1331" fmla="*/ 15747 w 1825371"/>
              <a:gd name="connsiteY50-1332" fmla="*/ 1352 h 4685667"/>
              <a:gd name="connsiteX0-1333" fmla="*/ 15747 w 1825371"/>
              <a:gd name="connsiteY0-1334" fmla="*/ 1352 h 4685667"/>
              <a:gd name="connsiteX1-1335" fmla="*/ 83062 w 1825371"/>
              <a:gd name="connsiteY1-1336" fmla="*/ 34837 h 4685667"/>
              <a:gd name="connsiteX2-1337" fmla="*/ 961270 w 1825371"/>
              <a:gd name="connsiteY2-1338" fmla="*/ 755975 h 4685667"/>
              <a:gd name="connsiteX3-1339" fmla="*/ 1239162 w 1825371"/>
              <a:gd name="connsiteY3-1340" fmla="*/ 1001764 h 4685667"/>
              <a:gd name="connsiteX4-1341" fmla="*/ 1276445 w 1825371"/>
              <a:gd name="connsiteY4-1342" fmla="*/ 1025928 h 4685667"/>
              <a:gd name="connsiteX5-1343" fmla="*/ 1316489 w 1825371"/>
              <a:gd name="connsiteY5-1344" fmla="*/ 1009704 h 4685667"/>
              <a:gd name="connsiteX6-1345" fmla="*/ 1345141 w 1825371"/>
              <a:gd name="connsiteY6-1346" fmla="*/ 948602 h 4685667"/>
              <a:gd name="connsiteX7-1347" fmla="*/ 1407624 w 1825371"/>
              <a:gd name="connsiteY7-1348" fmla="*/ 869894 h 4685667"/>
              <a:gd name="connsiteX8-1349" fmla="*/ 1749379 w 1825371"/>
              <a:gd name="connsiteY8-1350" fmla="*/ 590967 h 4685667"/>
              <a:gd name="connsiteX9-1351" fmla="*/ 1808066 w 1825371"/>
              <a:gd name="connsiteY9-1352" fmla="*/ 545399 h 4685667"/>
              <a:gd name="connsiteX10-1353" fmla="*/ 1825326 w 1825371"/>
              <a:gd name="connsiteY10-1354" fmla="*/ 554375 h 4685667"/>
              <a:gd name="connsiteX11-1355" fmla="*/ 1811172 w 1825371"/>
              <a:gd name="connsiteY11-1356" fmla="*/ 590277 h 4685667"/>
              <a:gd name="connsiteX12-1357" fmla="*/ 1721073 w 1825371"/>
              <a:gd name="connsiteY12-1358" fmla="*/ 698326 h 4685667"/>
              <a:gd name="connsiteX13-1359" fmla="*/ 1385877 w 1825371"/>
              <a:gd name="connsiteY13-1360" fmla="*/ 1068389 h 4685667"/>
              <a:gd name="connsiteX14-1361" fmla="*/ 1376211 w 1825371"/>
              <a:gd name="connsiteY14-1362" fmla="*/ 1098421 h 4685667"/>
              <a:gd name="connsiteX15-1363" fmla="*/ 1361366 w 1825371"/>
              <a:gd name="connsiteY15-1364" fmla="*/ 1135359 h 4685667"/>
              <a:gd name="connsiteX16-1365" fmla="*/ 1355153 w 1825371"/>
              <a:gd name="connsiteY16-1366" fmla="*/ 1169879 h 4685667"/>
              <a:gd name="connsiteX17-1367" fmla="*/ 1409696 w 1825371"/>
              <a:gd name="connsiteY17-1368" fmla="*/ 1384253 h 4685667"/>
              <a:gd name="connsiteX18-1369" fmla="*/ 1524994 w 1825371"/>
              <a:gd name="connsiteY18-1370" fmla="*/ 1739817 h 4685667"/>
              <a:gd name="connsiteX19-1371" fmla="*/ 1659971 w 1825371"/>
              <a:gd name="connsiteY19-1372" fmla="*/ 2199288 h 4685667"/>
              <a:gd name="connsiteX20-1373" fmla="*/ 1782864 w 1825371"/>
              <a:gd name="connsiteY20-1374" fmla="*/ 2697077 h 4685667"/>
              <a:gd name="connsiteX21-1375" fmla="*/ 1794257 w 1825371"/>
              <a:gd name="connsiteY21-1376" fmla="*/ 2767845 h 4685667"/>
              <a:gd name="connsiteX22-1377" fmla="*/ 1791840 w 1825371"/>
              <a:gd name="connsiteY22-1378" fmla="*/ 2778202 h 4685667"/>
              <a:gd name="connsiteX23-1379" fmla="*/ 1784245 w 1825371"/>
              <a:gd name="connsiteY23-1380" fmla="*/ 2770607 h 4685667"/>
              <a:gd name="connsiteX24-1381" fmla="*/ 1746617 w 1825371"/>
              <a:gd name="connsiteY24-1382" fmla="*/ 2660831 h 4685667"/>
              <a:gd name="connsiteX25-1383" fmla="*/ 1513602 w 1825371"/>
              <a:gd name="connsiteY25-1384" fmla="*/ 1875484 h 4685667"/>
              <a:gd name="connsiteX26-1385" fmla="*/ 1297158 w 1825371"/>
              <a:gd name="connsiteY26-1386" fmla="*/ 1267919 h 4685667"/>
              <a:gd name="connsiteX27-1387" fmla="*/ 1275064 w 1825371"/>
              <a:gd name="connsiteY27-1388" fmla="*/ 1217173 h 4685667"/>
              <a:gd name="connsiteX28-1389" fmla="*/ 1248483 w 1825371"/>
              <a:gd name="connsiteY28-1390" fmla="*/ 1193353 h 4685667"/>
              <a:gd name="connsiteX29-1391" fmla="*/ 1232949 w 1825371"/>
              <a:gd name="connsiteY29-1392" fmla="*/ 1222351 h 4685667"/>
              <a:gd name="connsiteX30-1393" fmla="*/ 1230877 w 1825371"/>
              <a:gd name="connsiteY30-1394" fmla="*/ 1283108 h 4685667"/>
              <a:gd name="connsiteX31-1395" fmla="*/ 1217106 w 1825371"/>
              <a:gd name="connsiteY31-1396" fmla="*/ 4685667 h 4685667"/>
              <a:gd name="connsiteX32-1397" fmla="*/ 978613 w 1825371"/>
              <a:gd name="connsiteY32-1398" fmla="*/ 4685667 h 4685667"/>
              <a:gd name="connsiteX33-1399" fmla="*/ 1125245 w 1825371"/>
              <a:gd name="connsiteY33-1400" fmla="*/ 1293464 h 4685667"/>
              <a:gd name="connsiteX34-1401" fmla="*/ 1096247 w 1825371"/>
              <a:gd name="connsiteY34-1402" fmla="*/ 1270681 h 4685667"/>
              <a:gd name="connsiteX35-1403" fmla="*/ 984400 w 1825371"/>
              <a:gd name="connsiteY35-1404" fmla="*/ 1242374 h 4685667"/>
              <a:gd name="connsiteX36-1405" fmla="*/ 977149 w 1825371"/>
              <a:gd name="connsiteY36-1406" fmla="*/ 1225458 h 4685667"/>
              <a:gd name="connsiteX37-1407" fmla="*/ 983019 w 1825371"/>
              <a:gd name="connsiteY37-1408" fmla="*/ 1189902 h 4685667"/>
              <a:gd name="connsiteX38-1409" fmla="*/ 1016158 w 1825371"/>
              <a:gd name="connsiteY38-1410" fmla="*/ 1097041 h 4685667"/>
              <a:gd name="connsiteX39-1411" fmla="*/ 1055513 w 1825371"/>
              <a:gd name="connsiteY39-1412" fmla="*/ 1078055 h 4685667"/>
              <a:gd name="connsiteX40-1413" fmla="*/ 1097628 w 1825371"/>
              <a:gd name="connsiteY40-1414" fmla="*/ 1104290 h 4685667"/>
              <a:gd name="connsiteX41-1415" fmla="*/ 1115579 w 1825371"/>
              <a:gd name="connsiteY41-1416" fmla="*/ 1107743 h 4685667"/>
              <a:gd name="connsiteX42-1417" fmla="*/ 1177026 w 1825371"/>
              <a:gd name="connsiteY42-1418" fmla="*/ 1087375 h 4685667"/>
              <a:gd name="connsiteX43-1419" fmla="*/ 1179787 w 1825371"/>
              <a:gd name="connsiteY43-1420" fmla="*/ 1073913 h 4685667"/>
              <a:gd name="connsiteX44-1421" fmla="*/ 1135255 w 1825371"/>
              <a:gd name="connsiteY44-1422" fmla="*/ 1041117 h 4685667"/>
              <a:gd name="connsiteX45-1423" fmla="*/ 939868 w 1825371"/>
              <a:gd name="connsiteY45-1424" fmla="*/ 883702 h 4685667"/>
              <a:gd name="connsiteX46-1425" fmla="*/ 549783 w 1825371"/>
              <a:gd name="connsiteY46-1426" fmla="*/ 496379 h 4685667"/>
              <a:gd name="connsiteX47-1427" fmla="*/ 40947 w 1825371"/>
              <a:gd name="connsiteY47-1428" fmla="*/ 48990 h 4685667"/>
              <a:gd name="connsiteX48-1429" fmla="*/ 5735 w 1825371"/>
              <a:gd name="connsiteY48-1430" fmla="*/ 17231 h 4685667"/>
              <a:gd name="connsiteX49-1431" fmla="*/ 902 w 1825371"/>
              <a:gd name="connsiteY49-1432" fmla="*/ 4114 h 4685667"/>
              <a:gd name="connsiteX50-1433" fmla="*/ 15747 w 1825371"/>
              <a:gd name="connsiteY50-1434" fmla="*/ 1352 h 4685667"/>
              <a:gd name="connsiteX0-1435" fmla="*/ 15747 w 1825371"/>
              <a:gd name="connsiteY0-1436" fmla="*/ 1352 h 4705764"/>
              <a:gd name="connsiteX1-1437" fmla="*/ 83062 w 1825371"/>
              <a:gd name="connsiteY1-1438" fmla="*/ 34837 h 4705764"/>
              <a:gd name="connsiteX2-1439" fmla="*/ 961270 w 1825371"/>
              <a:gd name="connsiteY2-1440" fmla="*/ 755975 h 4705764"/>
              <a:gd name="connsiteX3-1441" fmla="*/ 1239162 w 1825371"/>
              <a:gd name="connsiteY3-1442" fmla="*/ 1001764 h 4705764"/>
              <a:gd name="connsiteX4-1443" fmla="*/ 1276445 w 1825371"/>
              <a:gd name="connsiteY4-1444" fmla="*/ 1025928 h 4705764"/>
              <a:gd name="connsiteX5-1445" fmla="*/ 1316489 w 1825371"/>
              <a:gd name="connsiteY5-1446" fmla="*/ 1009704 h 4705764"/>
              <a:gd name="connsiteX6-1447" fmla="*/ 1345141 w 1825371"/>
              <a:gd name="connsiteY6-1448" fmla="*/ 948602 h 4705764"/>
              <a:gd name="connsiteX7-1449" fmla="*/ 1407624 w 1825371"/>
              <a:gd name="connsiteY7-1450" fmla="*/ 869894 h 4705764"/>
              <a:gd name="connsiteX8-1451" fmla="*/ 1749379 w 1825371"/>
              <a:gd name="connsiteY8-1452" fmla="*/ 590967 h 4705764"/>
              <a:gd name="connsiteX9-1453" fmla="*/ 1808066 w 1825371"/>
              <a:gd name="connsiteY9-1454" fmla="*/ 545399 h 4705764"/>
              <a:gd name="connsiteX10-1455" fmla="*/ 1825326 w 1825371"/>
              <a:gd name="connsiteY10-1456" fmla="*/ 554375 h 4705764"/>
              <a:gd name="connsiteX11-1457" fmla="*/ 1811172 w 1825371"/>
              <a:gd name="connsiteY11-1458" fmla="*/ 590277 h 4705764"/>
              <a:gd name="connsiteX12-1459" fmla="*/ 1721073 w 1825371"/>
              <a:gd name="connsiteY12-1460" fmla="*/ 698326 h 4705764"/>
              <a:gd name="connsiteX13-1461" fmla="*/ 1385877 w 1825371"/>
              <a:gd name="connsiteY13-1462" fmla="*/ 1068389 h 4705764"/>
              <a:gd name="connsiteX14-1463" fmla="*/ 1376211 w 1825371"/>
              <a:gd name="connsiteY14-1464" fmla="*/ 1098421 h 4705764"/>
              <a:gd name="connsiteX15-1465" fmla="*/ 1361366 w 1825371"/>
              <a:gd name="connsiteY15-1466" fmla="*/ 1135359 h 4705764"/>
              <a:gd name="connsiteX16-1467" fmla="*/ 1355153 w 1825371"/>
              <a:gd name="connsiteY16-1468" fmla="*/ 1169879 h 4705764"/>
              <a:gd name="connsiteX17-1469" fmla="*/ 1409696 w 1825371"/>
              <a:gd name="connsiteY17-1470" fmla="*/ 1384253 h 4705764"/>
              <a:gd name="connsiteX18-1471" fmla="*/ 1524994 w 1825371"/>
              <a:gd name="connsiteY18-1472" fmla="*/ 1739817 h 4705764"/>
              <a:gd name="connsiteX19-1473" fmla="*/ 1659971 w 1825371"/>
              <a:gd name="connsiteY19-1474" fmla="*/ 2199288 h 4705764"/>
              <a:gd name="connsiteX20-1475" fmla="*/ 1782864 w 1825371"/>
              <a:gd name="connsiteY20-1476" fmla="*/ 2697077 h 4705764"/>
              <a:gd name="connsiteX21-1477" fmla="*/ 1794257 w 1825371"/>
              <a:gd name="connsiteY21-1478" fmla="*/ 2767845 h 4705764"/>
              <a:gd name="connsiteX22-1479" fmla="*/ 1791840 w 1825371"/>
              <a:gd name="connsiteY22-1480" fmla="*/ 2778202 h 4705764"/>
              <a:gd name="connsiteX23-1481" fmla="*/ 1784245 w 1825371"/>
              <a:gd name="connsiteY23-1482" fmla="*/ 2770607 h 4705764"/>
              <a:gd name="connsiteX24-1483" fmla="*/ 1746617 w 1825371"/>
              <a:gd name="connsiteY24-1484" fmla="*/ 2660831 h 4705764"/>
              <a:gd name="connsiteX25-1485" fmla="*/ 1513602 w 1825371"/>
              <a:gd name="connsiteY25-1486" fmla="*/ 1875484 h 4705764"/>
              <a:gd name="connsiteX26-1487" fmla="*/ 1297158 w 1825371"/>
              <a:gd name="connsiteY26-1488" fmla="*/ 1267919 h 4705764"/>
              <a:gd name="connsiteX27-1489" fmla="*/ 1275064 w 1825371"/>
              <a:gd name="connsiteY27-1490" fmla="*/ 1217173 h 4705764"/>
              <a:gd name="connsiteX28-1491" fmla="*/ 1248483 w 1825371"/>
              <a:gd name="connsiteY28-1492" fmla="*/ 1193353 h 4705764"/>
              <a:gd name="connsiteX29-1493" fmla="*/ 1232949 w 1825371"/>
              <a:gd name="connsiteY29-1494" fmla="*/ 1222351 h 4705764"/>
              <a:gd name="connsiteX30-1495" fmla="*/ 1230877 w 1825371"/>
              <a:gd name="connsiteY30-1496" fmla="*/ 1283108 h 4705764"/>
              <a:gd name="connsiteX31-1497" fmla="*/ 1227154 w 1825371"/>
              <a:gd name="connsiteY31-1498" fmla="*/ 4705764 h 4705764"/>
              <a:gd name="connsiteX32-1499" fmla="*/ 978613 w 1825371"/>
              <a:gd name="connsiteY32-1500" fmla="*/ 4685667 h 4705764"/>
              <a:gd name="connsiteX33-1501" fmla="*/ 1125245 w 1825371"/>
              <a:gd name="connsiteY33-1502" fmla="*/ 1293464 h 4705764"/>
              <a:gd name="connsiteX34-1503" fmla="*/ 1096247 w 1825371"/>
              <a:gd name="connsiteY34-1504" fmla="*/ 1270681 h 4705764"/>
              <a:gd name="connsiteX35-1505" fmla="*/ 984400 w 1825371"/>
              <a:gd name="connsiteY35-1506" fmla="*/ 1242374 h 4705764"/>
              <a:gd name="connsiteX36-1507" fmla="*/ 977149 w 1825371"/>
              <a:gd name="connsiteY36-1508" fmla="*/ 1225458 h 4705764"/>
              <a:gd name="connsiteX37-1509" fmla="*/ 983019 w 1825371"/>
              <a:gd name="connsiteY37-1510" fmla="*/ 1189902 h 4705764"/>
              <a:gd name="connsiteX38-1511" fmla="*/ 1016158 w 1825371"/>
              <a:gd name="connsiteY38-1512" fmla="*/ 1097041 h 4705764"/>
              <a:gd name="connsiteX39-1513" fmla="*/ 1055513 w 1825371"/>
              <a:gd name="connsiteY39-1514" fmla="*/ 1078055 h 4705764"/>
              <a:gd name="connsiteX40-1515" fmla="*/ 1097628 w 1825371"/>
              <a:gd name="connsiteY40-1516" fmla="*/ 1104290 h 4705764"/>
              <a:gd name="connsiteX41-1517" fmla="*/ 1115579 w 1825371"/>
              <a:gd name="connsiteY41-1518" fmla="*/ 1107743 h 4705764"/>
              <a:gd name="connsiteX42-1519" fmla="*/ 1177026 w 1825371"/>
              <a:gd name="connsiteY42-1520" fmla="*/ 1087375 h 4705764"/>
              <a:gd name="connsiteX43-1521" fmla="*/ 1179787 w 1825371"/>
              <a:gd name="connsiteY43-1522" fmla="*/ 1073913 h 4705764"/>
              <a:gd name="connsiteX44-1523" fmla="*/ 1135255 w 1825371"/>
              <a:gd name="connsiteY44-1524" fmla="*/ 1041117 h 4705764"/>
              <a:gd name="connsiteX45-1525" fmla="*/ 939868 w 1825371"/>
              <a:gd name="connsiteY45-1526" fmla="*/ 883702 h 4705764"/>
              <a:gd name="connsiteX46-1527" fmla="*/ 549783 w 1825371"/>
              <a:gd name="connsiteY46-1528" fmla="*/ 496379 h 4705764"/>
              <a:gd name="connsiteX47-1529" fmla="*/ 40947 w 1825371"/>
              <a:gd name="connsiteY47-1530" fmla="*/ 48990 h 4705764"/>
              <a:gd name="connsiteX48-1531" fmla="*/ 5735 w 1825371"/>
              <a:gd name="connsiteY48-1532" fmla="*/ 17231 h 4705764"/>
              <a:gd name="connsiteX49-1533" fmla="*/ 902 w 1825371"/>
              <a:gd name="connsiteY49-1534" fmla="*/ 4114 h 4705764"/>
              <a:gd name="connsiteX50-1535" fmla="*/ 15747 w 1825371"/>
              <a:gd name="connsiteY50-1536" fmla="*/ 1352 h 4705764"/>
              <a:gd name="connsiteX0-1537" fmla="*/ 15747 w 1825371"/>
              <a:gd name="connsiteY0-1538" fmla="*/ 1352 h 4705764"/>
              <a:gd name="connsiteX1-1539" fmla="*/ 83062 w 1825371"/>
              <a:gd name="connsiteY1-1540" fmla="*/ 34837 h 4705764"/>
              <a:gd name="connsiteX2-1541" fmla="*/ 961270 w 1825371"/>
              <a:gd name="connsiteY2-1542" fmla="*/ 755975 h 4705764"/>
              <a:gd name="connsiteX3-1543" fmla="*/ 1239162 w 1825371"/>
              <a:gd name="connsiteY3-1544" fmla="*/ 1001764 h 4705764"/>
              <a:gd name="connsiteX4-1545" fmla="*/ 1276445 w 1825371"/>
              <a:gd name="connsiteY4-1546" fmla="*/ 1025928 h 4705764"/>
              <a:gd name="connsiteX5-1547" fmla="*/ 1316489 w 1825371"/>
              <a:gd name="connsiteY5-1548" fmla="*/ 1009704 h 4705764"/>
              <a:gd name="connsiteX6-1549" fmla="*/ 1345141 w 1825371"/>
              <a:gd name="connsiteY6-1550" fmla="*/ 948602 h 4705764"/>
              <a:gd name="connsiteX7-1551" fmla="*/ 1407624 w 1825371"/>
              <a:gd name="connsiteY7-1552" fmla="*/ 869894 h 4705764"/>
              <a:gd name="connsiteX8-1553" fmla="*/ 1749379 w 1825371"/>
              <a:gd name="connsiteY8-1554" fmla="*/ 590967 h 4705764"/>
              <a:gd name="connsiteX9-1555" fmla="*/ 1808066 w 1825371"/>
              <a:gd name="connsiteY9-1556" fmla="*/ 545399 h 4705764"/>
              <a:gd name="connsiteX10-1557" fmla="*/ 1825326 w 1825371"/>
              <a:gd name="connsiteY10-1558" fmla="*/ 554375 h 4705764"/>
              <a:gd name="connsiteX11-1559" fmla="*/ 1811172 w 1825371"/>
              <a:gd name="connsiteY11-1560" fmla="*/ 590277 h 4705764"/>
              <a:gd name="connsiteX12-1561" fmla="*/ 1721073 w 1825371"/>
              <a:gd name="connsiteY12-1562" fmla="*/ 698326 h 4705764"/>
              <a:gd name="connsiteX13-1563" fmla="*/ 1385877 w 1825371"/>
              <a:gd name="connsiteY13-1564" fmla="*/ 1068389 h 4705764"/>
              <a:gd name="connsiteX14-1565" fmla="*/ 1376211 w 1825371"/>
              <a:gd name="connsiteY14-1566" fmla="*/ 1098421 h 4705764"/>
              <a:gd name="connsiteX15-1567" fmla="*/ 1361366 w 1825371"/>
              <a:gd name="connsiteY15-1568" fmla="*/ 1135359 h 4705764"/>
              <a:gd name="connsiteX16-1569" fmla="*/ 1355153 w 1825371"/>
              <a:gd name="connsiteY16-1570" fmla="*/ 1169879 h 4705764"/>
              <a:gd name="connsiteX17-1571" fmla="*/ 1409696 w 1825371"/>
              <a:gd name="connsiteY17-1572" fmla="*/ 1384253 h 4705764"/>
              <a:gd name="connsiteX18-1573" fmla="*/ 1524994 w 1825371"/>
              <a:gd name="connsiteY18-1574" fmla="*/ 1739817 h 4705764"/>
              <a:gd name="connsiteX19-1575" fmla="*/ 1659971 w 1825371"/>
              <a:gd name="connsiteY19-1576" fmla="*/ 2199288 h 4705764"/>
              <a:gd name="connsiteX20-1577" fmla="*/ 1782864 w 1825371"/>
              <a:gd name="connsiteY20-1578" fmla="*/ 2697077 h 4705764"/>
              <a:gd name="connsiteX21-1579" fmla="*/ 1794257 w 1825371"/>
              <a:gd name="connsiteY21-1580" fmla="*/ 2767845 h 4705764"/>
              <a:gd name="connsiteX22-1581" fmla="*/ 1791840 w 1825371"/>
              <a:gd name="connsiteY22-1582" fmla="*/ 2778202 h 4705764"/>
              <a:gd name="connsiteX23-1583" fmla="*/ 1784245 w 1825371"/>
              <a:gd name="connsiteY23-1584" fmla="*/ 2770607 h 4705764"/>
              <a:gd name="connsiteX24-1585" fmla="*/ 1746617 w 1825371"/>
              <a:gd name="connsiteY24-1586" fmla="*/ 2660831 h 4705764"/>
              <a:gd name="connsiteX25-1587" fmla="*/ 1513602 w 1825371"/>
              <a:gd name="connsiteY25-1588" fmla="*/ 1875484 h 4705764"/>
              <a:gd name="connsiteX26-1589" fmla="*/ 1297158 w 1825371"/>
              <a:gd name="connsiteY26-1590" fmla="*/ 1267919 h 4705764"/>
              <a:gd name="connsiteX27-1591" fmla="*/ 1275064 w 1825371"/>
              <a:gd name="connsiteY27-1592" fmla="*/ 1217173 h 4705764"/>
              <a:gd name="connsiteX28-1593" fmla="*/ 1248483 w 1825371"/>
              <a:gd name="connsiteY28-1594" fmla="*/ 1193353 h 4705764"/>
              <a:gd name="connsiteX29-1595" fmla="*/ 1232949 w 1825371"/>
              <a:gd name="connsiteY29-1596" fmla="*/ 1222351 h 4705764"/>
              <a:gd name="connsiteX30-1597" fmla="*/ 1230877 w 1825371"/>
              <a:gd name="connsiteY30-1598" fmla="*/ 1283108 h 4705764"/>
              <a:gd name="connsiteX31-1599" fmla="*/ 1227154 w 1825371"/>
              <a:gd name="connsiteY31-1600" fmla="*/ 4705764 h 4705764"/>
              <a:gd name="connsiteX32-1601" fmla="*/ 998710 w 1825371"/>
              <a:gd name="connsiteY32-1602" fmla="*/ 4695715 h 4705764"/>
              <a:gd name="connsiteX33-1603" fmla="*/ 1125245 w 1825371"/>
              <a:gd name="connsiteY33-1604" fmla="*/ 1293464 h 4705764"/>
              <a:gd name="connsiteX34-1605" fmla="*/ 1096247 w 1825371"/>
              <a:gd name="connsiteY34-1606" fmla="*/ 1270681 h 4705764"/>
              <a:gd name="connsiteX35-1607" fmla="*/ 984400 w 1825371"/>
              <a:gd name="connsiteY35-1608" fmla="*/ 1242374 h 4705764"/>
              <a:gd name="connsiteX36-1609" fmla="*/ 977149 w 1825371"/>
              <a:gd name="connsiteY36-1610" fmla="*/ 1225458 h 4705764"/>
              <a:gd name="connsiteX37-1611" fmla="*/ 983019 w 1825371"/>
              <a:gd name="connsiteY37-1612" fmla="*/ 1189902 h 4705764"/>
              <a:gd name="connsiteX38-1613" fmla="*/ 1016158 w 1825371"/>
              <a:gd name="connsiteY38-1614" fmla="*/ 1097041 h 4705764"/>
              <a:gd name="connsiteX39-1615" fmla="*/ 1055513 w 1825371"/>
              <a:gd name="connsiteY39-1616" fmla="*/ 1078055 h 4705764"/>
              <a:gd name="connsiteX40-1617" fmla="*/ 1097628 w 1825371"/>
              <a:gd name="connsiteY40-1618" fmla="*/ 1104290 h 4705764"/>
              <a:gd name="connsiteX41-1619" fmla="*/ 1115579 w 1825371"/>
              <a:gd name="connsiteY41-1620" fmla="*/ 1107743 h 4705764"/>
              <a:gd name="connsiteX42-1621" fmla="*/ 1177026 w 1825371"/>
              <a:gd name="connsiteY42-1622" fmla="*/ 1087375 h 4705764"/>
              <a:gd name="connsiteX43-1623" fmla="*/ 1179787 w 1825371"/>
              <a:gd name="connsiteY43-1624" fmla="*/ 1073913 h 4705764"/>
              <a:gd name="connsiteX44-1625" fmla="*/ 1135255 w 1825371"/>
              <a:gd name="connsiteY44-1626" fmla="*/ 1041117 h 4705764"/>
              <a:gd name="connsiteX45-1627" fmla="*/ 939868 w 1825371"/>
              <a:gd name="connsiteY45-1628" fmla="*/ 883702 h 4705764"/>
              <a:gd name="connsiteX46-1629" fmla="*/ 549783 w 1825371"/>
              <a:gd name="connsiteY46-1630" fmla="*/ 496379 h 4705764"/>
              <a:gd name="connsiteX47-1631" fmla="*/ 40947 w 1825371"/>
              <a:gd name="connsiteY47-1632" fmla="*/ 48990 h 4705764"/>
              <a:gd name="connsiteX48-1633" fmla="*/ 5735 w 1825371"/>
              <a:gd name="connsiteY48-1634" fmla="*/ 17231 h 4705764"/>
              <a:gd name="connsiteX49-1635" fmla="*/ 902 w 1825371"/>
              <a:gd name="connsiteY49-1636" fmla="*/ 4114 h 4705764"/>
              <a:gd name="connsiteX50-1637" fmla="*/ 15747 w 1825371"/>
              <a:gd name="connsiteY50-1638" fmla="*/ 1352 h 4705764"/>
              <a:gd name="connsiteX0-1639" fmla="*/ 15747 w 1825371"/>
              <a:gd name="connsiteY0-1640" fmla="*/ 1352 h 4705764"/>
              <a:gd name="connsiteX1-1641" fmla="*/ 83062 w 1825371"/>
              <a:gd name="connsiteY1-1642" fmla="*/ 34837 h 4705764"/>
              <a:gd name="connsiteX2-1643" fmla="*/ 961270 w 1825371"/>
              <a:gd name="connsiteY2-1644" fmla="*/ 755975 h 4705764"/>
              <a:gd name="connsiteX3-1645" fmla="*/ 1239162 w 1825371"/>
              <a:gd name="connsiteY3-1646" fmla="*/ 1001764 h 4705764"/>
              <a:gd name="connsiteX4-1647" fmla="*/ 1276445 w 1825371"/>
              <a:gd name="connsiteY4-1648" fmla="*/ 1025928 h 4705764"/>
              <a:gd name="connsiteX5-1649" fmla="*/ 1316489 w 1825371"/>
              <a:gd name="connsiteY5-1650" fmla="*/ 1009704 h 4705764"/>
              <a:gd name="connsiteX6-1651" fmla="*/ 1345141 w 1825371"/>
              <a:gd name="connsiteY6-1652" fmla="*/ 948602 h 4705764"/>
              <a:gd name="connsiteX7-1653" fmla="*/ 1407624 w 1825371"/>
              <a:gd name="connsiteY7-1654" fmla="*/ 869894 h 4705764"/>
              <a:gd name="connsiteX8-1655" fmla="*/ 1749379 w 1825371"/>
              <a:gd name="connsiteY8-1656" fmla="*/ 590967 h 4705764"/>
              <a:gd name="connsiteX9-1657" fmla="*/ 1808066 w 1825371"/>
              <a:gd name="connsiteY9-1658" fmla="*/ 545399 h 4705764"/>
              <a:gd name="connsiteX10-1659" fmla="*/ 1825326 w 1825371"/>
              <a:gd name="connsiteY10-1660" fmla="*/ 554375 h 4705764"/>
              <a:gd name="connsiteX11-1661" fmla="*/ 1811172 w 1825371"/>
              <a:gd name="connsiteY11-1662" fmla="*/ 590277 h 4705764"/>
              <a:gd name="connsiteX12-1663" fmla="*/ 1721073 w 1825371"/>
              <a:gd name="connsiteY12-1664" fmla="*/ 698326 h 4705764"/>
              <a:gd name="connsiteX13-1665" fmla="*/ 1385877 w 1825371"/>
              <a:gd name="connsiteY13-1666" fmla="*/ 1068389 h 4705764"/>
              <a:gd name="connsiteX14-1667" fmla="*/ 1376211 w 1825371"/>
              <a:gd name="connsiteY14-1668" fmla="*/ 1098421 h 4705764"/>
              <a:gd name="connsiteX15-1669" fmla="*/ 1361366 w 1825371"/>
              <a:gd name="connsiteY15-1670" fmla="*/ 1135359 h 4705764"/>
              <a:gd name="connsiteX16-1671" fmla="*/ 1355153 w 1825371"/>
              <a:gd name="connsiteY16-1672" fmla="*/ 1169879 h 4705764"/>
              <a:gd name="connsiteX17-1673" fmla="*/ 1409696 w 1825371"/>
              <a:gd name="connsiteY17-1674" fmla="*/ 1384253 h 4705764"/>
              <a:gd name="connsiteX18-1675" fmla="*/ 1524994 w 1825371"/>
              <a:gd name="connsiteY18-1676" fmla="*/ 1739817 h 4705764"/>
              <a:gd name="connsiteX19-1677" fmla="*/ 1659971 w 1825371"/>
              <a:gd name="connsiteY19-1678" fmla="*/ 2199288 h 4705764"/>
              <a:gd name="connsiteX20-1679" fmla="*/ 1782864 w 1825371"/>
              <a:gd name="connsiteY20-1680" fmla="*/ 2697077 h 4705764"/>
              <a:gd name="connsiteX21-1681" fmla="*/ 1794257 w 1825371"/>
              <a:gd name="connsiteY21-1682" fmla="*/ 2767845 h 4705764"/>
              <a:gd name="connsiteX22-1683" fmla="*/ 1791840 w 1825371"/>
              <a:gd name="connsiteY22-1684" fmla="*/ 2778202 h 4705764"/>
              <a:gd name="connsiteX23-1685" fmla="*/ 1784245 w 1825371"/>
              <a:gd name="connsiteY23-1686" fmla="*/ 2770607 h 4705764"/>
              <a:gd name="connsiteX24-1687" fmla="*/ 1746617 w 1825371"/>
              <a:gd name="connsiteY24-1688" fmla="*/ 2660831 h 4705764"/>
              <a:gd name="connsiteX25-1689" fmla="*/ 1513602 w 1825371"/>
              <a:gd name="connsiteY25-1690" fmla="*/ 1875484 h 4705764"/>
              <a:gd name="connsiteX26-1691" fmla="*/ 1297158 w 1825371"/>
              <a:gd name="connsiteY26-1692" fmla="*/ 1267919 h 4705764"/>
              <a:gd name="connsiteX27-1693" fmla="*/ 1275064 w 1825371"/>
              <a:gd name="connsiteY27-1694" fmla="*/ 1217173 h 4705764"/>
              <a:gd name="connsiteX28-1695" fmla="*/ 1248483 w 1825371"/>
              <a:gd name="connsiteY28-1696" fmla="*/ 1193353 h 4705764"/>
              <a:gd name="connsiteX29-1697" fmla="*/ 1232949 w 1825371"/>
              <a:gd name="connsiteY29-1698" fmla="*/ 1222351 h 4705764"/>
              <a:gd name="connsiteX30-1699" fmla="*/ 1230877 w 1825371"/>
              <a:gd name="connsiteY30-1700" fmla="*/ 1283108 h 4705764"/>
              <a:gd name="connsiteX31-1701" fmla="*/ 1227154 w 1825371"/>
              <a:gd name="connsiteY31-1702" fmla="*/ 4705764 h 4705764"/>
              <a:gd name="connsiteX32-1703" fmla="*/ 998710 w 1825371"/>
              <a:gd name="connsiteY32-1704" fmla="*/ 4695715 h 4705764"/>
              <a:gd name="connsiteX33-1705" fmla="*/ 1125245 w 1825371"/>
              <a:gd name="connsiteY33-1706" fmla="*/ 1293464 h 4705764"/>
              <a:gd name="connsiteX34-1707" fmla="*/ 1096247 w 1825371"/>
              <a:gd name="connsiteY34-1708" fmla="*/ 1270681 h 4705764"/>
              <a:gd name="connsiteX35-1709" fmla="*/ 984400 w 1825371"/>
              <a:gd name="connsiteY35-1710" fmla="*/ 1242374 h 4705764"/>
              <a:gd name="connsiteX36-1711" fmla="*/ 977149 w 1825371"/>
              <a:gd name="connsiteY36-1712" fmla="*/ 1225458 h 4705764"/>
              <a:gd name="connsiteX37-1713" fmla="*/ 983019 w 1825371"/>
              <a:gd name="connsiteY37-1714" fmla="*/ 1189902 h 4705764"/>
              <a:gd name="connsiteX38-1715" fmla="*/ 1016158 w 1825371"/>
              <a:gd name="connsiteY38-1716" fmla="*/ 1097041 h 4705764"/>
              <a:gd name="connsiteX39-1717" fmla="*/ 1055513 w 1825371"/>
              <a:gd name="connsiteY39-1718" fmla="*/ 1078055 h 4705764"/>
              <a:gd name="connsiteX40-1719" fmla="*/ 1097628 w 1825371"/>
              <a:gd name="connsiteY40-1720" fmla="*/ 1104290 h 4705764"/>
              <a:gd name="connsiteX41-1721" fmla="*/ 1115579 w 1825371"/>
              <a:gd name="connsiteY41-1722" fmla="*/ 1107743 h 4705764"/>
              <a:gd name="connsiteX42-1723" fmla="*/ 1177026 w 1825371"/>
              <a:gd name="connsiteY42-1724" fmla="*/ 1087375 h 4705764"/>
              <a:gd name="connsiteX43-1725" fmla="*/ 1179787 w 1825371"/>
              <a:gd name="connsiteY43-1726" fmla="*/ 1073913 h 4705764"/>
              <a:gd name="connsiteX44-1727" fmla="*/ 1135255 w 1825371"/>
              <a:gd name="connsiteY44-1728" fmla="*/ 1041117 h 4705764"/>
              <a:gd name="connsiteX45-1729" fmla="*/ 939868 w 1825371"/>
              <a:gd name="connsiteY45-1730" fmla="*/ 883702 h 4705764"/>
              <a:gd name="connsiteX46-1731" fmla="*/ 549783 w 1825371"/>
              <a:gd name="connsiteY46-1732" fmla="*/ 496379 h 4705764"/>
              <a:gd name="connsiteX47-1733" fmla="*/ 40947 w 1825371"/>
              <a:gd name="connsiteY47-1734" fmla="*/ 48990 h 4705764"/>
              <a:gd name="connsiteX48-1735" fmla="*/ 5735 w 1825371"/>
              <a:gd name="connsiteY48-1736" fmla="*/ 17231 h 4705764"/>
              <a:gd name="connsiteX49-1737" fmla="*/ 902 w 1825371"/>
              <a:gd name="connsiteY49-1738" fmla="*/ 4114 h 4705764"/>
              <a:gd name="connsiteX50-1739" fmla="*/ 15747 w 1825371"/>
              <a:gd name="connsiteY50-1740" fmla="*/ 1352 h 47057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/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-1" fmla="*/ 15747 w 1825371"/>
              <a:gd name="connsiteY0-2" fmla="*/ 1352 h 4705763"/>
              <a:gd name="connsiteX1-3" fmla="*/ 83062 w 1825371"/>
              <a:gd name="connsiteY1-4" fmla="*/ 34837 h 4705763"/>
              <a:gd name="connsiteX2-5" fmla="*/ 961270 w 1825371"/>
              <a:gd name="connsiteY2-6" fmla="*/ 755975 h 4705763"/>
              <a:gd name="connsiteX3-7" fmla="*/ 1239162 w 1825371"/>
              <a:gd name="connsiteY3-8" fmla="*/ 1001764 h 4705763"/>
              <a:gd name="connsiteX4-9" fmla="*/ 1276445 w 1825371"/>
              <a:gd name="connsiteY4-10" fmla="*/ 1025928 h 4705763"/>
              <a:gd name="connsiteX5-11" fmla="*/ 1316489 w 1825371"/>
              <a:gd name="connsiteY5-12" fmla="*/ 1009704 h 4705763"/>
              <a:gd name="connsiteX6-13" fmla="*/ 1345141 w 1825371"/>
              <a:gd name="connsiteY6-14" fmla="*/ 948602 h 4705763"/>
              <a:gd name="connsiteX7-15" fmla="*/ 1407624 w 1825371"/>
              <a:gd name="connsiteY7-16" fmla="*/ 869894 h 4705763"/>
              <a:gd name="connsiteX8-17" fmla="*/ 1749379 w 1825371"/>
              <a:gd name="connsiteY8-18" fmla="*/ 590967 h 4705763"/>
              <a:gd name="connsiteX9-19" fmla="*/ 1808066 w 1825371"/>
              <a:gd name="connsiteY9-20" fmla="*/ 545399 h 4705763"/>
              <a:gd name="connsiteX10-21" fmla="*/ 1825326 w 1825371"/>
              <a:gd name="connsiteY10-22" fmla="*/ 554375 h 4705763"/>
              <a:gd name="connsiteX11-23" fmla="*/ 1811172 w 1825371"/>
              <a:gd name="connsiteY11-24" fmla="*/ 590277 h 4705763"/>
              <a:gd name="connsiteX12-25" fmla="*/ 1721073 w 1825371"/>
              <a:gd name="connsiteY12-26" fmla="*/ 698326 h 4705763"/>
              <a:gd name="connsiteX13-27" fmla="*/ 1385877 w 1825371"/>
              <a:gd name="connsiteY13-28" fmla="*/ 1068389 h 4705763"/>
              <a:gd name="connsiteX14-29" fmla="*/ 1376211 w 1825371"/>
              <a:gd name="connsiteY14-30" fmla="*/ 1098421 h 4705763"/>
              <a:gd name="connsiteX15-31" fmla="*/ 1361366 w 1825371"/>
              <a:gd name="connsiteY15-32" fmla="*/ 1135359 h 4705763"/>
              <a:gd name="connsiteX16-33" fmla="*/ 1355153 w 1825371"/>
              <a:gd name="connsiteY16-34" fmla="*/ 1169879 h 4705763"/>
              <a:gd name="connsiteX17-35" fmla="*/ 1409696 w 1825371"/>
              <a:gd name="connsiteY17-36" fmla="*/ 1384253 h 4705763"/>
              <a:gd name="connsiteX18-37" fmla="*/ 1524994 w 1825371"/>
              <a:gd name="connsiteY18-38" fmla="*/ 1739817 h 4705763"/>
              <a:gd name="connsiteX19-39" fmla="*/ 1659971 w 1825371"/>
              <a:gd name="connsiteY19-40" fmla="*/ 2199288 h 4705763"/>
              <a:gd name="connsiteX20-41" fmla="*/ 1782864 w 1825371"/>
              <a:gd name="connsiteY20-42" fmla="*/ 2697077 h 4705763"/>
              <a:gd name="connsiteX21-43" fmla="*/ 1794257 w 1825371"/>
              <a:gd name="connsiteY21-44" fmla="*/ 2767845 h 4705763"/>
              <a:gd name="connsiteX22-45" fmla="*/ 1791840 w 1825371"/>
              <a:gd name="connsiteY22-46" fmla="*/ 2778202 h 4705763"/>
              <a:gd name="connsiteX23-47" fmla="*/ 1784245 w 1825371"/>
              <a:gd name="connsiteY23-48" fmla="*/ 2770607 h 4705763"/>
              <a:gd name="connsiteX24-49" fmla="*/ 1746617 w 1825371"/>
              <a:gd name="connsiteY24-50" fmla="*/ 2660831 h 4705763"/>
              <a:gd name="connsiteX25-51" fmla="*/ 1513602 w 1825371"/>
              <a:gd name="connsiteY25-52" fmla="*/ 1875484 h 4705763"/>
              <a:gd name="connsiteX26-53" fmla="*/ 1297158 w 1825371"/>
              <a:gd name="connsiteY26-54" fmla="*/ 1267919 h 4705763"/>
              <a:gd name="connsiteX27-55" fmla="*/ 1275064 w 1825371"/>
              <a:gd name="connsiteY27-56" fmla="*/ 1217173 h 4705763"/>
              <a:gd name="connsiteX28-57" fmla="*/ 1248483 w 1825371"/>
              <a:gd name="connsiteY28-58" fmla="*/ 1193353 h 4705763"/>
              <a:gd name="connsiteX29-59" fmla="*/ 1232949 w 1825371"/>
              <a:gd name="connsiteY29-60" fmla="*/ 1222351 h 4705763"/>
              <a:gd name="connsiteX30-61" fmla="*/ 1230877 w 1825371"/>
              <a:gd name="connsiteY30-62" fmla="*/ 1283108 h 4705763"/>
              <a:gd name="connsiteX31-63" fmla="*/ 1243305 w 1825371"/>
              <a:gd name="connsiteY31-64" fmla="*/ 1522336 h 4705763"/>
              <a:gd name="connsiteX32-65" fmla="*/ 1261256 w 1825371"/>
              <a:gd name="connsiteY32-66" fmla="*/ 1854772 h 4705763"/>
              <a:gd name="connsiteX33-67" fmla="*/ 1272647 w 1825371"/>
              <a:gd name="connsiteY33-68" fmla="*/ 2086061 h 4705763"/>
              <a:gd name="connsiteX34-69" fmla="*/ 1288528 w 1825371"/>
              <a:gd name="connsiteY34-70" fmla="*/ 2674639 h 4705763"/>
              <a:gd name="connsiteX35-71" fmla="*/ 1297493 w 1825371"/>
              <a:gd name="connsiteY35-72" fmla="*/ 3047785 h 4705763"/>
              <a:gd name="connsiteX36-73" fmla="*/ 938419 w 1825371"/>
              <a:gd name="connsiteY36-74" fmla="*/ 4705763 h 4705763"/>
              <a:gd name="connsiteX37-75" fmla="*/ 1053441 w 1825371"/>
              <a:gd name="connsiteY37-76" fmla="*/ 2920082 h 4705763"/>
              <a:gd name="connsiteX38-77" fmla="*/ 1066213 w 1825371"/>
              <a:gd name="connsiteY38-78" fmla="*/ 2573839 h 4705763"/>
              <a:gd name="connsiteX39-79" fmla="*/ 1077951 w 1825371"/>
              <a:gd name="connsiteY39-80" fmla="*/ 2236916 h 4705763"/>
              <a:gd name="connsiteX40-81" fmla="*/ 1093485 w 1825371"/>
              <a:gd name="connsiteY40-82" fmla="*/ 1882733 h 4705763"/>
              <a:gd name="connsiteX41-83" fmla="*/ 1107983 w 1825371"/>
              <a:gd name="connsiteY41-84" fmla="*/ 1608293 h 4705763"/>
              <a:gd name="connsiteX42-85" fmla="*/ 1125245 w 1825371"/>
              <a:gd name="connsiteY42-86" fmla="*/ 1293464 h 4705763"/>
              <a:gd name="connsiteX43-87" fmla="*/ 1096247 w 1825371"/>
              <a:gd name="connsiteY43-88" fmla="*/ 1270681 h 4705763"/>
              <a:gd name="connsiteX44-89" fmla="*/ 984400 w 1825371"/>
              <a:gd name="connsiteY44-90" fmla="*/ 1242374 h 4705763"/>
              <a:gd name="connsiteX45-91" fmla="*/ 977149 w 1825371"/>
              <a:gd name="connsiteY45-92" fmla="*/ 1225458 h 4705763"/>
              <a:gd name="connsiteX46-93" fmla="*/ 983019 w 1825371"/>
              <a:gd name="connsiteY46-94" fmla="*/ 1189902 h 4705763"/>
              <a:gd name="connsiteX47-95" fmla="*/ 1016158 w 1825371"/>
              <a:gd name="connsiteY47-96" fmla="*/ 1097041 h 4705763"/>
              <a:gd name="connsiteX48-97" fmla="*/ 1055513 w 1825371"/>
              <a:gd name="connsiteY48-98" fmla="*/ 1078055 h 4705763"/>
              <a:gd name="connsiteX49-99" fmla="*/ 1097628 w 1825371"/>
              <a:gd name="connsiteY49-100" fmla="*/ 1104290 h 4705763"/>
              <a:gd name="connsiteX50-101" fmla="*/ 1115579 w 1825371"/>
              <a:gd name="connsiteY50-102" fmla="*/ 1107743 h 4705763"/>
              <a:gd name="connsiteX51-103" fmla="*/ 1177026 w 1825371"/>
              <a:gd name="connsiteY51-104" fmla="*/ 1087375 h 4705763"/>
              <a:gd name="connsiteX52-105" fmla="*/ 1179787 w 1825371"/>
              <a:gd name="connsiteY52-106" fmla="*/ 1073913 h 4705763"/>
              <a:gd name="connsiteX53-107" fmla="*/ 1135255 w 1825371"/>
              <a:gd name="connsiteY53-108" fmla="*/ 1041117 h 4705763"/>
              <a:gd name="connsiteX54-109" fmla="*/ 939868 w 1825371"/>
              <a:gd name="connsiteY54-110" fmla="*/ 883702 h 4705763"/>
              <a:gd name="connsiteX55-111" fmla="*/ 549783 w 1825371"/>
              <a:gd name="connsiteY55-112" fmla="*/ 496379 h 4705763"/>
              <a:gd name="connsiteX56-113" fmla="*/ 40947 w 1825371"/>
              <a:gd name="connsiteY56-114" fmla="*/ 48990 h 4705763"/>
              <a:gd name="connsiteX57-115" fmla="*/ 5735 w 1825371"/>
              <a:gd name="connsiteY57-116" fmla="*/ 17231 h 4705763"/>
              <a:gd name="connsiteX58-117" fmla="*/ 902 w 1825371"/>
              <a:gd name="connsiteY58-118" fmla="*/ 4114 h 4705763"/>
              <a:gd name="connsiteX59-119" fmla="*/ 15747 w 1825371"/>
              <a:gd name="connsiteY59-120" fmla="*/ 1352 h 4705763"/>
              <a:gd name="connsiteX0-121" fmla="*/ 15747 w 1825371"/>
              <a:gd name="connsiteY0-122" fmla="*/ 1352 h 4705763"/>
              <a:gd name="connsiteX1-123" fmla="*/ 83062 w 1825371"/>
              <a:gd name="connsiteY1-124" fmla="*/ 34837 h 4705763"/>
              <a:gd name="connsiteX2-125" fmla="*/ 961270 w 1825371"/>
              <a:gd name="connsiteY2-126" fmla="*/ 755975 h 4705763"/>
              <a:gd name="connsiteX3-127" fmla="*/ 1239162 w 1825371"/>
              <a:gd name="connsiteY3-128" fmla="*/ 1001764 h 4705763"/>
              <a:gd name="connsiteX4-129" fmla="*/ 1276445 w 1825371"/>
              <a:gd name="connsiteY4-130" fmla="*/ 1025928 h 4705763"/>
              <a:gd name="connsiteX5-131" fmla="*/ 1316489 w 1825371"/>
              <a:gd name="connsiteY5-132" fmla="*/ 1009704 h 4705763"/>
              <a:gd name="connsiteX6-133" fmla="*/ 1345141 w 1825371"/>
              <a:gd name="connsiteY6-134" fmla="*/ 948602 h 4705763"/>
              <a:gd name="connsiteX7-135" fmla="*/ 1407624 w 1825371"/>
              <a:gd name="connsiteY7-136" fmla="*/ 869894 h 4705763"/>
              <a:gd name="connsiteX8-137" fmla="*/ 1749379 w 1825371"/>
              <a:gd name="connsiteY8-138" fmla="*/ 590967 h 4705763"/>
              <a:gd name="connsiteX9-139" fmla="*/ 1808066 w 1825371"/>
              <a:gd name="connsiteY9-140" fmla="*/ 545399 h 4705763"/>
              <a:gd name="connsiteX10-141" fmla="*/ 1825326 w 1825371"/>
              <a:gd name="connsiteY10-142" fmla="*/ 554375 h 4705763"/>
              <a:gd name="connsiteX11-143" fmla="*/ 1811172 w 1825371"/>
              <a:gd name="connsiteY11-144" fmla="*/ 590277 h 4705763"/>
              <a:gd name="connsiteX12-145" fmla="*/ 1721073 w 1825371"/>
              <a:gd name="connsiteY12-146" fmla="*/ 698326 h 4705763"/>
              <a:gd name="connsiteX13-147" fmla="*/ 1385877 w 1825371"/>
              <a:gd name="connsiteY13-148" fmla="*/ 1068389 h 4705763"/>
              <a:gd name="connsiteX14-149" fmla="*/ 1376211 w 1825371"/>
              <a:gd name="connsiteY14-150" fmla="*/ 1098421 h 4705763"/>
              <a:gd name="connsiteX15-151" fmla="*/ 1361366 w 1825371"/>
              <a:gd name="connsiteY15-152" fmla="*/ 1135359 h 4705763"/>
              <a:gd name="connsiteX16-153" fmla="*/ 1355153 w 1825371"/>
              <a:gd name="connsiteY16-154" fmla="*/ 1169879 h 4705763"/>
              <a:gd name="connsiteX17-155" fmla="*/ 1409696 w 1825371"/>
              <a:gd name="connsiteY17-156" fmla="*/ 1384253 h 4705763"/>
              <a:gd name="connsiteX18-157" fmla="*/ 1524994 w 1825371"/>
              <a:gd name="connsiteY18-158" fmla="*/ 1739817 h 4705763"/>
              <a:gd name="connsiteX19-159" fmla="*/ 1659971 w 1825371"/>
              <a:gd name="connsiteY19-160" fmla="*/ 2199288 h 4705763"/>
              <a:gd name="connsiteX20-161" fmla="*/ 1782864 w 1825371"/>
              <a:gd name="connsiteY20-162" fmla="*/ 2697077 h 4705763"/>
              <a:gd name="connsiteX21-163" fmla="*/ 1794257 w 1825371"/>
              <a:gd name="connsiteY21-164" fmla="*/ 2767845 h 4705763"/>
              <a:gd name="connsiteX22-165" fmla="*/ 1791840 w 1825371"/>
              <a:gd name="connsiteY22-166" fmla="*/ 2778202 h 4705763"/>
              <a:gd name="connsiteX23-167" fmla="*/ 1784245 w 1825371"/>
              <a:gd name="connsiteY23-168" fmla="*/ 2770607 h 4705763"/>
              <a:gd name="connsiteX24-169" fmla="*/ 1746617 w 1825371"/>
              <a:gd name="connsiteY24-170" fmla="*/ 2660831 h 4705763"/>
              <a:gd name="connsiteX25-171" fmla="*/ 1513602 w 1825371"/>
              <a:gd name="connsiteY25-172" fmla="*/ 1875484 h 4705763"/>
              <a:gd name="connsiteX26-173" fmla="*/ 1297158 w 1825371"/>
              <a:gd name="connsiteY26-174" fmla="*/ 1267919 h 4705763"/>
              <a:gd name="connsiteX27-175" fmla="*/ 1275064 w 1825371"/>
              <a:gd name="connsiteY27-176" fmla="*/ 1217173 h 4705763"/>
              <a:gd name="connsiteX28-177" fmla="*/ 1248483 w 1825371"/>
              <a:gd name="connsiteY28-178" fmla="*/ 1193353 h 4705763"/>
              <a:gd name="connsiteX29-179" fmla="*/ 1232949 w 1825371"/>
              <a:gd name="connsiteY29-180" fmla="*/ 1222351 h 4705763"/>
              <a:gd name="connsiteX30-181" fmla="*/ 1230877 w 1825371"/>
              <a:gd name="connsiteY30-182" fmla="*/ 1283108 h 4705763"/>
              <a:gd name="connsiteX31-183" fmla="*/ 1243305 w 1825371"/>
              <a:gd name="connsiteY31-184" fmla="*/ 1522336 h 4705763"/>
              <a:gd name="connsiteX32-185" fmla="*/ 1261256 w 1825371"/>
              <a:gd name="connsiteY32-186" fmla="*/ 1854772 h 4705763"/>
              <a:gd name="connsiteX33-187" fmla="*/ 1272647 w 1825371"/>
              <a:gd name="connsiteY33-188" fmla="*/ 2086061 h 4705763"/>
              <a:gd name="connsiteX34-189" fmla="*/ 1288528 w 1825371"/>
              <a:gd name="connsiteY34-190" fmla="*/ 2674639 h 4705763"/>
              <a:gd name="connsiteX35-191" fmla="*/ 1297493 w 1825371"/>
              <a:gd name="connsiteY35-192" fmla="*/ 4685667 h 4705763"/>
              <a:gd name="connsiteX36-193" fmla="*/ 938419 w 1825371"/>
              <a:gd name="connsiteY36-194" fmla="*/ 4705763 h 4705763"/>
              <a:gd name="connsiteX37-195" fmla="*/ 1053441 w 1825371"/>
              <a:gd name="connsiteY37-196" fmla="*/ 2920082 h 4705763"/>
              <a:gd name="connsiteX38-197" fmla="*/ 1066213 w 1825371"/>
              <a:gd name="connsiteY38-198" fmla="*/ 2573839 h 4705763"/>
              <a:gd name="connsiteX39-199" fmla="*/ 1077951 w 1825371"/>
              <a:gd name="connsiteY39-200" fmla="*/ 2236916 h 4705763"/>
              <a:gd name="connsiteX40-201" fmla="*/ 1093485 w 1825371"/>
              <a:gd name="connsiteY40-202" fmla="*/ 1882733 h 4705763"/>
              <a:gd name="connsiteX41-203" fmla="*/ 1107983 w 1825371"/>
              <a:gd name="connsiteY41-204" fmla="*/ 1608293 h 4705763"/>
              <a:gd name="connsiteX42-205" fmla="*/ 1125245 w 1825371"/>
              <a:gd name="connsiteY42-206" fmla="*/ 1293464 h 4705763"/>
              <a:gd name="connsiteX43-207" fmla="*/ 1096247 w 1825371"/>
              <a:gd name="connsiteY43-208" fmla="*/ 1270681 h 4705763"/>
              <a:gd name="connsiteX44-209" fmla="*/ 984400 w 1825371"/>
              <a:gd name="connsiteY44-210" fmla="*/ 1242374 h 4705763"/>
              <a:gd name="connsiteX45-211" fmla="*/ 977149 w 1825371"/>
              <a:gd name="connsiteY45-212" fmla="*/ 1225458 h 4705763"/>
              <a:gd name="connsiteX46-213" fmla="*/ 983019 w 1825371"/>
              <a:gd name="connsiteY46-214" fmla="*/ 1189902 h 4705763"/>
              <a:gd name="connsiteX47-215" fmla="*/ 1016158 w 1825371"/>
              <a:gd name="connsiteY47-216" fmla="*/ 1097041 h 4705763"/>
              <a:gd name="connsiteX48-217" fmla="*/ 1055513 w 1825371"/>
              <a:gd name="connsiteY48-218" fmla="*/ 1078055 h 4705763"/>
              <a:gd name="connsiteX49-219" fmla="*/ 1097628 w 1825371"/>
              <a:gd name="connsiteY49-220" fmla="*/ 1104290 h 4705763"/>
              <a:gd name="connsiteX50-221" fmla="*/ 1115579 w 1825371"/>
              <a:gd name="connsiteY50-222" fmla="*/ 1107743 h 4705763"/>
              <a:gd name="connsiteX51-223" fmla="*/ 1177026 w 1825371"/>
              <a:gd name="connsiteY51-224" fmla="*/ 1087375 h 4705763"/>
              <a:gd name="connsiteX52-225" fmla="*/ 1179787 w 1825371"/>
              <a:gd name="connsiteY52-226" fmla="*/ 1073913 h 4705763"/>
              <a:gd name="connsiteX53-227" fmla="*/ 1135255 w 1825371"/>
              <a:gd name="connsiteY53-228" fmla="*/ 1041117 h 4705763"/>
              <a:gd name="connsiteX54-229" fmla="*/ 939868 w 1825371"/>
              <a:gd name="connsiteY54-230" fmla="*/ 883702 h 4705763"/>
              <a:gd name="connsiteX55-231" fmla="*/ 549783 w 1825371"/>
              <a:gd name="connsiteY55-232" fmla="*/ 496379 h 4705763"/>
              <a:gd name="connsiteX56-233" fmla="*/ 40947 w 1825371"/>
              <a:gd name="connsiteY56-234" fmla="*/ 48990 h 4705763"/>
              <a:gd name="connsiteX57-235" fmla="*/ 5735 w 1825371"/>
              <a:gd name="connsiteY57-236" fmla="*/ 17231 h 4705763"/>
              <a:gd name="connsiteX58-237" fmla="*/ 902 w 1825371"/>
              <a:gd name="connsiteY58-238" fmla="*/ 4114 h 4705763"/>
              <a:gd name="connsiteX59-239" fmla="*/ 15747 w 1825371"/>
              <a:gd name="connsiteY59-240" fmla="*/ 1352 h 4705763"/>
              <a:gd name="connsiteX0-241" fmla="*/ 15747 w 1825371"/>
              <a:gd name="connsiteY0-242" fmla="*/ 1352 h 4705763"/>
              <a:gd name="connsiteX1-243" fmla="*/ 83062 w 1825371"/>
              <a:gd name="connsiteY1-244" fmla="*/ 34837 h 4705763"/>
              <a:gd name="connsiteX2-245" fmla="*/ 961270 w 1825371"/>
              <a:gd name="connsiteY2-246" fmla="*/ 755975 h 4705763"/>
              <a:gd name="connsiteX3-247" fmla="*/ 1239162 w 1825371"/>
              <a:gd name="connsiteY3-248" fmla="*/ 1001764 h 4705763"/>
              <a:gd name="connsiteX4-249" fmla="*/ 1276445 w 1825371"/>
              <a:gd name="connsiteY4-250" fmla="*/ 1025928 h 4705763"/>
              <a:gd name="connsiteX5-251" fmla="*/ 1316489 w 1825371"/>
              <a:gd name="connsiteY5-252" fmla="*/ 1009704 h 4705763"/>
              <a:gd name="connsiteX6-253" fmla="*/ 1345141 w 1825371"/>
              <a:gd name="connsiteY6-254" fmla="*/ 948602 h 4705763"/>
              <a:gd name="connsiteX7-255" fmla="*/ 1407624 w 1825371"/>
              <a:gd name="connsiteY7-256" fmla="*/ 869894 h 4705763"/>
              <a:gd name="connsiteX8-257" fmla="*/ 1749379 w 1825371"/>
              <a:gd name="connsiteY8-258" fmla="*/ 590967 h 4705763"/>
              <a:gd name="connsiteX9-259" fmla="*/ 1808066 w 1825371"/>
              <a:gd name="connsiteY9-260" fmla="*/ 545399 h 4705763"/>
              <a:gd name="connsiteX10-261" fmla="*/ 1825326 w 1825371"/>
              <a:gd name="connsiteY10-262" fmla="*/ 554375 h 4705763"/>
              <a:gd name="connsiteX11-263" fmla="*/ 1811172 w 1825371"/>
              <a:gd name="connsiteY11-264" fmla="*/ 590277 h 4705763"/>
              <a:gd name="connsiteX12-265" fmla="*/ 1721073 w 1825371"/>
              <a:gd name="connsiteY12-266" fmla="*/ 698326 h 4705763"/>
              <a:gd name="connsiteX13-267" fmla="*/ 1385877 w 1825371"/>
              <a:gd name="connsiteY13-268" fmla="*/ 1068389 h 4705763"/>
              <a:gd name="connsiteX14-269" fmla="*/ 1376211 w 1825371"/>
              <a:gd name="connsiteY14-270" fmla="*/ 1098421 h 4705763"/>
              <a:gd name="connsiteX15-271" fmla="*/ 1361366 w 1825371"/>
              <a:gd name="connsiteY15-272" fmla="*/ 1135359 h 4705763"/>
              <a:gd name="connsiteX16-273" fmla="*/ 1355153 w 1825371"/>
              <a:gd name="connsiteY16-274" fmla="*/ 1169879 h 4705763"/>
              <a:gd name="connsiteX17-275" fmla="*/ 1409696 w 1825371"/>
              <a:gd name="connsiteY17-276" fmla="*/ 1384253 h 4705763"/>
              <a:gd name="connsiteX18-277" fmla="*/ 1524994 w 1825371"/>
              <a:gd name="connsiteY18-278" fmla="*/ 1739817 h 4705763"/>
              <a:gd name="connsiteX19-279" fmla="*/ 1659971 w 1825371"/>
              <a:gd name="connsiteY19-280" fmla="*/ 2199288 h 4705763"/>
              <a:gd name="connsiteX20-281" fmla="*/ 1782864 w 1825371"/>
              <a:gd name="connsiteY20-282" fmla="*/ 2697077 h 4705763"/>
              <a:gd name="connsiteX21-283" fmla="*/ 1794257 w 1825371"/>
              <a:gd name="connsiteY21-284" fmla="*/ 2767845 h 4705763"/>
              <a:gd name="connsiteX22-285" fmla="*/ 1791840 w 1825371"/>
              <a:gd name="connsiteY22-286" fmla="*/ 2778202 h 4705763"/>
              <a:gd name="connsiteX23-287" fmla="*/ 1784245 w 1825371"/>
              <a:gd name="connsiteY23-288" fmla="*/ 2770607 h 4705763"/>
              <a:gd name="connsiteX24-289" fmla="*/ 1746617 w 1825371"/>
              <a:gd name="connsiteY24-290" fmla="*/ 2660831 h 4705763"/>
              <a:gd name="connsiteX25-291" fmla="*/ 1513602 w 1825371"/>
              <a:gd name="connsiteY25-292" fmla="*/ 1875484 h 4705763"/>
              <a:gd name="connsiteX26-293" fmla="*/ 1297158 w 1825371"/>
              <a:gd name="connsiteY26-294" fmla="*/ 1267919 h 4705763"/>
              <a:gd name="connsiteX27-295" fmla="*/ 1275064 w 1825371"/>
              <a:gd name="connsiteY27-296" fmla="*/ 1217173 h 4705763"/>
              <a:gd name="connsiteX28-297" fmla="*/ 1248483 w 1825371"/>
              <a:gd name="connsiteY28-298" fmla="*/ 1193353 h 4705763"/>
              <a:gd name="connsiteX29-299" fmla="*/ 1232949 w 1825371"/>
              <a:gd name="connsiteY29-300" fmla="*/ 1222351 h 4705763"/>
              <a:gd name="connsiteX30-301" fmla="*/ 1230877 w 1825371"/>
              <a:gd name="connsiteY30-302" fmla="*/ 1283108 h 4705763"/>
              <a:gd name="connsiteX31-303" fmla="*/ 1243305 w 1825371"/>
              <a:gd name="connsiteY31-304" fmla="*/ 1522336 h 4705763"/>
              <a:gd name="connsiteX32-305" fmla="*/ 1261256 w 1825371"/>
              <a:gd name="connsiteY32-306" fmla="*/ 1854772 h 4705763"/>
              <a:gd name="connsiteX33-307" fmla="*/ 1272647 w 1825371"/>
              <a:gd name="connsiteY33-308" fmla="*/ 2086061 h 4705763"/>
              <a:gd name="connsiteX34-309" fmla="*/ 1297493 w 1825371"/>
              <a:gd name="connsiteY34-310" fmla="*/ 4685667 h 4705763"/>
              <a:gd name="connsiteX35-311" fmla="*/ 938419 w 1825371"/>
              <a:gd name="connsiteY35-312" fmla="*/ 4705763 h 4705763"/>
              <a:gd name="connsiteX36-313" fmla="*/ 1053441 w 1825371"/>
              <a:gd name="connsiteY36-314" fmla="*/ 2920082 h 4705763"/>
              <a:gd name="connsiteX37-315" fmla="*/ 1066213 w 1825371"/>
              <a:gd name="connsiteY37-316" fmla="*/ 2573839 h 4705763"/>
              <a:gd name="connsiteX38-317" fmla="*/ 1077951 w 1825371"/>
              <a:gd name="connsiteY38-318" fmla="*/ 2236916 h 4705763"/>
              <a:gd name="connsiteX39-319" fmla="*/ 1093485 w 1825371"/>
              <a:gd name="connsiteY39-320" fmla="*/ 1882733 h 4705763"/>
              <a:gd name="connsiteX40-321" fmla="*/ 1107983 w 1825371"/>
              <a:gd name="connsiteY40-322" fmla="*/ 1608293 h 4705763"/>
              <a:gd name="connsiteX41-323" fmla="*/ 1125245 w 1825371"/>
              <a:gd name="connsiteY41-324" fmla="*/ 1293464 h 4705763"/>
              <a:gd name="connsiteX42-325" fmla="*/ 1096247 w 1825371"/>
              <a:gd name="connsiteY42-326" fmla="*/ 1270681 h 4705763"/>
              <a:gd name="connsiteX43-327" fmla="*/ 984400 w 1825371"/>
              <a:gd name="connsiteY43-328" fmla="*/ 1242374 h 4705763"/>
              <a:gd name="connsiteX44-329" fmla="*/ 977149 w 1825371"/>
              <a:gd name="connsiteY44-330" fmla="*/ 1225458 h 4705763"/>
              <a:gd name="connsiteX45-331" fmla="*/ 983019 w 1825371"/>
              <a:gd name="connsiteY45-332" fmla="*/ 1189902 h 4705763"/>
              <a:gd name="connsiteX46-333" fmla="*/ 1016158 w 1825371"/>
              <a:gd name="connsiteY46-334" fmla="*/ 1097041 h 4705763"/>
              <a:gd name="connsiteX47-335" fmla="*/ 1055513 w 1825371"/>
              <a:gd name="connsiteY47-336" fmla="*/ 1078055 h 4705763"/>
              <a:gd name="connsiteX48-337" fmla="*/ 1097628 w 1825371"/>
              <a:gd name="connsiteY48-338" fmla="*/ 1104290 h 4705763"/>
              <a:gd name="connsiteX49-339" fmla="*/ 1115579 w 1825371"/>
              <a:gd name="connsiteY49-340" fmla="*/ 1107743 h 4705763"/>
              <a:gd name="connsiteX50-341" fmla="*/ 1177026 w 1825371"/>
              <a:gd name="connsiteY50-342" fmla="*/ 1087375 h 4705763"/>
              <a:gd name="connsiteX51-343" fmla="*/ 1179787 w 1825371"/>
              <a:gd name="connsiteY51-344" fmla="*/ 1073913 h 4705763"/>
              <a:gd name="connsiteX52-345" fmla="*/ 1135255 w 1825371"/>
              <a:gd name="connsiteY52-346" fmla="*/ 1041117 h 4705763"/>
              <a:gd name="connsiteX53-347" fmla="*/ 939868 w 1825371"/>
              <a:gd name="connsiteY53-348" fmla="*/ 883702 h 4705763"/>
              <a:gd name="connsiteX54-349" fmla="*/ 549783 w 1825371"/>
              <a:gd name="connsiteY54-350" fmla="*/ 496379 h 4705763"/>
              <a:gd name="connsiteX55-351" fmla="*/ 40947 w 1825371"/>
              <a:gd name="connsiteY55-352" fmla="*/ 48990 h 4705763"/>
              <a:gd name="connsiteX56-353" fmla="*/ 5735 w 1825371"/>
              <a:gd name="connsiteY56-354" fmla="*/ 17231 h 4705763"/>
              <a:gd name="connsiteX57-355" fmla="*/ 902 w 1825371"/>
              <a:gd name="connsiteY57-356" fmla="*/ 4114 h 4705763"/>
              <a:gd name="connsiteX58-357" fmla="*/ 15747 w 1825371"/>
              <a:gd name="connsiteY58-358" fmla="*/ 1352 h 4705763"/>
              <a:gd name="connsiteX0-359" fmla="*/ 15747 w 1825371"/>
              <a:gd name="connsiteY0-360" fmla="*/ 1352 h 4705763"/>
              <a:gd name="connsiteX1-361" fmla="*/ 83062 w 1825371"/>
              <a:gd name="connsiteY1-362" fmla="*/ 34837 h 4705763"/>
              <a:gd name="connsiteX2-363" fmla="*/ 961270 w 1825371"/>
              <a:gd name="connsiteY2-364" fmla="*/ 755975 h 4705763"/>
              <a:gd name="connsiteX3-365" fmla="*/ 1239162 w 1825371"/>
              <a:gd name="connsiteY3-366" fmla="*/ 1001764 h 4705763"/>
              <a:gd name="connsiteX4-367" fmla="*/ 1276445 w 1825371"/>
              <a:gd name="connsiteY4-368" fmla="*/ 1025928 h 4705763"/>
              <a:gd name="connsiteX5-369" fmla="*/ 1316489 w 1825371"/>
              <a:gd name="connsiteY5-370" fmla="*/ 1009704 h 4705763"/>
              <a:gd name="connsiteX6-371" fmla="*/ 1345141 w 1825371"/>
              <a:gd name="connsiteY6-372" fmla="*/ 948602 h 4705763"/>
              <a:gd name="connsiteX7-373" fmla="*/ 1407624 w 1825371"/>
              <a:gd name="connsiteY7-374" fmla="*/ 869894 h 4705763"/>
              <a:gd name="connsiteX8-375" fmla="*/ 1749379 w 1825371"/>
              <a:gd name="connsiteY8-376" fmla="*/ 590967 h 4705763"/>
              <a:gd name="connsiteX9-377" fmla="*/ 1808066 w 1825371"/>
              <a:gd name="connsiteY9-378" fmla="*/ 545399 h 4705763"/>
              <a:gd name="connsiteX10-379" fmla="*/ 1825326 w 1825371"/>
              <a:gd name="connsiteY10-380" fmla="*/ 554375 h 4705763"/>
              <a:gd name="connsiteX11-381" fmla="*/ 1811172 w 1825371"/>
              <a:gd name="connsiteY11-382" fmla="*/ 590277 h 4705763"/>
              <a:gd name="connsiteX12-383" fmla="*/ 1721073 w 1825371"/>
              <a:gd name="connsiteY12-384" fmla="*/ 698326 h 4705763"/>
              <a:gd name="connsiteX13-385" fmla="*/ 1385877 w 1825371"/>
              <a:gd name="connsiteY13-386" fmla="*/ 1068389 h 4705763"/>
              <a:gd name="connsiteX14-387" fmla="*/ 1376211 w 1825371"/>
              <a:gd name="connsiteY14-388" fmla="*/ 1098421 h 4705763"/>
              <a:gd name="connsiteX15-389" fmla="*/ 1361366 w 1825371"/>
              <a:gd name="connsiteY15-390" fmla="*/ 1135359 h 4705763"/>
              <a:gd name="connsiteX16-391" fmla="*/ 1355153 w 1825371"/>
              <a:gd name="connsiteY16-392" fmla="*/ 1169879 h 4705763"/>
              <a:gd name="connsiteX17-393" fmla="*/ 1409696 w 1825371"/>
              <a:gd name="connsiteY17-394" fmla="*/ 1384253 h 4705763"/>
              <a:gd name="connsiteX18-395" fmla="*/ 1524994 w 1825371"/>
              <a:gd name="connsiteY18-396" fmla="*/ 1739817 h 4705763"/>
              <a:gd name="connsiteX19-397" fmla="*/ 1659971 w 1825371"/>
              <a:gd name="connsiteY19-398" fmla="*/ 2199288 h 4705763"/>
              <a:gd name="connsiteX20-399" fmla="*/ 1782864 w 1825371"/>
              <a:gd name="connsiteY20-400" fmla="*/ 2697077 h 4705763"/>
              <a:gd name="connsiteX21-401" fmla="*/ 1794257 w 1825371"/>
              <a:gd name="connsiteY21-402" fmla="*/ 2767845 h 4705763"/>
              <a:gd name="connsiteX22-403" fmla="*/ 1791840 w 1825371"/>
              <a:gd name="connsiteY22-404" fmla="*/ 2778202 h 4705763"/>
              <a:gd name="connsiteX23-405" fmla="*/ 1784245 w 1825371"/>
              <a:gd name="connsiteY23-406" fmla="*/ 2770607 h 4705763"/>
              <a:gd name="connsiteX24-407" fmla="*/ 1746617 w 1825371"/>
              <a:gd name="connsiteY24-408" fmla="*/ 2660831 h 4705763"/>
              <a:gd name="connsiteX25-409" fmla="*/ 1513602 w 1825371"/>
              <a:gd name="connsiteY25-410" fmla="*/ 1875484 h 4705763"/>
              <a:gd name="connsiteX26-411" fmla="*/ 1297158 w 1825371"/>
              <a:gd name="connsiteY26-412" fmla="*/ 1267919 h 4705763"/>
              <a:gd name="connsiteX27-413" fmla="*/ 1275064 w 1825371"/>
              <a:gd name="connsiteY27-414" fmla="*/ 1217173 h 4705763"/>
              <a:gd name="connsiteX28-415" fmla="*/ 1248483 w 1825371"/>
              <a:gd name="connsiteY28-416" fmla="*/ 1193353 h 4705763"/>
              <a:gd name="connsiteX29-417" fmla="*/ 1232949 w 1825371"/>
              <a:gd name="connsiteY29-418" fmla="*/ 1222351 h 4705763"/>
              <a:gd name="connsiteX30-419" fmla="*/ 1230877 w 1825371"/>
              <a:gd name="connsiteY30-420" fmla="*/ 1283108 h 4705763"/>
              <a:gd name="connsiteX31-421" fmla="*/ 1243305 w 1825371"/>
              <a:gd name="connsiteY31-422" fmla="*/ 1522336 h 4705763"/>
              <a:gd name="connsiteX32-423" fmla="*/ 1261256 w 1825371"/>
              <a:gd name="connsiteY32-424" fmla="*/ 1854772 h 4705763"/>
              <a:gd name="connsiteX33-425" fmla="*/ 1297493 w 1825371"/>
              <a:gd name="connsiteY33-426" fmla="*/ 4685667 h 4705763"/>
              <a:gd name="connsiteX34-427" fmla="*/ 938419 w 1825371"/>
              <a:gd name="connsiteY34-428" fmla="*/ 4705763 h 4705763"/>
              <a:gd name="connsiteX35-429" fmla="*/ 1053441 w 1825371"/>
              <a:gd name="connsiteY35-430" fmla="*/ 2920082 h 4705763"/>
              <a:gd name="connsiteX36-431" fmla="*/ 1066213 w 1825371"/>
              <a:gd name="connsiteY36-432" fmla="*/ 2573839 h 4705763"/>
              <a:gd name="connsiteX37-433" fmla="*/ 1077951 w 1825371"/>
              <a:gd name="connsiteY37-434" fmla="*/ 2236916 h 4705763"/>
              <a:gd name="connsiteX38-435" fmla="*/ 1093485 w 1825371"/>
              <a:gd name="connsiteY38-436" fmla="*/ 1882733 h 4705763"/>
              <a:gd name="connsiteX39-437" fmla="*/ 1107983 w 1825371"/>
              <a:gd name="connsiteY39-438" fmla="*/ 1608293 h 4705763"/>
              <a:gd name="connsiteX40-439" fmla="*/ 1125245 w 1825371"/>
              <a:gd name="connsiteY40-440" fmla="*/ 1293464 h 4705763"/>
              <a:gd name="connsiteX41-441" fmla="*/ 1096247 w 1825371"/>
              <a:gd name="connsiteY41-442" fmla="*/ 1270681 h 4705763"/>
              <a:gd name="connsiteX42-443" fmla="*/ 984400 w 1825371"/>
              <a:gd name="connsiteY42-444" fmla="*/ 1242374 h 4705763"/>
              <a:gd name="connsiteX43-445" fmla="*/ 977149 w 1825371"/>
              <a:gd name="connsiteY43-446" fmla="*/ 1225458 h 4705763"/>
              <a:gd name="connsiteX44-447" fmla="*/ 983019 w 1825371"/>
              <a:gd name="connsiteY44-448" fmla="*/ 1189902 h 4705763"/>
              <a:gd name="connsiteX45-449" fmla="*/ 1016158 w 1825371"/>
              <a:gd name="connsiteY45-450" fmla="*/ 1097041 h 4705763"/>
              <a:gd name="connsiteX46-451" fmla="*/ 1055513 w 1825371"/>
              <a:gd name="connsiteY46-452" fmla="*/ 1078055 h 4705763"/>
              <a:gd name="connsiteX47-453" fmla="*/ 1097628 w 1825371"/>
              <a:gd name="connsiteY47-454" fmla="*/ 1104290 h 4705763"/>
              <a:gd name="connsiteX48-455" fmla="*/ 1115579 w 1825371"/>
              <a:gd name="connsiteY48-456" fmla="*/ 1107743 h 4705763"/>
              <a:gd name="connsiteX49-457" fmla="*/ 1177026 w 1825371"/>
              <a:gd name="connsiteY49-458" fmla="*/ 1087375 h 4705763"/>
              <a:gd name="connsiteX50-459" fmla="*/ 1179787 w 1825371"/>
              <a:gd name="connsiteY50-460" fmla="*/ 1073913 h 4705763"/>
              <a:gd name="connsiteX51-461" fmla="*/ 1135255 w 1825371"/>
              <a:gd name="connsiteY51-462" fmla="*/ 1041117 h 4705763"/>
              <a:gd name="connsiteX52-463" fmla="*/ 939868 w 1825371"/>
              <a:gd name="connsiteY52-464" fmla="*/ 883702 h 4705763"/>
              <a:gd name="connsiteX53-465" fmla="*/ 549783 w 1825371"/>
              <a:gd name="connsiteY53-466" fmla="*/ 496379 h 4705763"/>
              <a:gd name="connsiteX54-467" fmla="*/ 40947 w 1825371"/>
              <a:gd name="connsiteY54-468" fmla="*/ 48990 h 4705763"/>
              <a:gd name="connsiteX55-469" fmla="*/ 5735 w 1825371"/>
              <a:gd name="connsiteY55-470" fmla="*/ 17231 h 4705763"/>
              <a:gd name="connsiteX56-471" fmla="*/ 902 w 1825371"/>
              <a:gd name="connsiteY56-472" fmla="*/ 4114 h 4705763"/>
              <a:gd name="connsiteX57-473" fmla="*/ 15747 w 1825371"/>
              <a:gd name="connsiteY57-474" fmla="*/ 1352 h 4705763"/>
              <a:gd name="connsiteX0-475" fmla="*/ 15747 w 1825371"/>
              <a:gd name="connsiteY0-476" fmla="*/ 1352 h 4705763"/>
              <a:gd name="connsiteX1-477" fmla="*/ 83062 w 1825371"/>
              <a:gd name="connsiteY1-478" fmla="*/ 34837 h 4705763"/>
              <a:gd name="connsiteX2-479" fmla="*/ 961270 w 1825371"/>
              <a:gd name="connsiteY2-480" fmla="*/ 755975 h 4705763"/>
              <a:gd name="connsiteX3-481" fmla="*/ 1239162 w 1825371"/>
              <a:gd name="connsiteY3-482" fmla="*/ 1001764 h 4705763"/>
              <a:gd name="connsiteX4-483" fmla="*/ 1276445 w 1825371"/>
              <a:gd name="connsiteY4-484" fmla="*/ 1025928 h 4705763"/>
              <a:gd name="connsiteX5-485" fmla="*/ 1316489 w 1825371"/>
              <a:gd name="connsiteY5-486" fmla="*/ 1009704 h 4705763"/>
              <a:gd name="connsiteX6-487" fmla="*/ 1345141 w 1825371"/>
              <a:gd name="connsiteY6-488" fmla="*/ 948602 h 4705763"/>
              <a:gd name="connsiteX7-489" fmla="*/ 1407624 w 1825371"/>
              <a:gd name="connsiteY7-490" fmla="*/ 869894 h 4705763"/>
              <a:gd name="connsiteX8-491" fmla="*/ 1749379 w 1825371"/>
              <a:gd name="connsiteY8-492" fmla="*/ 590967 h 4705763"/>
              <a:gd name="connsiteX9-493" fmla="*/ 1808066 w 1825371"/>
              <a:gd name="connsiteY9-494" fmla="*/ 545399 h 4705763"/>
              <a:gd name="connsiteX10-495" fmla="*/ 1825326 w 1825371"/>
              <a:gd name="connsiteY10-496" fmla="*/ 554375 h 4705763"/>
              <a:gd name="connsiteX11-497" fmla="*/ 1811172 w 1825371"/>
              <a:gd name="connsiteY11-498" fmla="*/ 590277 h 4705763"/>
              <a:gd name="connsiteX12-499" fmla="*/ 1721073 w 1825371"/>
              <a:gd name="connsiteY12-500" fmla="*/ 698326 h 4705763"/>
              <a:gd name="connsiteX13-501" fmla="*/ 1385877 w 1825371"/>
              <a:gd name="connsiteY13-502" fmla="*/ 1068389 h 4705763"/>
              <a:gd name="connsiteX14-503" fmla="*/ 1376211 w 1825371"/>
              <a:gd name="connsiteY14-504" fmla="*/ 1098421 h 4705763"/>
              <a:gd name="connsiteX15-505" fmla="*/ 1361366 w 1825371"/>
              <a:gd name="connsiteY15-506" fmla="*/ 1135359 h 4705763"/>
              <a:gd name="connsiteX16-507" fmla="*/ 1355153 w 1825371"/>
              <a:gd name="connsiteY16-508" fmla="*/ 1169879 h 4705763"/>
              <a:gd name="connsiteX17-509" fmla="*/ 1409696 w 1825371"/>
              <a:gd name="connsiteY17-510" fmla="*/ 1384253 h 4705763"/>
              <a:gd name="connsiteX18-511" fmla="*/ 1524994 w 1825371"/>
              <a:gd name="connsiteY18-512" fmla="*/ 1739817 h 4705763"/>
              <a:gd name="connsiteX19-513" fmla="*/ 1659971 w 1825371"/>
              <a:gd name="connsiteY19-514" fmla="*/ 2199288 h 4705763"/>
              <a:gd name="connsiteX20-515" fmla="*/ 1782864 w 1825371"/>
              <a:gd name="connsiteY20-516" fmla="*/ 2697077 h 4705763"/>
              <a:gd name="connsiteX21-517" fmla="*/ 1794257 w 1825371"/>
              <a:gd name="connsiteY21-518" fmla="*/ 2767845 h 4705763"/>
              <a:gd name="connsiteX22-519" fmla="*/ 1791840 w 1825371"/>
              <a:gd name="connsiteY22-520" fmla="*/ 2778202 h 4705763"/>
              <a:gd name="connsiteX23-521" fmla="*/ 1784245 w 1825371"/>
              <a:gd name="connsiteY23-522" fmla="*/ 2770607 h 4705763"/>
              <a:gd name="connsiteX24-523" fmla="*/ 1746617 w 1825371"/>
              <a:gd name="connsiteY24-524" fmla="*/ 2660831 h 4705763"/>
              <a:gd name="connsiteX25-525" fmla="*/ 1513602 w 1825371"/>
              <a:gd name="connsiteY25-526" fmla="*/ 1875484 h 4705763"/>
              <a:gd name="connsiteX26-527" fmla="*/ 1297158 w 1825371"/>
              <a:gd name="connsiteY26-528" fmla="*/ 1267919 h 4705763"/>
              <a:gd name="connsiteX27-529" fmla="*/ 1275064 w 1825371"/>
              <a:gd name="connsiteY27-530" fmla="*/ 1217173 h 4705763"/>
              <a:gd name="connsiteX28-531" fmla="*/ 1248483 w 1825371"/>
              <a:gd name="connsiteY28-532" fmla="*/ 1193353 h 4705763"/>
              <a:gd name="connsiteX29-533" fmla="*/ 1232949 w 1825371"/>
              <a:gd name="connsiteY29-534" fmla="*/ 1222351 h 4705763"/>
              <a:gd name="connsiteX30-535" fmla="*/ 1230877 w 1825371"/>
              <a:gd name="connsiteY30-536" fmla="*/ 1283108 h 4705763"/>
              <a:gd name="connsiteX31-537" fmla="*/ 1243305 w 1825371"/>
              <a:gd name="connsiteY31-538" fmla="*/ 1522336 h 4705763"/>
              <a:gd name="connsiteX32-539" fmla="*/ 1297493 w 1825371"/>
              <a:gd name="connsiteY32-540" fmla="*/ 4685667 h 4705763"/>
              <a:gd name="connsiteX33-541" fmla="*/ 938419 w 1825371"/>
              <a:gd name="connsiteY33-542" fmla="*/ 4705763 h 4705763"/>
              <a:gd name="connsiteX34-543" fmla="*/ 1053441 w 1825371"/>
              <a:gd name="connsiteY34-544" fmla="*/ 2920082 h 4705763"/>
              <a:gd name="connsiteX35-545" fmla="*/ 1066213 w 1825371"/>
              <a:gd name="connsiteY35-546" fmla="*/ 2573839 h 4705763"/>
              <a:gd name="connsiteX36-547" fmla="*/ 1077951 w 1825371"/>
              <a:gd name="connsiteY36-548" fmla="*/ 2236916 h 4705763"/>
              <a:gd name="connsiteX37-549" fmla="*/ 1093485 w 1825371"/>
              <a:gd name="connsiteY37-550" fmla="*/ 1882733 h 4705763"/>
              <a:gd name="connsiteX38-551" fmla="*/ 1107983 w 1825371"/>
              <a:gd name="connsiteY38-552" fmla="*/ 1608293 h 4705763"/>
              <a:gd name="connsiteX39-553" fmla="*/ 1125245 w 1825371"/>
              <a:gd name="connsiteY39-554" fmla="*/ 1293464 h 4705763"/>
              <a:gd name="connsiteX40-555" fmla="*/ 1096247 w 1825371"/>
              <a:gd name="connsiteY40-556" fmla="*/ 1270681 h 4705763"/>
              <a:gd name="connsiteX41-557" fmla="*/ 984400 w 1825371"/>
              <a:gd name="connsiteY41-558" fmla="*/ 1242374 h 4705763"/>
              <a:gd name="connsiteX42-559" fmla="*/ 977149 w 1825371"/>
              <a:gd name="connsiteY42-560" fmla="*/ 1225458 h 4705763"/>
              <a:gd name="connsiteX43-561" fmla="*/ 983019 w 1825371"/>
              <a:gd name="connsiteY43-562" fmla="*/ 1189902 h 4705763"/>
              <a:gd name="connsiteX44-563" fmla="*/ 1016158 w 1825371"/>
              <a:gd name="connsiteY44-564" fmla="*/ 1097041 h 4705763"/>
              <a:gd name="connsiteX45-565" fmla="*/ 1055513 w 1825371"/>
              <a:gd name="connsiteY45-566" fmla="*/ 1078055 h 4705763"/>
              <a:gd name="connsiteX46-567" fmla="*/ 1097628 w 1825371"/>
              <a:gd name="connsiteY46-568" fmla="*/ 1104290 h 4705763"/>
              <a:gd name="connsiteX47-569" fmla="*/ 1115579 w 1825371"/>
              <a:gd name="connsiteY47-570" fmla="*/ 1107743 h 4705763"/>
              <a:gd name="connsiteX48-571" fmla="*/ 1177026 w 1825371"/>
              <a:gd name="connsiteY48-572" fmla="*/ 1087375 h 4705763"/>
              <a:gd name="connsiteX49-573" fmla="*/ 1179787 w 1825371"/>
              <a:gd name="connsiteY49-574" fmla="*/ 1073913 h 4705763"/>
              <a:gd name="connsiteX50-575" fmla="*/ 1135255 w 1825371"/>
              <a:gd name="connsiteY50-576" fmla="*/ 1041117 h 4705763"/>
              <a:gd name="connsiteX51-577" fmla="*/ 939868 w 1825371"/>
              <a:gd name="connsiteY51-578" fmla="*/ 883702 h 4705763"/>
              <a:gd name="connsiteX52-579" fmla="*/ 549783 w 1825371"/>
              <a:gd name="connsiteY52-580" fmla="*/ 496379 h 4705763"/>
              <a:gd name="connsiteX53-581" fmla="*/ 40947 w 1825371"/>
              <a:gd name="connsiteY53-582" fmla="*/ 48990 h 4705763"/>
              <a:gd name="connsiteX54-583" fmla="*/ 5735 w 1825371"/>
              <a:gd name="connsiteY54-584" fmla="*/ 17231 h 4705763"/>
              <a:gd name="connsiteX55-585" fmla="*/ 902 w 1825371"/>
              <a:gd name="connsiteY55-586" fmla="*/ 4114 h 4705763"/>
              <a:gd name="connsiteX56-587" fmla="*/ 15747 w 1825371"/>
              <a:gd name="connsiteY56-588" fmla="*/ 1352 h 4705763"/>
              <a:gd name="connsiteX0-589" fmla="*/ 15747 w 1825371"/>
              <a:gd name="connsiteY0-590" fmla="*/ 1352 h 4705763"/>
              <a:gd name="connsiteX1-591" fmla="*/ 83062 w 1825371"/>
              <a:gd name="connsiteY1-592" fmla="*/ 34837 h 4705763"/>
              <a:gd name="connsiteX2-593" fmla="*/ 961270 w 1825371"/>
              <a:gd name="connsiteY2-594" fmla="*/ 755975 h 4705763"/>
              <a:gd name="connsiteX3-595" fmla="*/ 1239162 w 1825371"/>
              <a:gd name="connsiteY3-596" fmla="*/ 1001764 h 4705763"/>
              <a:gd name="connsiteX4-597" fmla="*/ 1276445 w 1825371"/>
              <a:gd name="connsiteY4-598" fmla="*/ 1025928 h 4705763"/>
              <a:gd name="connsiteX5-599" fmla="*/ 1316489 w 1825371"/>
              <a:gd name="connsiteY5-600" fmla="*/ 1009704 h 4705763"/>
              <a:gd name="connsiteX6-601" fmla="*/ 1345141 w 1825371"/>
              <a:gd name="connsiteY6-602" fmla="*/ 948602 h 4705763"/>
              <a:gd name="connsiteX7-603" fmla="*/ 1407624 w 1825371"/>
              <a:gd name="connsiteY7-604" fmla="*/ 869894 h 4705763"/>
              <a:gd name="connsiteX8-605" fmla="*/ 1749379 w 1825371"/>
              <a:gd name="connsiteY8-606" fmla="*/ 590967 h 4705763"/>
              <a:gd name="connsiteX9-607" fmla="*/ 1808066 w 1825371"/>
              <a:gd name="connsiteY9-608" fmla="*/ 545399 h 4705763"/>
              <a:gd name="connsiteX10-609" fmla="*/ 1825326 w 1825371"/>
              <a:gd name="connsiteY10-610" fmla="*/ 554375 h 4705763"/>
              <a:gd name="connsiteX11-611" fmla="*/ 1811172 w 1825371"/>
              <a:gd name="connsiteY11-612" fmla="*/ 590277 h 4705763"/>
              <a:gd name="connsiteX12-613" fmla="*/ 1721073 w 1825371"/>
              <a:gd name="connsiteY12-614" fmla="*/ 698326 h 4705763"/>
              <a:gd name="connsiteX13-615" fmla="*/ 1385877 w 1825371"/>
              <a:gd name="connsiteY13-616" fmla="*/ 1068389 h 4705763"/>
              <a:gd name="connsiteX14-617" fmla="*/ 1376211 w 1825371"/>
              <a:gd name="connsiteY14-618" fmla="*/ 1098421 h 4705763"/>
              <a:gd name="connsiteX15-619" fmla="*/ 1361366 w 1825371"/>
              <a:gd name="connsiteY15-620" fmla="*/ 1135359 h 4705763"/>
              <a:gd name="connsiteX16-621" fmla="*/ 1355153 w 1825371"/>
              <a:gd name="connsiteY16-622" fmla="*/ 1169879 h 4705763"/>
              <a:gd name="connsiteX17-623" fmla="*/ 1409696 w 1825371"/>
              <a:gd name="connsiteY17-624" fmla="*/ 1384253 h 4705763"/>
              <a:gd name="connsiteX18-625" fmla="*/ 1524994 w 1825371"/>
              <a:gd name="connsiteY18-626" fmla="*/ 1739817 h 4705763"/>
              <a:gd name="connsiteX19-627" fmla="*/ 1659971 w 1825371"/>
              <a:gd name="connsiteY19-628" fmla="*/ 2199288 h 4705763"/>
              <a:gd name="connsiteX20-629" fmla="*/ 1782864 w 1825371"/>
              <a:gd name="connsiteY20-630" fmla="*/ 2697077 h 4705763"/>
              <a:gd name="connsiteX21-631" fmla="*/ 1794257 w 1825371"/>
              <a:gd name="connsiteY21-632" fmla="*/ 2767845 h 4705763"/>
              <a:gd name="connsiteX22-633" fmla="*/ 1791840 w 1825371"/>
              <a:gd name="connsiteY22-634" fmla="*/ 2778202 h 4705763"/>
              <a:gd name="connsiteX23-635" fmla="*/ 1784245 w 1825371"/>
              <a:gd name="connsiteY23-636" fmla="*/ 2770607 h 4705763"/>
              <a:gd name="connsiteX24-637" fmla="*/ 1746617 w 1825371"/>
              <a:gd name="connsiteY24-638" fmla="*/ 2660831 h 4705763"/>
              <a:gd name="connsiteX25-639" fmla="*/ 1513602 w 1825371"/>
              <a:gd name="connsiteY25-640" fmla="*/ 1875484 h 4705763"/>
              <a:gd name="connsiteX26-641" fmla="*/ 1297158 w 1825371"/>
              <a:gd name="connsiteY26-642" fmla="*/ 1267919 h 4705763"/>
              <a:gd name="connsiteX27-643" fmla="*/ 1275064 w 1825371"/>
              <a:gd name="connsiteY27-644" fmla="*/ 1217173 h 4705763"/>
              <a:gd name="connsiteX28-645" fmla="*/ 1248483 w 1825371"/>
              <a:gd name="connsiteY28-646" fmla="*/ 1193353 h 4705763"/>
              <a:gd name="connsiteX29-647" fmla="*/ 1232949 w 1825371"/>
              <a:gd name="connsiteY29-648" fmla="*/ 1222351 h 4705763"/>
              <a:gd name="connsiteX30-649" fmla="*/ 1230877 w 1825371"/>
              <a:gd name="connsiteY30-650" fmla="*/ 1283108 h 4705763"/>
              <a:gd name="connsiteX31-651" fmla="*/ 1297493 w 1825371"/>
              <a:gd name="connsiteY31-652" fmla="*/ 4685667 h 4705763"/>
              <a:gd name="connsiteX32-653" fmla="*/ 938419 w 1825371"/>
              <a:gd name="connsiteY32-654" fmla="*/ 4705763 h 4705763"/>
              <a:gd name="connsiteX33-655" fmla="*/ 1053441 w 1825371"/>
              <a:gd name="connsiteY33-656" fmla="*/ 2920082 h 4705763"/>
              <a:gd name="connsiteX34-657" fmla="*/ 1066213 w 1825371"/>
              <a:gd name="connsiteY34-658" fmla="*/ 2573839 h 4705763"/>
              <a:gd name="connsiteX35-659" fmla="*/ 1077951 w 1825371"/>
              <a:gd name="connsiteY35-660" fmla="*/ 2236916 h 4705763"/>
              <a:gd name="connsiteX36-661" fmla="*/ 1093485 w 1825371"/>
              <a:gd name="connsiteY36-662" fmla="*/ 1882733 h 4705763"/>
              <a:gd name="connsiteX37-663" fmla="*/ 1107983 w 1825371"/>
              <a:gd name="connsiteY37-664" fmla="*/ 1608293 h 4705763"/>
              <a:gd name="connsiteX38-665" fmla="*/ 1125245 w 1825371"/>
              <a:gd name="connsiteY38-666" fmla="*/ 1293464 h 4705763"/>
              <a:gd name="connsiteX39-667" fmla="*/ 1096247 w 1825371"/>
              <a:gd name="connsiteY39-668" fmla="*/ 1270681 h 4705763"/>
              <a:gd name="connsiteX40-669" fmla="*/ 984400 w 1825371"/>
              <a:gd name="connsiteY40-670" fmla="*/ 1242374 h 4705763"/>
              <a:gd name="connsiteX41-671" fmla="*/ 977149 w 1825371"/>
              <a:gd name="connsiteY41-672" fmla="*/ 1225458 h 4705763"/>
              <a:gd name="connsiteX42-673" fmla="*/ 983019 w 1825371"/>
              <a:gd name="connsiteY42-674" fmla="*/ 1189902 h 4705763"/>
              <a:gd name="connsiteX43-675" fmla="*/ 1016158 w 1825371"/>
              <a:gd name="connsiteY43-676" fmla="*/ 1097041 h 4705763"/>
              <a:gd name="connsiteX44-677" fmla="*/ 1055513 w 1825371"/>
              <a:gd name="connsiteY44-678" fmla="*/ 1078055 h 4705763"/>
              <a:gd name="connsiteX45-679" fmla="*/ 1097628 w 1825371"/>
              <a:gd name="connsiteY45-680" fmla="*/ 1104290 h 4705763"/>
              <a:gd name="connsiteX46-681" fmla="*/ 1115579 w 1825371"/>
              <a:gd name="connsiteY46-682" fmla="*/ 1107743 h 4705763"/>
              <a:gd name="connsiteX47-683" fmla="*/ 1177026 w 1825371"/>
              <a:gd name="connsiteY47-684" fmla="*/ 1087375 h 4705763"/>
              <a:gd name="connsiteX48-685" fmla="*/ 1179787 w 1825371"/>
              <a:gd name="connsiteY48-686" fmla="*/ 1073913 h 4705763"/>
              <a:gd name="connsiteX49-687" fmla="*/ 1135255 w 1825371"/>
              <a:gd name="connsiteY49-688" fmla="*/ 1041117 h 4705763"/>
              <a:gd name="connsiteX50-689" fmla="*/ 939868 w 1825371"/>
              <a:gd name="connsiteY50-690" fmla="*/ 883702 h 4705763"/>
              <a:gd name="connsiteX51-691" fmla="*/ 549783 w 1825371"/>
              <a:gd name="connsiteY51-692" fmla="*/ 496379 h 4705763"/>
              <a:gd name="connsiteX52-693" fmla="*/ 40947 w 1825371"/>
              <a:gd name="connsiteY52-694" fmla="*/ 48990 h 4705763"/>
              <a:gd name="connsiteX53-695" fmla="*/ 5735 w 1825371"/>
              <a:gd name="connsiteY53-696" fmla="*/ 17231 h 4705763"/>
              <a:gd name="connsiteX54-697" fmla="*/ 902 w 1825371"/>
              <a:gd name="connsiteY54-698" fmla="*/ 4114 h 4705763"/>
              <a:gd name="connsiteX55-699" fmla="*/ 15747 w 1825371"/>
              <a:gd name="connsiteY55-700" fmla="*/ 1352 h 4705763"/>
              <a:gd name="connsiteX0-701" fmla="*/ 15747 w 1825371"/>
              <a:gd name="connsiteY0-702" fmla="*/ 1352 h 4705763"/>
              <a:gd name="connsiteX1-703" fmla="*/ 83062 w 1825371"/>
              <a:gd name="connsiteY1-704" fmla="*/ 34837 h 4705763"/>
              <a:gd name="connsiteX2-705" fmla="*/ 961270 w 1825371"/>
              <a:gd name="connsiteY2-706" fmla="*/ 755975 h 4705763"/>
              <a:gd name="connsiteX3-707" fmla="*/ 1239162 w 1825371"/>
              <a:gd name="connsiteY3-708" fmla="*/ 1001764 h 4705763"/>
              <a:gd name="connsiteX4-709" fmla="*/ 1276445 w 1825371"/>
              <a:gd name="connsiteY4-710" fmla="*/ 1025928 h 4705763"/>
              <a:gd name="connsiteX5-711" fmla="*/ 1316489 w 1825371"/>
              <a:gd name="connsiteY5-712" fmla="*/ 1009704 h 4705763"/>
              <a:gd name="connsiteX6-713" fmla="*/ 1345141 w 1825371"/>
              <a:gd name="connsiteY6-714" fmla="*/ 948602 h 4705763"/>
              <a:gd name="connsiteX7-715" fmla="*/ 1407624 w 1825371"/>
              <a:gd name="connsiteY7-716" fmla="*/ 869894 h 4705763"/>
              <a:gd name="connsiteX8-717" fmla="*/ 1749379 w 1825371"/>
              <a:gd name="connsiteY8-718" fmla="*/ 590967 h 4705763"/>
              <a:gd name="connsiteX9-719" fmla="*/ 1808066 w 1825371"/>
              <a:gd name="connsiteY9-720" fmla="*/ 545399 h 4705763"/>
              <a:gd name="connsiteX10-721" fmla="*/ 1825326 w 1825371"/>
              <a:gd name="connsiteY10-722" fmla="*/ 554375 h 4705763"/>
              <a:gd name="connsiteX11-723" fmla="*/ 1811172 w 1825371"/>
              <a:gd name="connsiteY11-724" fmla="*/ 590277 h 4705763"/>
              <a:gd name="connsiteX12-725" fmla="*/ 1721073 w 1825371"/>
              <a:gd name="connsiteY12-726" fmla="*/ 698326 h 4705763"/>
              <a:gd name="connsiteX13-727" fmla="*/ 1385877 w 1825371"/>
              <a:gd name="connsiteY13-728" fmla="*/ 1068389 h 4705763"/>
              <a:gd name="connsiteX14-729" fmla="*/ 1376211 w 1825371"/>
              <a:gd name="connsiteY14-730" fmla="*/ 1098421 h 4705763"/>
              <a:gd name="connsiteX15-731" fmla="*/ 1361366 w 1825371"/>
              <a:gd name="connsiteY15-732" fmla="*/ 1135359 h 4705763"/>
              <a:gd name="connsiteX16-733" fmla="*/ 1355153 w 1825371"/>
              <a:gd name="connsiteY16-734" fmla="*/ 1169879 h 4705763"/>
              <a:gd name="connsiteX17-735" fmla="*/ 1409696 w 1825371"/>
              <a:gd name="connsiteY17-736" fmla="*/ 1384253 h 4705763"/>
              <a:gd name="connsiteX18-737" fmla="*/ 1524994 w 1825371"/>
              <a:gd name="connsiteY18-738" fmla="*/ 1739817 h 4705763"/>
              <a:gd name="connsiteX19-739" fmla="*/ 1659971 w 1825371"/>
              <a:gd name="connsiteY19-740" fmla="*/ 2199288 h 4705763"/>
              <a:gd name="connsiteX20-741" fmla="*/ 1782864 w 1825371"/>
              <a:gd name="connsiteY20-742" fmla="*/ 2697077 h 4705763"/>
              <a:gd name="connsiteX21-743" fmla="*/ 1794257 w 1825371"/>
              <a:gd name="connsiteY21-744" fmla="*/ 2767845 h 4705763"/>
              <a:gd name="connsiteX22-745" fmla="*/ 1791840 w 1825371"/>
              <a:gd name="connsiteY22-746" fmla="*/ 2778202 h 4705763"/>
              <a:gd name="connsiteX23-747" fmla="*/ 1784245 w 1825371"/>
              <a:gd name="connsiteY23-748" fmla="*/ 2770607 h 4705763"/>
              <a:gd name="connsiteX24-749" fmla="*/ 1746617 w 1825371"/>
              <a:gd name="connsiteY24-750" fmla="*/ 2660831 h 4705763"/>
              <a:gd name="connsiteX25-751" fmla="*/ 1513602 w 1825371"/>
              <a:gd name="connsiteY25-752" fmla="*/ 1875484 h 4705763"/>
              <a:gd name="connsiteX26-753" fmla="*/ 1297158 w 1825371"/>
              <a:gd name="connsiteY26-754" fmla="*/ 1267919 h 4705763"/>
              <a:gd name="connsiteX27-755" fmla="*/ 1275064 w 1825371"/>
              <a:gd name="connsiteY27-756" fmla="*/ 1217173 h 4705763"/>
              <a:gd name="connsiteX28-757" fmla="*/ 1248483 w 1825371"/>
              <a:gd name="connsiteY28-758" fmla="*/ 1193353 h 4705763"/>
              <a:gd name="connsiteX29-759" fmla="*/ 1232949 w 1825371"/>
              <a:gd name="connsiteY29-760" fmla="*/ 1222351 h 4705763"/>
              <a:gd name="connsiteX30-761" fmla="*/ 1230877 w 1825371"/>
              <a:gd name="connsiteY30-762" fmla="*/ 1283108 h 4705763"/>
              <a:gd name="connsiteX31-763" fmla="*/ 1297493 w 1825371"/>
              <a:gd name="connsiteY31-764" fmla="*/ 4685667 h 4705763"/>
              <a:gd name="connsiteX32-765" fmla="*/ 938419 w 1825371"/>
              <a:gd name="connsiteY32-766" fmla="*/ 4705763 h 4705763"/>
              <a:gd name="connsiteX33-767" fmla="*/ 1053441 w 1825371"/>
              <a:gd name="connsiteY33-768" fmla="*/ 2920082 h 4705763"/>
              <a:gd name="connsiteX34-769" fmla="*/ 1066213 w 1825371"/>
              <a:gd name="connsiteY34-770" fmla="*/ 2573839 h 4705763"/>
              <a:gd name="connsiteX35-771" fmla="*/ 1077951 w 1825371"/>
              <a:gd name="connsiteY35-772" fmla="*/ 2236916 h 4705763"/>
              <a:gd name="connsiteX36-773" fmla="*/ 1093485 w 1825371"/>
              <a:gd name="connsiteY36-774" fmla="*/ 1882733 h 4705763"/>
              <a:gd name="connsiteX37-775" fmla="*/ 1125245 w 1825371"/>
              <a:gd name="connsiteY37-776" fmla="*/ 1293464 h 4705763"/>
              <a:gd name="connsiteX38-777" fmla="*/ 1096247 w 1825371"/>
              <a:gd name="connsiteY38-778" fmla="*/ 1270681 h 4705763"/>
              <a:gd name="connsiteX39-779" fmla="*/ 984400 w 1825371"/>
              <a:gd name="connsiteY39-780" fmla="*/ 1242374 h 4705763"/>
              <a:gd name="connsiteX40-781" fmla="*/ 977149 w 1825371"/>
              <a:gd name="connsiteY40-782" fmla="*/ 1225458 h 4705763"/>
              <a:gd name="connsiteX41-783" fmla="*/ 983019 w 1825371"/>
              <a:gd name="connsiteY41-784" fmla="*/ 1189902 h 4705763"/>
              <a:gd name="connsiteX42-785" fmla="*/ 1016158 w 1825371"/>
              <a:gd name="connsiteY42-786" fmla="*/ 1097041 h 4705763"/>
              <a:gd name="connsiteX43-787" fmla="*/ 1055513 w 1825371"/>
              <a:gd name="connsiteY43-788" fmla="*/ 1078055 h 4705763"/>
              <a:gd name="connsiteX44-789" fmla="*/ 1097628 w 1825371"/>
              <a:gd name="connsiteY44-790" fmla="*/ 1104290 h 4705763"/>
              <a:gd name="connsiteX45-791" fmla="*/ 1115579 w 1825371"/>
              <a:gd name="connsiteY45-792" fmla="*/ 1107743 h 4705763"/>
              <a:gd name="connsiteX46-793" fmla="*/ 1177026 w 1825371"/>
              <a:gd name="connsiteY46-794" fmla="*/ 1087375 h 4705763"/>
              <a:gd name="connsiteX47-795" fmla="*/ 1179787 w 1825371"/>
              <a:gd name="connsiteY47-796" fmla="*/ 1073913 h 4705763"/>
              <a:gd name="connsiteX48-797" fmla="*/ 1135255 w 1825371"/>
              <a:gd name="connsiteY48-798" fmla="*/ 1041117 h 4705763"/>
              <a:gd name="connsiteX49-799" fmla="*/ 939868 w 1825371"/>
              <a:gd name="connsiteY49-800" fmla="*/ 883702 h 4705763"/>
              <a:gd name="connsiteX50-801" fmla="*/ 549783 w 1825371"/>
              <a:gd name="connsiteY50-802" fmla="*/ 496379 h 4705763"/>
              <a:gd name="connsiteX51-803" fmla="*/ 40947 w 1825371"/>
              <a:gd name="connsiteY51-804" fmla="*/ 48990 h 4705763"/>
              <a:gd name="connsiteX52-805" fmla="*/ 5735 w 1825371"/>
              <a:gd name="connsiteY52-806" fmla="*/ 17231 h 4705763"/>
              <a:gd name="connsiteX53-807" fmla="*/ 902 w 1825371"/>
              <a:gd name="connsiteY53-808" fmla="*/ 4114 h 4705763"/>
              <a:gd name="connsiteX54-809" fmla="*/ 15747 w 1825371"/>
              <a:gd name="connsiteY54-810" fmla="*/ 1352 h 4705763"/>
              <a:gd name="connsiteX0-811" fmla="*/ 15747 w 1825371"/>
              <a:gd name="connsiteY0-812" fmla="*/ 1352 h 4705763"/>
              <a:gd name="connsiteX1-813" fmla="*/ 83062 w 1825371"/>
              <a:gd name="connsiteY1-814" fmla="*/ 34837 h 4705763"/>
              <a:gd name="connsiteX2-815" fmla="*/ 961270 w 1825371"/>
              <a:gd name="connsiteY2-816" fmla="*/ 755975 h 4705763"/>
              <a:gd name="connsiteX3-817" fmla="*/ 1239162 w 1825371"/>
              <a:gd name="connsiteY3-818" fmla="*/ 1001764 h 4705763"/>
              <a:gd name="connsiteX4-819" fmla="*/ 1276445 w 1825371"/>
              <a:gd name="connsiteY4-820" fmla="*/ 1025928 h 4705763"/>
              <a:gd name="connsiteX5-821" fmla="*/ 1316489 w 1825371"/>
              <a:gd name="connsiteY5-822" fmla="*/ 1009704 h 4705763"/>
              <a:gd name="connsiteX6-823" fmla="*/ 1345141 w 1825371"/>
              <a:gd name="connsiteY6-824" fmla="*/ 948602 h 4705763"/>
              <a:gd name="connsiteX7-825" fmla="*/ 1407624 w 1825371"/>
              <a:gd name="connsiteY7-826" fmla="*/ 869894 h 4705763"/>
              <a:gd name="connsiteX8-827" fmla="*/ 1749379 w 1825371"/>
              <a:gd name="connsiteY8-828" fmla="*/ 590967 h 4705763"/>
              <a:gd name="connsiteX9-829" fmla="*/ 1808066 w 1825371"/>
              <a:gd name="connsiteY9-830" fmla="*/ 545399 h 4705763"/>
              <a:gd name="connsiteX10-831" fmla="*/ 1825326 w 1825371"/>
              <a:gd name="connsiteY10-832" fmla="*/ 554375 h 4705763"/>
              <a:gd name="connsiteX11-833" fmla="*/ 1811172 w 1825371"/>
              <a:gd name="connsiteY11-834" fmla="*/ 590277 h 4705763"/>
              <a:gd name="connsiteX12-835" fmla="*/ 1721073 w 1825371"/>
              <a:gd name="connsiteY12-836" fmla="*/ 698326 h 4705763"/>
              <a:gd name="connsiteX13-837" fmla="*/ 1385877 w 1825371"/>
              <a:gd name="connsiteY13-838" fmla="*/ 1068389 h 4705763"/>
              <a:gd name="connsiteX14-839" fmla="*/ 1376211 w 1825371"/>
              <a:gd name="connsiteY14-840" fmla="*/ 1098421 h 4705763"/>
              <a:gd name="connsiteX15-841" fmla="*/ 1361366 w 1825371"/>
              <a:gd name="connsiteY15-842" fmla="*/ 1135359 h 4705763"/>
              <a:gd name="connsiteX16-843" fmla="*/ 1355153 w 1825371"/>
              <a:gd name="connsiteY16-844" fmla="*/ 1169879 h 4705763"/>
              <a:gd name="connsiteX17-845" fmla="*/ 1409696 w 1825371"/>
              <a:gd name="connsiteY17-846" fmla="*/ 1384253 h 4705763"/>
              <a:gd name="connsiteX18-847" fmla="*/ 1524994 w 1825371"/>
              <a:gd name="connsiteY18-848" fmla="*/ 1739817 h 4705763"/>
              <a:gd name="connsiteX19-849" fmla="*/ 1659971 w 1825371"/>
              <a:gd name="connsiteY19-850" fmla="*/ 2199288 h 4705763"/>
              <a:gd name="connsiteX20-851" fmla="*/ 1782864 w 1825371"/>
              <a:gd name="connsiteY20-852" fmla="*/ 2697077 h 4705763"/>
              <a:gd name="connsiteX21-853" fmla="*/ 1794257 w 1825371"/>
              <a:gd name="connsiteY21-854" fmla="*/ 2767845 h 4705763"/>
              <a:gd name="connsiteX22-855" fmla="*/ 1791840 w 1825371"/>
              <a:gd name="connsiteY22-856" fmla="*/ 2778202 h 4705763"/>
              <a:gd name="connsiteX23-857" fmla="*/ 1784245 w 1825371"/>
              <a:gd name="connsiteY23-858" fmla="*/ 2770607 h 4705763"/>
              <a:gd name="connsiteX24-859" fmla="*/ 1746617 w 1825371"/>
              <a:gd name="connsiteY24-860" fmla="*/ 2660831 h 4705763"/>
              <a:gd name="connsiteX25-861" fmla="*/ 1513602 w 1825371"/>
              <a:gd name="connsiteY25-862" fmla="*/ 1875484 h 4705763"/>
              <a:gd name="connsiteX26-863" fmla="*/ 1297158 w 1825371"/>
              <a:gd name="connsiteY26-864" fmla="*/ 1267919 h 4705763"/>
              <a:gd name="connsiteX27-865" fmla="*/ 1275064 w 1825371"/>
              <a:gd name="connsiteY27-866" fmla="*/ 1217173 h 4705763"/>
              <a:gd name="connsiteX28-867" fmla="*/ 1248483 w 1825371"/>
              <a:gd name="connsiteY28-868" fmla="*/ 1193353 h 4705763"/>
              <a:gd name="connsiteX29-869" fmla="*/ 1232949 w 1825371"/>
              <a:gd name="connsiteY29-870" fmla="*/ 1222351 h 4705763"/>
              <a:gd name="connsiteX30-871" fmla="*/ 1230877 w 1825371"/>
              <a:gd name="connsiteY30-872" fmla="*/ 1283108 h 4705763"/>
              <a:gd name="connsiteX31-873" fmla="*/ 1297493 w 1825371"/>
              <a:gd name="connsiteY31-874" fmla="*/ 4685667 h 4705763"/>
              <a:gd name="connsiteX32-875" fmla="*/ 938419 w 1825371"/>
              <a:gd name="connsiteY32-876" fmla="*/ 4705763 h 4705763"/>
              <a:gd name="connsiteX33-877" fmla="*/ 1053441 w 1825371"/>
              <a:gd name="connsiteY33-878" fmla="*/ 2920082 h 4705763"/>
              <a:gd name="connsiteX34-879" fmla="*/ 1066213 w 1825371"/>
              <a:gd name="connsiteY34-880" fmla="*/ 2573839 h 4705763"/>
              <a:gd name="connsiteX35-881" fmla="*/ 1077951 w 1825371"/>
              <a:gd name="connsiteY35-882" fmla="*/ 2236916 h 4705763"/>
              <a:gd name="connsiteX36-883" fmla="*/ 1125245 w 1825371"/>
              <a:gd name="connsiteY36-884" fmla="*/ 1293464 h 4705763"/>
              <a:gd name="connsiteX37-885" fmla="*/ 1096247 w 1825371"/>
              <a:gd name="connsiteY37-886" fmla="*/ 1270681 h 4705763"/>
              <a:gd name="connsiteX38-887" fmla="*/ 984400 w 1825371"/>
              <a:gd name="connsiteY38-888" fmla="*/ 1242374 h 4705763"/>
              <a:gd name="connsiteX39-889" fmla="*/ 977149 w 1825371"/>
              <a:gd name="connsiteY39-890" fmla="*/ 1225458 h 4705763"/>
              <a:gd name="connsiteX40-891" fmla="*/ 983019 w 1825371"/>
              <a:gd name="connsiteY40-892" fmla="*/ 1189902 h 4705763"/>
              <a:gd name="connsiteX41-893" fmla="*/ 1016158 w 1825371"/>
              <a:gd name="connsiteY41-894" fmla="*/ 1097041 h 4705763"/>
              <a:gd name="connsiteX42-895" fmla="*/ 1055513 w 1825371"/>
              <a:gd name="connsiteY42-896" fmla="*/ 1078055 h 4705763"/>
              <a:gd name="connsiteX43-897" fmla="*/ 1097628 w 1825371"/>
              <a:gd name="connsiteY43-898" fmla="*/ 1104290 h 4705763"/>
              <a:gd name="connsiteX44-899" fmla="*/ 1115579 w 1825371"/>
              <a:gd name="connsiteY44-900" fmla="*/ 1107743 h 4705763"/>
              <a:gd name="connsiteX45-901" fmla="*/ 1177026 w 1825371"/>
              <a:gd name="connsiteY45-902" fmla="*/ 1087375 h 4705763"/>
              <a:gd name="connsiteX46-903" fmla="*/ 1179787 w 1825371"/>
              <a:gd name="connsiteY46-904" fmla="*/ 1073913 h 4705763"/>
              <a:gd name="connsiteX47-905" fmla="*/ 1135255 w 1825371"/>
              <a:gd name="connsiteY47-906" fmla="*/ 1041117 h 4705763"/>
              <a:gd name="connsiteX48-907" fmla="*/ 939868 w 1825371"/>
              <a:gd name="connsiteY48-908" fmla="*/ 883702 h 4705763"/>
              <a:gd name="connsiteX49-909" fmla="*/ 549783 w 1825371"/>
              <a:gd name="connsiteY49-910" fmla="*/ 496379 h 4705763"/>
              <a:gd name="connsiteX50-911" fmla="*/ 40947 w 1825371"/>
              <a:gd name="connsiteY50-912" fmla="*/ 48990 h 4705763"/>
              <a:gd name="connsiteX51-913" fmla="*/ 5735 w 1825371"/>
              <a:gd name="connsiteY51-914" fmla="*/ 17231 h 4705763"/>
              <a:gd name="connsiteX52-915" fmla="*/ 902 w 1825371"/>
              <a:gd name="connsiteY52-916" fmla="*/ 4114 h 4705763"/>
              <a:gd name="connsiteX53-917" fmla="*/ 15747 w 1825371"/>
              <a:gd name="connsiteY53-918" fmla="*/ 1352 h 4705763"/>
              <a:gd name="connsiteX0-919" fmla="*/ 15747 w 1825371"/>
              <a:gd name="connsiteY0-920" fmla="*/ 1352 h 4705763"/>
              <a:gd name="connsiteX1-921" fmla="*/ 83062 w 1825371"/>
              <a:gd name="connsiteY1-922" fmla="*/ 34837 h 4705763"/>
              <a:gd name="connsiteX2-923" fmla="*/ 961270 w 1825371"/>
              <a:gd name="connsiteY2-924" fmla="*/ 755975 h 4705763"/>
              <a:gd name="connsiteX3-925" fmla="*/ 1239162 w 1825371"/>
              <a:gd name="connsiteY3-926" fmla="*/ 1001764 h 4705763"/>
              <a:gd name="connsiteX4-927" fmla="*/ 1276445 w 1825371"/>
              <a:gd name="connsiteY4-928" fmla="*/ 1025928 h 4705763"/>
              <a:gd name="connsiteX5-929" fmla="*/ 1316489 w 1825371"/>
              <a:gd name="connsiteY5-930" fmla="*/ 1009704 h 4705763"/>
              <a:gd name="connsiteX6-931" fmla="*/ 1345141 w 1825371"/>
              <a:gd name="connsiteY6-932" fmla="*/ 948602 h 4705763"/>
              <a:gd name="connsiteX7-933" fmla="*/ 1407624 w 1825371"/>
              <a:gd name="connsiteY7-934" fmla="*/ 869894 h 4705763"/>
              <a:gd name="connsiteX8-935" fmla="*/ 1749379 w 1825371"/>
              <a:gd name="connsiteY8-936" fmla="*/ 590967 h 4705763"/>
              <a:gd name="connsiteX9-937" fmla="*/ 1808066 w 1825371"/>
              <a:gd name="connsiteY9-938" fmla="*/ 545399 h 4705763"/>
              <a:gd name="connsiteX10-939" fmla="*/ 1825326 w 1825371"/>
              <a:gd name="connsiteY10-940" fmla="*/ 554375 h 4705763"/>
              <a:gd name="connsiteX11-941" fmla="*/ 1811172 w 1825371"/>
              <a:gd name="connsiteY11-942" fmla="*/ 590277 h 4705763"/>
              <a:gd name="connsiteX12-943" fmla="*/ 1721073 w 1825371"/>
              <a:gd name="connsiteY12-944" fmla="*/ 698326 h 4705763"/>
              <a:gd name="connsiteX13-945" fmla="*/ 1385877 w 1825371"/>
              <a:gd name="connsiteY13-946" fmla="*/ 1068389 h 4705763"/>
              <a:gd name="connsiteX14-947" fmla="*/ 1376211 w 1825371"/>
              <a:gd name="connsiteY14-948" fmla="*/ 1098421 h 4705763"/>
              <a:gd name="connsiteX15-949" fmla="*/ 1361366 w 1825371"/>
              <a:gd name="connsiteY15-950" fmla="*/ 1135359 h 4705763"/>
              <a:gd name="connsiteX16-951" fmla="*/ 1355153 w 1825371"/>
              <a:gd name="connsiteY16-952" fmla="*/ 1169879 h 4705763"/>
              <a:gd name="connsiteX17-953" fmla="*/ 1409696 w 1825371"/>
              <a:gd name="connsiteY17-954" fmla="*/ 1384253 h 4705763"/>
              <a:gd name="connsiteX18-955" fmla="*/ 1524994 w 1825371"/>
              <a:gd name="connsiteY18-956" fmla="*/ 1739817 h 4705763"/>
              <a:gd name="connsiteX19-957" fmla="*/ 1659971 w 1825371"/>
              <a:gd name="connsiteY19-958" fmla="*/ 2199288 h 4705763"/>
              <a:gd name="connsiteX20-959" fmla="*/ 1782864 w 1825371"/>
              <a:gd name="connsiteY20-960" fmla="*/ 2697077 h 4705763"/>
              <a:gd name="connsiteX21-961" fmla="*/ 1794257 w 1825371"/>
              <a:gd name="connsiteY21-962" fmla="*/ 2767845 h 4705763"/>
              <a:gd name="connsiteX22-963" fmla="*/ 1791840 w 1825371"/>
              <a:gd name="connsiteY22-964" fmla="*/ 2778202 h 4705763"/>
              <a:gd name="connsiteX23-965" fmla="*/ 1784245 w 1825371"/>
              <a:gd name="connsiteY23-966" fmla="*/ 2770607 h 4705763"/>
              <a:gd name="connsiteX24-967" fmla="*/ 1746617 w 1825371"/>
              <a:gd name="connsiteY24-968" fmla="*/ 2660831 h 4705763"/>
              <a:gd name="connsiteX25-969" fmla="*/ 1513602 w 1825371"/>
              <a:gd name="connsiteY25-970" fmla="*/ 1875484 h 4705763"/>
              <a:gd name="connsiteX26-971" fmla="*/ 1297158 w 1825371"/>
              <a:gd name="connsiteY26-972" fmla="*/ 1267919 h 4705763"/>
              <a:gd name="connsiteX27-973" fmla="*/ 1275064 w 1825371"/>
              <a:gd name="connsiteY27-974" fmla="*/ 1217173 h 4705763"/>
              <a:gd name="connsiteX28-975" fmla="*/ 1248483 w 1825371"/>
              <a:gd name="connsiteY28-976" fmla="*/ 1193353 h 4705763"/>
              <a:gd name="connsiteX29-977" fmla="*/ 1232949 w 1825371"/>
              <a:gd name="connsiteY29-978" fmla="*/ 1222351 h 4705763"/>
              <a:gd name="connsiteX30-979" fmla="*/ 1230877 w 1825371"/>
              <a:gd name="connsiteY30-980" fmla="*/ 1283108 h 4705763"/>
              <a:gd name="connsiteX31-981" fmla="*/ 1297493 w 1825371"/>
              <a:gd name="connsiteY31-982" fmla="*/ 4685667 h 4705763"/>
              <a:gd name="connsiteX32-983" fmla="*/ 938419 w 1825371"/>
              <a:gd name="connsiteY32-984" fmla="*/ 4705763 h 4705763"/>
              <a:gd name="connsiteX33-985" fmla="*/ 1053441 w 1825371"/>
              <a:gd name="connsiteY33-986" fmla="*/ 2920082 h 4705763"/>
              <a:gd name="connsiteX34-987" fmla="*/ 1066213 w 1825371"/>
              <a:gd name="connsiteY34-988" fmla="*/ 2573839 h 4705763"/>
              <a:gd name="connsiteX35-989" fmla="*/ 1125245 w 1825371"/>
              <a:gd name="connsiteY35-990" fmla="*/ 1293464 h 4705763"/>
              <a:gd name="connsiteX36-991" fmla="*/ 1096247 w 1825371"/>
              <a:gd name="connsiteY36-992" fmla="*/ 1270681 h 4705763"/>
              <a:gd name="connsiteX37-993" fmla="*/ 984400 w 1825371"/>
              <a:gd name="connsiteY37-994" fmla="*/ 1242374 h 4705763"/>
              <a:gd name="connsiteX38-995" fmla="*/ 977149 w 1825371"/>
              <a:gd name="connsiteY38-996" fmla="*/ 1225458 h 4705763"/>
              <a:gd name="connsiteX39-997" fmla="*/ 983019 w 1825371"/>
              <a:gd name="connsiteY39-998" fmla="*/ 1189902 h 4705763"/>
              <a:gd name="connsiteX40-999" fmla="*/ 1016158 w 1825371"/>
              <a:gd name="connsiteY40-1000" fmla="*/ 1097041 h 4705763"/>
              <a:gd name="connsiteX41-1001" fmla="*/ 1055513 w 1825371"/>
              <a:gd name="connsiteY41-1002" fmla="*/ 1078055 h 4705763"/>
              <a:gd name="connsiteX42-1003" fmla="*/ 1097628 w 1825371"/>
              <a:gd name="connsiteY42-1004" fmla="*/ 1104290 h 4705763"/>
              <a:gd name="connsiteX43-1005" fmla="*/ 1115579 w 1825371"/>
              <a:gd name="connsiteY43-1006" fmla="*/ 1107743 h 4705763"/>
              <a:gd name="connsiteX44-1007" fmla="*/ 1177026 w 1825371"/>
              <a:gd name="connsiteY44-1008" fmla="*/ 1087375 h 4705763"/>
              <a:gd name="connsiteX45-1009" fmla="*/ 1179787 w 1825371"/>
              <a:gd name="connsiteY45-1010" fmla="*/ 1073913 h 4705763"/>
              <a:gd name="connsiteX46-1011" fmla="*/ 1135255 w 1825371"/>
              <a:gd name="connsiteY46-1012" fmla="*/ 1041117 h 4705763"/>
              <a:gd name="connsiteX47-1013" fmla="*/ 939868 w 1825371"/>
              <a:gd name="connsiteY47-1014" fmla="*/ 883702 h 4705763"/>
              <a:gd name="connsiteX48-1015" fmla="*/ 549783 w 1825371"/>
              <a:gd name="connsiteY48-1016" fmla="*/ 496379 h 4705763"/>
              <a:gd name="connsiteX49-1017" fmla="*/ 40947 w 1825371"/>
              <a:gd name="connsiteY49-1018" fmla="*/ 48990 h 4705763"/>
              <a:gd name="connsiteX50-1019" fmla="*/ 5735 w 1825371"/>
              <a:gd name="connsiteY50-1020" fmla="*/ 17231 h 4705763"/>
              <a:gd name="connsiteX51-1021" fmla="*/ 902 w 1825371"/>
              <a:gd name="connsiteY51-1022" fmla="*/ 4114 h 4705763"/>
              <a:gd name="connsiteX52-1023" fmla="*/ 15747 w 1825371"/>
              <a:gd name="connsiteY52-1024" fmla="*/ 1352 h 4705763"/>
              <a:gd name="connsiteX0-1025" fmla="*/ 15747 w 1825371"/>
              <a:gd name="connsiteY0-1026" fmla="*/ 1352 h 4705763"/>
              <a:gd name="connsiteX1-1027" fmla="*/ 83062 w 1825371"/>
              <a:gd name="connsiteY1-1028" fmla="*/ 34837 h 4705763"/>
              <a:gd name="connsiteX2-1029" fmla="*/ 961270 w 1825371"/>
              <a:gd name="connsiteY2-1030" fmla="*/ 755975 h 4705763"/>
              <a:gd name="connsiteX3-1031" fmla="*/ 1239162 w 1825371"/>
              <a:gd name="connsiteY3-1032" fmla="*/ 1001764 h 4705763"/>
              <a:gd name="connsiteX4-1033" fmla="*/ 1276445 w 1825371"/>
              <a:gd name="connsiteY4-1034" fmla="*/ 1025928 h 4705763"/>
              <a:gd name="connsiteX5-1035" fmla="*/ 1316489 w 1825371"/>
              <a:gd name="connsiteY5-1036" fmla="*/ 1009704 h 4705763"/>
              <a:gd name="connsiteX6-1037" fmla="*/ 1345141 w 1825371"/>
              <a:gd name="connsiteY6-1038" fmla="*/ 948602 h 4705763"/>
              <a:gd name="connsiteX7-1039" fmla="*/ 1407624 w 1825371"/>
              <a:gd name="connsiteY7-1040" fmla="*/ 869894 h 4705763"/>
              <a:gd name="connsiteX8-1041" fmla="*/ 1749379 w 1825371"/>
              <a:gd name="connsiteY8-1042" fmla="*/ 590967 h 4705763"/>
              <a:gd name="connsiteX9-1043" fmla="*/ 1808066 w 1825371"/>
              <a:gd name="connsiteY9-1044" fmla="*/ 545399 h 4705763"/>
              <a:gd name="connsiteX10-1045" fmla="*/ 1825326 w 1825371"/>
              <a:gd name="connsiteY10-1046" fmla="*/ 554375 h 4705763"/>
              <a:gd name="connsiteX11-1047" fmla="*/ 1811172 w 1825371"/>
              <a:gd name="connsiteY11-1048" fmla="*/ 590277 h 4705763"/>
              <a:gd name="connsiteX12-1049" fmla="*/ 1721073 w 1825371"/>
              <a:gd name="connsiteY12-1050" fmla="*/ 698326 h 4705763"/>
              <a:gd name="connsiteX13-1051" fmla="*/ 1385877 w 1825371"/>
              <a:gd name="connsiteY13-1052" fmla="*/ 1068389 h 4705763"/>
              <a:gd name="connsiteX14-1053" fmla="*/ 1376211 w 1825371"/>
              <a:gd name="connsiteY14-1054" fmla="*/ 1098421 h 4705763"/>
              <a:gd name="connsiteX15-1055" fmla="*/ 1361366 w 1825371"/>
              <a:gd name="connsiteY15-1056" fmla="*/ 1135359 h 4705763"/>
              <a:gd name="connsiteX16-1057" fmla="*/ 1355153 w 1825371"/>
              <a:gd name="connsiteY16-1058" fmla="*/ 1169879 h 4705763"/>
              <a:gd name="connsiteX17-1059" fmla="*/ 1409696 w 1825371"/>
              <a:gd name="connsiteY17-1060" fmla="*/ 1384253 h 4705763"/>
              <a:gd name="connsiteX18-1061" fmla="*/ 1524994 w 1825371"/>
              <a:gd name="connsiteY18-1062" fmla="*/ 1739817 h 4705763"/>
              <a:gd name="connsiteX19-1063" fmla="*/ 1659971 w 1825371"/>
              <a:gd name="connsiteY19-1064" fmla="*/ 2199288 h 4705763"/>
              <a:gd name="connsiteX20-1065" fmla="*/ 1782864 w 1825371"/>
              <a:gd name="connsiteY20-1066" fmla="*/ 2697077 h 4705763"/>
              <a:gd name="connsiteX21-1067" fmla="*/ 1794257 w 1825371"/>
              <a:gd name="connsiteY21-1068" fmla="*/ 2767845 h 4705763"/>
              <a:gd name="connsiteX22-1069" fmla="*/ 1791840 w 1825371"/>
              <a:gd name="connsiteY22-1070" fmla="*/ 2778202 h 4705763"/>
              <a:gd name="connsiteX23-1071" fmla="*/ 1784245 w 1825371"/>
              <a:gd name="connsiteY23-1072" fmla="*/ 2770607 h 4705763"/>
              <a:gd name="connsiteX24-1073" fmla="*/ 1746617 w 1825371"/>
              <a:gd name="connsiteY24-1074" fmla="*/ 2660831 h 4705763"/>
              <a:gd name="connsiteX25-1075" fmla="*/ 1513602 w 1825371"/>
              <a:gd name="connsiteY25-1076" fmla="*/ 1875484 h 4705763"/>
              <a:gd name="connsiteX26-1077" fmla="*/ 1297158 w 1825371"/>
              <a:gd name="connsiteY26-1078" fmla="*/ 1267919 h 4705763"/>
              <a:gd name="connsiteX27-1079" fmla="*/ 1275064 w 1825371"/>
              <a:gd name="connsiteY27-1080" fmla="*/ 1217173 h 4705763"/>
              <a:gd name="connsiteX28-1081" fmla="*/ 1248483 w 1825371"/>
              <a:gd name="connsiteY28-1082" fmla="*/ 1193353 h 4705763"/>
              <a:gd name="connsiteX29-1083" fmla="*/ 1232949 w 1825371"/>
              <a:gd name="connsiteY29-1084" fmla="*/ 1222351 h 4705763"/>
              <a:gd name="connsiteX30-1085" fmla="*/ 1230877 w 1825371"/>
              <a:gd name="connsiteY30-1086" fmla="*/ 1283108 h 4705763"/>
              <a:gd name="connsiteX31-1087" fmla="*/ 1297493 w 1825371"/>
              <a:gd name="connsiteY31-1088" fmla="*/ 4685667 h 4705763"/>
              <a:gd name="connsiteX32-1089" fmla="*/ 938419 w 1825371"/>
              <a:gd name="connsiteY32-1090" fmla="*/ 4705763 h 4705763"/>
              <a:gd name="connsiteX33-1091" fmla="*/ 1053441 w 1825371"/>
              <a:gd name="connsiteY33-1092" fmla="*/ 2920082 h 4705763"/>
              <a:gd name="connsiteX34-1093" fmla="*/ 1125245 w 1825371"/>
              <a:gd name="connsiteY34-1094" fmla="*/ 1293464 h 4705763"/>
              <a:gd name="connsiteX35-1095" fmla="*/ 1096247 w 1825371"/>
              <a:gd name="connsiteY35-1096" fmla="*/ 1270681 h 4705763"/>
              <a:gd name="connsiteX36-1097" fmla="*/ 984400 w 1825371"/>
              <a:gd name="connsiteY36-1098" fmla="*/ 1242374 h 4705763"/>
              <a:gd name="connsiteX37-1099" fmla="*/ 977149 w 1825371"/>
              <a:gd name="connsiteY37-1100" fmla="*/ 1225458 h 4705763"/>
              <a:gd name="connsiteX38-1101" fmla="*/ 983019 w 1825371"/>
              <a:gd name="connsiteY38-1102" fmla="*/ 1189902 h 4705763"/>
              <a:gd name="connsiteX39-1103" fmla="*/ 1016158 w 1825371"/>
              <a:gd name="connsiteY39-1104" fmla="*/ 1097041 h 4705763"/>
              <a:gd name="connsiteX40-1105" fmla="*/ 1055513 w 1825371"/>
              <a:gd name="connsiteY40-1106" fmla="*/ 1078055 h 4705763"/>
              <a:gd name="connsiteX41-1107" fmla="*/ 1097628 w 1825371"/>
              <a:gd name="connsiteY41-1108" fmla="*/ 1104290 h 4705763"/>
              <a:gd name="connsiteX42-1109" fmla="*/ 1115579 w 1825371"/>
              <a:gd name="connsiteY42-1110" fmla="*/ 1107743 h 4705763"/>
              <a:gd name="connsiteX43-1111" fmla="*/ 1177026 w 1825371"/>
              <a:gd name="connsiteY43-1112" fmla="*/ 1087375 h 4705763"/>
              <a:gd name="connsiteX44-1113" fmla="*/ 1179787 w 1825371"/>
              <a:gd name="connsiteY44-1114" fmla="*/ 1073913 h 4705763"/>
              <a:gd name="connsiteX45-1115" fmla="*/ 1135255 w 1825371"/>
              <a:gd name="connsiteY45-1116" fmla="*/ 1041117 h 4705763"/>
              <a:gd name="connsiteX46-1117" fmla="*/ 939868 w 1825371"/>
              <a:gd name="connsiteY46-1118" fmla="*/ 883702 h 4705763"/>
              <a:gd name="connsiteX47-1119" fmla="*/ 549783 w 1825371"/>
              <a:gd name="connsiteY47-1120" fmla="*/ 496379 h 4705763"/>
              <a:gd name="connsiteX48-1121" fmla="*/ 40947 w 1825371"/>
              <a:gd name="connsiteY48-1122" fmla="*/ 48990 h 4705763"/>
              <a:gd name="connsiteX49-1123" fmla="*/ 5735 w 1825371"/>
              <a:gd name="connsiteY49-1124" fmla="*/ 17231 h 4705763"/>
              <a:gd name="connsiteX50-1125" fmla="*/ 902 w 1825371"/>
              <a:gd name="connsiteY50-1126" fmla="*/ 4114 h 4705763"/>
              <a:gd name="connsiteX51-1127" fmla="*/ 15747 w 1825371"/>
              <a:gd name="connsiteY51-1128" fmla="*/ 1352 h 4705763"/>
              <a:gd name="connsiteX0-1129" fmla="*/ 15747 w 1825371"/>
              <a:gd name="connsiteY0-1130" fmla="*/ 1352 h 4705763"/>
              <a:gd name="connsiteX1-1131" fmla="*/ 83062 w 1825371"/>
              <a:gd name="connsiteY1-1132" fmla="*/ 34837 h 4705763"/>
              <a:gd name="connsiteX2-1133" fmla="*/ 961270 w 1825371"/>
              <a:gd name="connsiteY2-1134" fmla="*/ 755975 h 4705763"/>
              <a:gd name="connsiteX3-1135" fmla="*/ 1239162 w 1825371"/>
              <a:gd name="connsiteY3-1136" fmla="*/ 1001764 h 4705763"/>
              <a:gd name="connsiteX4-1137" fmla="*/ 1276445 w 1825371"/>
              <a:gd name="connsiteY4-1138" fmla="*/ 1025928 h 4705763"/>
              <a:gd name="connsiteX5-1139" fmla="*/ 1316489 w 1825371"/>
              <a:gd name="connsiteY5-1140" fmla="*/ 1009704 h 4705763"/>
              <a:gd name="connsiteX6-1141" fmla="*/ 1345141 w 1825371"/>
              <a:gd name="connsiteY6-1142" fmla="*/ 948602 h 4705763"/>
              <a:gd name="connsiteX7-1143" fmla="*/ 1407624 w 1825371"/>
              <a:gd name="connsiteY7-1144" fmla="*/ 869894 h 4705763"/>
              <a:gd name="connsiteX8-1145" fmla="*/ 1749379 w 1825371"/>
              <a:gd name="connsiteY8-1146" fmla="*/ 590967 h 4705763"/>
              <a:gd name="connsiteX9-1147" fmla="*/ 1808066 w 1825371"/>
              <a:gd name="connsiteY9-1148" fmla="*/ 545399 h 4705763"/>
              <a:gd name="connsiteX10-1149" fmla="*/ 1825326 w 1825371"/>
              <a:gd name="connsiteY10-1150" fmla="*/ 554375 h 4705763"/>
              <a:gd name="connsiteX11-1151" fmla="*/ 1811172 w 1825371"/>
              <a:gd name="connsiteY11-1152" fmla="*/ 590277 h 4705763"/>
              <a:gd name="connsiteX12-1153" fmla="*/ 1721073 w 1825371"/>
              <a:gd name="connsiteY12-1154" fmla="*/ 698326 h 4705763"/>
              <a:gd name="connsiteX13-1155" fmla="*/ 1385877 w 1825371"/>
              <a:gd name="connsiteY13-1156" fmla="*/ 1068389 h 4705763"/>
              <a:gd name="connsiteX14-1157" fmla="*/ 1376211 w 1825371"/>
              <a:gd name="connsiteY14-1158" fmla="*/ 1098421 h 4705763"/>
              <a:gd name="connsiteX15-1159" fmla="*/ 1361366 w 1825371"/>
              <a:gd name="connsiteY15-1160" fmla="*/ 1135359 h 4705763"/>
              <a:gd name="connsiteX16-1161" fmla="*/ 1355153 w 1825371"/>
              <a:gd name="connsiteY16-1162" fmla="*/ 1169879 h 4705763"/>
              <a:gd name="connsiteX17-1163" fmla="*/ 1409696 w 1825371"/>
              <a:gd name="connsiteY17-1164" fmla="*/ 1384253 h 4705763"/>
              <a:gd name="connsiteX18-1165" fmla="*/ 1524994 w 1825371"/>
              <a:gd name="connsiteY18-1166" fmla="*/ 1739817 h 4705763"/>
              <a:gd name="connsiteX19-1167" fmla="*/ 1659971 w 1825371"/>
              <a:gd name="connsiteY19-1168" fmla="*/ 2199288 h 4705763"/>
              <a:gd name="connsiteX20-1169" fmla="*/ 1782864 w 1825371"/>
              <a:gd name="connsiteY20-1170" fmla="*/ 2697077 h 4705763"/>
              <a:gd name="connsiteX21-1171" fmla="*/ 1794257 w 1825371"/>
              <a:gd name="connsiteY21-1172" fmla="*/ 2767845 h 4705763"/>
              <a:gd name="connsiteX22-1173" fmla="*/ 1791840 w 1825371"/>
              <a:gd name="connsiteY22-1174" fmla="*/ 2778202 h 4705763"/>
              <a:gd name="connsiteX23-1175" fmla="*/ 1784245 w 1825371"/>
              <a:gd name="connsiteY23-1176" fmla="*/ 2770607 h 4705763"/>
              <a:gd name="connsiteX24-1177" fmla="*/ 1746617 w 1825371"/>
              <a:gd name="connsiteY24-1178" fmla="*/ 2660831 h 4705763"/>
              <a:gd name="connsiteX25-1179" fmla="*/ 1513602 w 1825371"/>
              <a:gd name="connsiteY25-1180" fmla="*/ 1875484 h 4705763"/>
              <a:gd name="connsiteX26-1181" fmla="*/ 1297158 w 1825371"/>
              <a:gd name="connsiteY26-1182" fmla="*/ 1267919 h 4705763"/>
              <a:gd name="connsiteX27-1183" fmla="*/ 1275064 w 1825371"/>
              <a:gd name="connsiteY27-1184" fmla="*/ 1217173 h 4705763"/>
              <a:gd name="connsiteX28-1185" fmla="*/ 1248483 w 1825371"/>
              <a:gd name="connsiteY28-1186" fmla="*/ 1193353 h 4705763"/>
              <a:gd name="connsiteX29-1187" fmla="*/ 1232949 w 1825371"/>
              <a:gd name="connsiteY29-1188" fmla="*/ 1222351 h 4705763"/>
              <a:gd name="connsiteX30-1189" fmla="*/ 1230877 w 1825371"/>
              <a:gd name="connsiteY30-1190" fmla="*/ 1283108 h 4705763"/>
              <a:gd name="connsiteX31-1191" fmla="*/ 1297493 w 1825371"/>
              <a:gd name="connsiteY31-1192" fmla="*/ 4685667 h 4705763"/>
              <a:gd name="connsiteX32-1193" fmla="*/ 938419 w 1825371"/>
              <a:gd name="connsiteY32-1194" fmla="*/ 4705763 h 4705763"/>
              <a:gd name="connsiteX33-1195" fmla="*/ 1125245 w 1825371"/>
              <a:gd name="connsiteY33-1196" fmla="*/ 1293464 h 4705763"/>
              <a:gd name="connsiteX34-1197" fmla="*/ 1096247 w 1825371"/>
              <a:gd name="connsiteY34-1198" fmla="*/ 1270681 h 4705763"/>
              <a:gd name="connsiteX35-1199" fmla="*/ 984400 w 1825371"/>
              <a:gd name="connsiteY35-1200" fmla="*/ 1242374 h 4705763"/>
              <a:gd name="connsiteX36-1201" fmla="*/ 977149 w 1825371"/>
              <a:gd name="connsiteY36-1202" fmla="*/ 1225458 h 4705763"/>
              <a:gd name="connsiteX37-1203" fmla="*/ 983019 w 1825371"/>
              <a:gd name="connsiteY37-1204" fmla="*/ 1189902 h 4705763"/>
              <a:gd name="connsiteX38-1205" fmla="*/ 1016158 w 1825371"/>
              <a:gd name="connsiteY38-1206" fmla="*/ 1097041 h 4705763"/>
              <a:gd name="connsiteX39-1207" fmla="*/ 1055513 w 1825371"/>
              <a:gd name="connsiteY39-1208" fmla="*/ 1078055 h 4705763"/>
              <a:gd name="connsiteX40-1209" fmla="*/ 1097628 w 1825371"/>
              <a:gd name="connsiteY40-1210" fmla="*/ 1104290 h 4705763"/>
              <a:gd name="connsiteX41-1211" fmla="*/ 1115579 w 1825371"/>
              <a:gd name="connsiteY41-1212" fmla="*/ 1107743 h 4705763"/>
              <a:gd name="connsiteX42-1213" fmla="*/ 1177026 w 1825371"/>
              <a:gd name="connsiteY42-1214" fmla="*/ 1087375 h 4705763"/>
              <a:gd name="connsiteX43-1215" fmla="*/ 1179787 w 1825371"/>
              <a:gd name="connsiteY43-1216" fmla="*/ 1073913 h 4705763"/>
              <a:gd name="connsiteX44-1217" fmla="*/ 1135255 w 1825371"/>
              <a:gd name="connsiteY44-1218" fmla="*/ 1041117 h 4705763"/>
              <a:gd name="connsiteX45-1219" fmla="*/ 939868 w 1825371"/>
              <a:gd name="connsiteY45-1220" fmla="*/ 883702 h 4705763"/>
              <a:gd name="connsiteX46-1221" fmla="*/ 549783 w 1825371"/>
              <a:gd name="connsiteY46-1222" fmla="*/ 496379 h 4705763"/>
              <a:gd name="connsiteX47-1223" fmla="*/ 40947 w 1825371"/>
              <a:gd name="connsiteY47-1224" fmla="*/ 48990 h 4705763"/>
              <a:gd name="connsiteX48-1225" fmla="*/ 5735 w 1825371"/>
              <a:gd name="connsiteY48-1226" fmla="*/ 17231 h 4705763"/>
              <a:gd name="connsiteX49-1227" fmla="*/ 902 w 1825371"/>
              <a:gd name="connsiteY49-1228" fmla="*/ 4114 h 4705763"/>
              <a:gd name="connsiteX50-1229" fmla="*/ 15747 w 1825371"/>
              <a:gd name="connsiteY50-1230" fmla="*/ 1352 h 4705763"/>
              <a:gd name="connsiteX0-1231" fmla="*/ 15747 w 1825371"/>
              <a:gd name="connsiteY0-1232" fmla="*/ 1352 h 4685667"/>
              <a:gd name="connsiteX1-1233" fmla="*/ 83062 w 1825371"/>
              <a:gd name="connsiteY1-1234" fmla="*/ 34837 h 4685667"/>
              <a:gd name="connsiteX2-1235" fmla="*/ 961270 w 1825371"/>
              <a:gd name="connsiteY2-1236" fmla="*/ 755975 h 4685667"/>
              <a:gd name="connsiteX3-1237" fmla="*/ 1239162 w 1825371"/>
              <a:gd name="connsiteY3-1238" fmla="*/ 1001764 h 4685667"/>
              <a:gd name="connsiteX4-1239" fmla="*/ 1276445 w 1825371"/>
              <a:gd name="connsiteY4-1240" fmla="*/ 1025928 h 4685667"/>
              <a:gd name="connsiteX5-1241" fmla="*/ 1316489 w 1825371"/>
              <a:gd name="connsiteY5-1242" fmla="*/ 1009704 h 4685667"/>
              <a:gd name="connsiteX6-1243" fmla="*/ 1345141 w 1825371"/>
              <a:gd name="connsiteY6-1244" fmla="*/ 948602 h 4685667"/>
              <a:gd name="connsiteX7-1245" fmla="*/ 1407624 w 1825371"/>
              <a:gd name="connsiteY7-1246" fmla="*/ 869894 h 4685667"/>
              <a:gd name="connsiteX8-1247" fmla="*/ 1749379 w 1825371"/>
              <a:gd name="connsiteY8-1248" fmla="*/ 590967 h 4685667"/>
              <a:gd name="connsiteX9-1249" fmla="*/ 1808066 w 1825371"/>
              <a:gd name="connsiteY9-1250" fmla="*/ 545399 h 4685667"/>
              <a:gd name="connsiteX10-1251" fmla="*/ 1825326 w 1825371"/>
              <a:gd name="connsiteY10-1252" fmla="*/ 554375 h 4685667"/>
              <a:gd name="connsiteX11-1253" fmla="*/ 1811172 w 1825371"/>
              <a:gd name="connsiteY11-1254" fmla="*/ 590277 h 4685667"/>
              <a:gd name="connsiteX12-1255" fmla="*/ 1721073 w 1825371"/>
              <a:gd name="connsiteY12-1256" fmla="*/ 698326 h 4685667"/>
              <a:gd name="connsiteX13-1257" fmla="*/ 1385877 w 1825371"/>
              <a:gd name="connsiteY13-1258" fmla="*/ 1068389 h 4685667"/>
              <a:gd name="connsiteX14-1259" fmla="*/ 1376211 w 1825371"/>
              <a:gd name="connsiteY14-1260" fmla="*/ 1098421 h 4685667"/>
              <a:gd name="connsiteX15-1261" fmla="*/ 1361366 w 1825371"/>
              <a:gd name="connsiteY15-1262" fmla="*/ 1135359 h 4685667"/>
              <a:gd name="connsiteX16-1263" fmla="*/ 1355153 w 1825371"/>
              <a:gd name="connsiteY16-1264" fmla="*/ 1169879 h 4685667"/>
              <a:gd name="connsiteX17-1265" fmla="*/ 1409696 w 1825371"/>
              <a:gd name="connsiteY17-1266" fmla="*/ 1384253 h 4685667"/>
              <a:gd name="connsiteX18-1267" fmla="*/ 1524994 w 1825371"/>
              <a:gd name="connsiteY18-1268" fmla="*/ 1739817 h 4685667"/>
              <a:gd name="connsiteX19-1269" fmla="*/ 1659971 w 1825371"/>
              <a:gd name="connsiteY19-1270" fmla="*/ 2199288 h 4685667"/>
              <a:gd name="connsiteX20-1271" fmla="*/ 1782864 w 1825371"/>
              <a:gd name="connsiteY20-1272" fmla="*/ 2697077 h 4685667"/>
              <a:gd name="connsiteX21-1273" fmla="*/ 1794257 w 1825371"/>
              <a:gd name="connsiteY21-1274" fmla="*/ 2767845 h 4685667"/>
              <a:gd name="connsiteX22-1275" fmla="*/ 1791840 w 1825371"/>
              <a:gd name="connsiteY22-1276" fmla="*/ 2778202 h 4685667"/>
              <a:gd name="connsiteX23-1277" fmla="*/ 1784245 w 1825371"/>
              <a:gd name="connsiteY23-1278" fmla="*/ 2770607 h 4685667"/>
              <a:gd name="connsiteX24-1279" fmla="*/ 1746617 w 1825371"/>
              <a:gd name="connsiteY24-1280" fmla="*/ 2660831 h 4685667"/>
              <a:gd name="connsiteX25-1281" fmla="*/ 1513602 w 1825371"/>
              <a:gd name="connsiteY25-1282" fmla="*/ 1875484 h 4685667"/>
              <a:gd name="connsiteX26-1283" fmla="*/ 1297158 w 1825371"/>
              <a:gd name="connsiteY26-1284" fmla="*/ 1267919 h 4685667"/>
              <a:gd name="connsiteX27-1285" fmla="*/ 1275064 w 1825371"/>
              <a:gd name="connsiteY27-1286" fmla="*/ 1217173 h 4685667"/>
              <a:gd name="connsiteX28-1287" fmla="*/ 1248483 w 1825371"/>
              <a:gd name="connsiteY28-1288" fmla="*/ 1193353 h 4685667"/>
              <a:gd name="connsiteX29-1289" fmla="*/ 1232949 w 1825371"/>
              <a:gd name="connsiteY29-1290" fmla="*/ 1222351 h 4685667"/>
              <a:gd name="connsiteX30-1291" fmla="*/ 1230877 w 1825371"/>
              <a:gd name="connsiteY30-1292" fmla="*/ 1283108 h 4685667"/>
              <a:gd name="connsiteX31-1293" fmla="*/ 1297493 w 1825371"/>
              <a:gd name="connsiteY31-1294" fmla="*/ 4685667 h 4685667"/>
              <a:gd name="connsiteX32-1295" fmla="*/ 978613 w 1825371"/>
              <a:gd name="connsiteY32-1296" fmla="*/ 4685667 h 4685667"/>
              <a:gd name="connsiteX33-1297" fmla="*/ 1125245 w 1825371"/>
              <a:gd name="connsiteY33-1298" fmla="*/ 1293464 h 4685667"/>
              <a:gd name="connsiteX34-1299" fmla="*/ 1096247 w 1825371"/>
              <a:gd name="connsiteY34-1300" fmla="*/ 1270681 h 4685667"/>
              <a:gd name="connsiteX35-1301" fmla="*/ 984400 w 1825371"/>
              <a:gd name="connsiteY35-1302" fmla="*/ 1242374 h 4685667"/>
              <a:gd name="connsiteX36-1303" fmla="*/ 977149 w 1825371"/>
              <a:gd name="connsiteY36-1304" fmla="*/ 1225458 h 4685667"/>
              <a:gd name="connsiteX37-1305" fmla="*/ 983019 w 1825371"/>
              <a:gd name="connsiteY37-1306" fmla="*/ 1189902 h 4685667"/>
              <a:gd name="connsiteX38-1307" fmla="*/ 1016158 w 1825371"/>
              <a:gd name="connsiteY38-1308" fmla="*/ 1097041 h 4685667"/>
              <a:gd name="connsiteX39-1309" fmla="*/ 1055513 w 1825371"/>
              <a:gd name="connsiteY39-1310" fmla="*/ 1078055 h 4685667"/>
              <a:gd name="connsiteX40-1311" fmla="*/ 1097628 w 1825371"/>
              <a:gd name="connsiteY40-1312" fmla="*/ 1104290 h 4685667"/>
              <a:gd name="connsiteX41-1313" fmla="*/ 1115579 w 1825371"/>
              <a:gd name="connsiteY41-1314" fmla="*/ 1107743 h 4685667"/>
              <a:gd name="connsiteX42-1315" fmla="*/ 1177026 w 1825371"/>
              <a:gd name="connsiteY42-1316" fmla="*/ 1087375 h 4685667"/>
              <a:gd name="connsiteX43-1317" fmla="*/ 1179787 w 1825371"/>
              <a:gd name="connsiteY43-1318" fmla="*/ 1073913 h 4685667"/>
              <a:gd name="connsiteX44-1319" fmla="*/ 1135255 w 1825371"/>
              <a:gd name="connsiteY44-1320" fmla="*/ 1041117 h 4685667"/>
              <a:gd name="connsiteX45-1321" fmla="*/ 939868 w 1825371"/>
              <a:gd name="connsiteY45-1322" fmla="*/ 883702 h 4685667"/>
              <a:gd name="connsiteX46-1323" fmla="*/ 549783 w 1825371"/>
              <a:gd name="connsiteY46-1324" fmla="*/ 496379 h 4685667"/>
              <a:gd name="connsiteX47-1325" fmla="*/ 40947 w 1825371"/>
              <a:gd name="connsiteY47-1326" fmla="*/ 48990 h 4685667"/>
              <a:gd name="connsiteX48-1327" fmla="*/ 5735 w 1825371"/>
              <a:gd name="connsiteY48-1328" fmla="*/ 17231 h 4685667"/>
              <a:gd name="connsiteX49-1329" fmla="*/ 902 w 1825371"/>
              <a:gd name="connsiteY49-1330" fmla="*/ 4114 h 4685667"/>
              <a:gd name="connsiteX50-1331" fmla="*/ 15747 w 1825371"/>
              <a:gd name="connsiteY50-1332" fmla="*/ 1352 h 4685667"/>
              <a:gd name="connsiteX0-1333" fmla="*/ 15747 w 1825371"/>
              <a:gd name="connsiteY0-1334" fmla="*/ 1352 h 4685667"/>
              <a:gd name="connsiteX1-1335" fmla="*/ 83062 w 1825371"/>
              <a:gd name="connsiteY1-1336" fmla="*/ 34837 h 4685667"/>
              <a:gd name="connsiteX2-1337" fmla="*/ 961270 w 1825371"/>
              <a:gd name="connsiteY2-1338" fmla="*/ 755975 h 4685667"/>
              <a:gd name="connsiteX3-1339" fmla="*/ 1239162 w 1825371"/>
              <a:gd name="connsiteY3-1340" fmla="*/ 1001764 h 4685667"/>
              <a:gd name="connsiteX4-1341" fmla="*/ 1276445 w 1825371"/>
              <a:gd name="connsiteY4-1342" fmla="*/ 1025928 h 4685667"/>
              <a:gd name="connsiteX5-1343" fmla="*/ 1316489 w 1825371"/>
              <a:gd name="connsiteY5-1344" fmla="*/ 1009704 h 4685667"/>
              <a:gd name="connsiteX6-1345" fmla="*/ 1345141 w 1825371"/>
              <a:gd name="connsiteY6-1346" fmla="*/ 948602 h 4685667"/>
              <a:gd name="connsiteX7-1347" fmla="*/ 1407624 w 1825371"/>
              <a:gd name="connsiteY7-1348" fmla="*/ 869894 h 4685667"/>
              <a:gd name="connsiteX8-1349" fmla="*/ 1749379 w 1825371"/>
              <a:gd name="connsiteY8-1350" fmla="*/ 590967 h 4685667"/>
              <a:gd name="connsiteX9-1351" fmla="*/ 1808066 w 1825371"/>
              <a:gd name="connsiteY9-1352" fmla="*/ 545399 h 4685667"/>
              <a:gd name="connsiteX10-1353" fmla="*/ 1825326 w 1825371"/>
              <a:gd name="connsiteY10-1354" fmla="*/ 554375 h 4685667"/>
              <a:gd name="connsiteX11-1355" fmla="*/ 1811172 w 1825371"/>
              <a:gd name="connsiteY11-1356" fmla="*/ 590277 h 4685667"/>
              <a:gd name="connsiteX12-1357" fmla="*/ 1721073 w 1825371"/>
              <a:gd name="connsiteY12-1358" fmla="*/ 698326 h 4685667"/>
              <a:gd name="connsiteX13-1359" fmla="*/ 1385877 w 1825371"/>
              <a:gd name="connsiteY13-1360" fmla="*/ 1068389 h 4685667"/>
              <a:gd name="connsiteX14-1361" fmla="*/ 1376211 w 1825371"/>
              <a:gd name="connsiteY14-1362" fmla="*/ 1098421 h 4685667"/>
              <a:gd name="connsiteX15-1363" fmla="*/ 1361366 w 1825371"/>
              <a:gd name="connsiteY15-1364" fmla="*/ 1135359 h 4685667"/>
              <a:gd name="connsiteX16-1365" fmla="*/ 1355153 w 1825371"/>
              <a:gd name="connsiteY16-1366" fmla="*/ 1169879 h 4685667"/>
              <a:gd name="connsiteX17-1367" fmla="*/ 1409696 w 1825371"/>
              <a:gd name="connsiteY17-1368" fmla="*/ 1384253 h 4685667"/>
              <a:gd name="connsiteX18-1369" fmla="*/ 1524994 w 1825371"/>
              <a:gd name="connsiteY18-1370" fmla="*/ 1739817 h 4685667"/>
              <a:gd name="connsiteX19-1371" fmla="*/ 1659971 w 1825371"/>
              <a:gd name="connsiteY19-1372" fmla="*/ 2199288 h 4685667"/>
              <a:gd name="connsiteX20-1373" fmla="*/ 1782864 w 1825371"/>
              <a:gd name="connsiteY20-1374" fmla="*/ 2697077 h 4685667"/>
              <a:gd name="connsiteX21-1375" fmla="*/ 1794257 w 1825371"/>
              <a:gd name="connsiteY21-1376" fmla="*/ 2767845 h 4685667"/>
              <a:gd name="connsiteX22-1377" fmla="*/ 1791840 w 1825371"/>
              <a:gd name="connsiteY22-1378" fmla="*/ 2778202 h 4685667"/>
              <a:gd name="connsiteX23-1379" fmla="*/ 1784245 w 1825371"/>
              <a:gd name="connsiteY23-1380" fmla="*/ 2770607 h 4685667"/>
              <a:gd name="connsiteX24-1381" fmla="*/ 1746617 w 1825371"/>
              <a:gd name="connsiteY24-1382" fmla="*/ 2660831 h 4685667"/>
              <a:gd name="connsiteX25-1383" fmla="*/ 1513602 w 1825371"/>
              <a:gd name="connsiteY25-1384" fmla="*/ 1875484 h 4685667"/>
              <a:gd name="connsiteX26-1385" fmla="*/ 1297158 w 1825371"/>
              <a:gd name="connsiteY26-1386" fmla="*/ 1267919 h 4685667"/>
              <a:gd name="connsiteX27-1387" fmla="*/ 1275064 w 1825371"/>
              <a:gd name="connsiteY27-1388" fmla="*/ 1217173 h 4685667"/>
              <a:gd name="connsiteX28-1389" fmla="*/ 1248483 w 1825371"/>
              <a:gd name="connsiteY28-1390" fmla="*/ 1193353 h 4685667"/>
              <a:gd name="connsiteX29-1391" fmla="*/ 1232949 w 1825371"/>
              <a:gd name="connsiteY29-1392" fmla="*/ 1222351 h 4685667"/>
              <a:gd name="connsiteX30-1393" fmla="*/ 1230877 w 1825371"/>
              <a:gd name="connsiteY30-1394" fmla="*/ 1283108 h 4685667"/>
              <a:gd name="connsiteX31-1395" fmla="*/ 1217106 w 1825371"/>
              <a:gd name="connsiteY31-1396" fmla="*/ 4685667 h 4685667"/>
              <a:gd name="connsiteX32-1397" fmla="*/ 978613 w 1825371"/>
              <a:gd name="connsiteY32-1398" fmla="*/ 4685667 h 4685667"/>
              <a:gd name="connsiteX33-1399" fmla="*/ 1125245 w 1825371"/>
              <a:gd name="connsiteY33-1400" fmla="*/ 1293464 h 4685667"/>
              <a:gd name="connsiteX34-1401" fmla="*/ 1096247 w 1825371"/>
              <a:gd name="connsiteY34-1402" fmla="*/ 1270681 h 4685667"/>
              <a:gd name="connsiteX35-1403" fmla="*/ 984400 w 1825371"/>
              <a:gd name="connsiteY35-1404" fmla="*/ 1242374 h 4685667"/>
              <a:gd name="connsiteX36-1405" fmla="*/ 977149 w 1825371"/>
              <a:gd name="connsiteY36-1406" fmla="*/ 1225458 h 4685667"/>
              <a:gd name="connsiteX37-1407" fmla="*/ 983019 w 1825371"/>
              <a:gd name="connsiteY37-1408" fmla="*/ 1189902 h 4685667"/>
              <a:gd name="connsiteX38-1409" fmla="*/ 1016158 w 1825371"/>
              <a:gd name="connsiteY38-1410" fmla="*/ 1097041 h 4685667"/>
              <a:gd name="connsiteX39-1411" fmla="*/ 1055513 w 1825371"/>
              <a:gd name="connsiteY39-1412" fmla="*/ 1078055 h 4685667"/>
              <a:gd name="connsiteX40-1413" fmla="*/ 1097628 w 1825371"/>
              <a:gd name="connsiteY40-1414" fmla="*/ 1104290 h 4685667"/>
              <a:gd name="connsiteX41-1415" fmla="*/ 1115579 w 1825371"/>
              <a:gd name="connsiteY41-1416" fmla="*/ 1107743 h 4685667"/>
              <a:gd name="connsiteX42-1417" fmla="*/ 1177026 w 1825371"/>
              <a:gd name="connsiteY42-1418" fmla="*/ 1087375 h 4685667"/>
              <a:gd name="connsiteX43-1419" fmla="*/ 1179787 w 1825371"/>
              <a:gd name="connsiteY43-1420" fmla="*/ 1073913 h 4685667"/>
              <a:gd name="connsiteX44-1421" fmla="*/ 1135255 w 1825371"/>
              <a:gd name="connsiteY44-1422" fmla="*/ 1041117 h 4685667"/>
              <a:gd name="connsiteX45-1423" fmla="*/ 939868 w 1825371"/>
              <a:gd name="connsiteY45-1424" fmla="*/ 883702 h 4685667"/>
              <a:gd name="connsiteX46-1425" fmla="*/ 549783 w 1825371"/>
              <a:gd name="connsiteY46-1426" fmla="*/ 496379 h 4685667"/>
              <a:gd name="connsiteX47-1427" fmla="*/ 40947 w 1825371"/>
              <a:gd name="connsiteY47-1428" fmla="*/ 48990 h 4685667"/>
              <a:gd name="connsiteX48-1429" fmla="*/ 5735 w 1825371"/>
              <a:gd name="connsiteY48-1430" fmla="*/ 17231 h 4685667"/>
              <a:gd name="connsiteX49-1431" fmla="*/ 902 w 1825371"/>
              <a:gd name="connsiteY49-1432" fmla="*/ 4114 h 4685667"/>
              <a:gd name="connsiteX50-1433" fmla="*/ 15747 w 1825371"/>
              <a:gd name="connsiteY50-1434" fmla="*/ 1352 h 4685667"/>
              <a:gd name="connsiteX0-1435" fmla="*/ 15747 w 1825371"/>
              <a:gd name="connsiteY0-1436" fmla="*/ 1352 h 4705764"/>
              <a:gd name="connsiteX1-1437" fmla="*/ 83062 w 1825371"/>
              <a:gd name="connsiteY1-1438" fmla="*/ 34837 h 4705764"/>
              <a:gd name="connsiteX2-1439" fmla="*/ 961270 w 1825371"/>
              <a:gd name="connsiteY2-1440" fmla="*/ 755975 h 4705764"/>
              <a:gd name="connsiteX3-1441" fmla="*/ 1239162 w 1825371"/>
              <a:gd name="connsiteY3-1442" fmla="*/ 1001764 h 4705764"/>
              <a:gd name="connsiteX4-1443" fmla="*/ 1276445 w 1825371"/>
              <a:gd name="connsiteY4-1444" fmla="*/ 1025928 h 4705764"/>
              <a:gd name="connsiteX5-1445" fmla="*/ 1316489 w 1825371"/>
              <a:gd name="connsiteY5-1446" fmla="*/ 1009704 h 4705764"/>
              <a:gd name="connsiteX6-1447" fmla="*/ 1345141 w 1825371"/>
              <a:gd name="connsiteY6-1448" fmla="*/ 948602 h 4705764"/>
              <a:gd name="connsiteX7-1449" fmla="*/ 1407624 w 1825371"/>
              <a:gd name="connsiteY7-1450" fmla="*/ 869894 h 4705764"/>
              <a:gd name="connsiteX8-1451" fmla="*/ 1749379 w 1825371"/>
              <a:gd name="connsiteY8-1452" fmla="*/ 590967 h 4705764"/>
              <a:gd name="connsiteX9-1453" fmla="*/ 1808066 w 1825371"/>
              <a:gd name="connsiteY9-1454" fmla="*/ 545399 h 4705764"/>
              <a:gd name="connsiteX10-1455" fmla="*/ 1825326 w 1825371"/>
              <a:gd name="connsiteY10-1456" fmla="*/ 554375 h 4705764"/>
              <a:gd name="connsiteX11-1457" fmla="*/ 1811172 w 1825371"/>
              <a:gd name="connsiteY11-1458" fmla="*/ 590277 h 4705764"/>
              <a:gd name="connsiteX12-1459" fmla="*/ 1721073 w 1825371"/>
              <a:gd name="connsiteY12-1460" fmla="*/ 698326 h 4705764"/>
              <a:gd name="connsiteX13-1461" fmla="*/ 1385877 w 1825371"/>
              <a:gd name="connsiteY13-1462" fmla="*/ 1068389 h 4705764"/>
              <a:gd name="connsiteX14-1463" fmla="*/ 1376211 w 1825371"/>
              <a:gd name="connsiteY14-1464" fmla="*/ 1098421 h 4705764"/>
              <a:gd name="connsiteX15-1465" fmla="*/ 1361366 w 1825371"/>
              <a:gd name="connsiteY15-1466" fmla="*/ 1135359 h 4705764"/>
              <a:gd name="connsiteX16-1467" fmla="*/ 1355153 w 1825371"/>
              <a:gd name="connsiteY16-1468" fmla="*/ 1169879 h 4705764"/>
              <a:gd name="connsiteX17-1469" fmla="*/ 1409696 w 1825371"/>
              <a:gd name="connsiteY17-1470" fmla="*/ 1384253 h 4705764"/>
              <a:gd name="connsiteX18-1471" fmla="*/ 1524994 w 1825371"/>
              <a:gd name="connsiteY18-1472" fmla="*/ 1739817 h 4705764"/>
              <a:gd name="connsiteX19-1473" fmla="*/ 1659971 w 1825371"/>
              <a:gd name="connsiteY19-1474" fmla="*/ 2199288 h 4705764"/>
              <a:gd name="connsiteX20-1475" fmla="*/ 1782864 w 1825371"/>
              <a:gd name="connsiteY20-1476" fmla="*/ 2697077 h 4705764"/>
              <a:gd name="connsiteX21-1477" fmla="*/ 1794257 w 1825371"/>
              <a:gd name="connsiteY21-1478" fmla="*/ 2767845 h 4705764"/>
              <a:gd name="connsiteX22-1479" fmla="*/ 1791840 w 1825371"/>
              <a:gd name="connsiteY22-1480" fmla="*/ 2778202 h 4705764"/>
              <a:gd name="connsiteX23-1481" fmla="*/ 1784245 w 1825371"/>
              <a:gd name="connsiteY23-1482" fmla="*/ 2770607 h 4705764"/>
              <a:gd name="connsiteX24-1483" fmla="*/ 1746617 w 1825371"/>
              <a:gd name="connsiteY24-1484" fmla="*/ 2660831 h 4705764"/>
              <a:gd name="connsiteX25-1485" fmla="*/ 1513602 w 1825371"/>
              <a:gd name="connsiteY25-1486" fmla="*/ 1875484 h 4705764"/>
              <a:gd name="connsiteX26-1487" fmla="*/ 1297158 w 1825371"/>
              <a:gd name="connsiteY26-1488" fmla="*/ 1267919 h 4705764"/>
              <a:gd name="connsiteX27-1489" fmla="*/ 1275064 w 1825371"/>
              <a:gd name="connsiteY27-1490" fmla="*/ 1217173 h 4705764"/>
              <a:gd name="connsiteX28-1491" fmla="*/ 1248483 w 1825371"/>
              <a:gd name="connsiteY28-1492" fmla="*/ 1193353 h 4705764"/>
              <a:gd name="connsiteX29-1493" fmla="*/ 1232949 w 1825371"/>
              <a:gd name="connsiteY29-1494" fmla="*/ 1222351 h 4705764"/>
              <a:gd name="connsiteX30-1495" fmla="*/ 1230877 w 1825371"/>
              <a:gd name="connsiteY30-1496" fmla="*/ 1283108 h 4705764"/>
              <a:gd name="connsiteX31-1497" fmla="*/ 1227154 w 1825371"/>
              <a:gd name="connsiteY31-1498" fmla="*/ 4705764 h 4705764"/>
              <a:gd name="connsiteX32-1499" fmla="*/ 978613 w 1825371"/>
              <a:gd name="connsiteY32-1500" fmla="*/ 4685667 h 4705764"/>
              <a:gd name="connsiteX33-1501" fmla="*/ 1125245 w 1825371"/>
              <a:gd name="connsiteY33-1502" fmla="*/ 1293464 h 4705764"/>
              <a:gd name="connsiteX34-1503" fmla="*/ 1096247 w 1825371"/>
              <a:gd name="connsiteY34-1504" fmla="*/ 1270681 h 4705764"/>
              <a:gd name="connsiteX35-1505" fmla="*/ 984400 w 1825371"/>
              <a:gd name="connsiteY35-1506" fmla="*/ 1242374 h 4705764"/>
              <a:gd name="connsiteX36-1507" fmla="*/ 977149 w 1825371"/>
              <a:gd name="connsiteY36-1508" fmla="*/ 1225458 h 4705764"/>
              <a:gd name="connsiteX37-1509" fmla="*/ 983019 w 1825371"/>
              <a:gd name="connsiteY37-1510" fmla="*/ 1189902 h 4705764"/>
              <a:gd name="connsiteX38-1511" fmla="*/ 1016158 w 1825371"/>
              <a:gd name="connsiteY38-1512" fmla="*/ 1097041 h 4705764"/>
              <a:gd name="connsiteX39-1513" fmla="*/ 1055513 w 1825371"/>
              <a:gd name="connsiteY39-1514" fmla="*/ 1078055 h 4705764"/>
              <a:gd name="connsiteX40-1515" fmla="*/ 1097628 w 1825371"/>
              <a:gd name="connsiteY40-1516" fmla="*/ 1104290 h 4705764"/>
              <a:gd name="connsiteX41-1517" fmla="*/ 1115579 w 1825371"/>
              <a:gd name="connsiteY41-1518" fmla="*/ 1107743 h 4705764"/>
              <a:gd name="connsiteX42-1519" fmla="*/ 1177026 w 1825371"/>
              <a:gd name="connsiteY42-1520" fmla="*/ 1087375 h 4705764"/>
              <a:gd name="connsiteX43-1521" fmla="*/ 1179787 w 1825371"/>
              <a:gd name="connsiteY43-1522" fmla="*/ 1073913 h 4705764"/>
              <a:gd name="connsiteX44-1523" fmla="*/ 1135255 w 1825371"/>
              <a:gd name="connsiteY44-1524" fmla="*/ 1041117 h 4705764"/>
              <a:gd name="connsiteX45-1525" fmla="*/ 939868 w 1825371"/>
              <a:gd name="connsiteY45-1526" fmla="*/ 883702 h 4705764"/>
              <a:gd name="connsiteX46-1527" fmla="*/ 549783 w 1825371"/>
              <a:gd name="connsiteY46-1528" fmla="*/ 496379 h 4705764"/>
              <a:gd name="connsiteX47-1529" fmla="*/ 40947 w 1825371"/>
              <a:gd name="connsiteY47-1530" fmla="*/ 48990 h 4705764"/>
              <a:gd name="connsiteX48-1531" fmla="*/ 5735 w 1825371"/>
              <a:gd name="connsiteY48-1532" fmla="*/ 17231 h 4705764"/>
              <a:gd name="connsiteX49-1533" fmla="*/ 902 w 1825371"/>
              <a:gd name="connsiteY49-1534" fmla="*/ 4114 h 4705764"/>
              <a:gd name="connsiteX50-1535" fmla="*/ 15747 w 1825371"/>
              <a:gd name="connsiteY50-1536" fmla="*/ 1352 h 4705764"/>
              <a:gd name="connsiteX0-1537" fmla="*/ 15747 w 1825371"/>
              <a:gd name="connsiteY0-1538" fmla="*/ 1352 h 4705764"/>
              <a:gd name="connsiteX1-1539" fmla="*/ 83062 w 1825371"/>
              <a:gd name="connsiteY1-1540" fmla="*/ 34837 h 4705764"/>
              <a:gd name="connsiteX2-1541" fmla="*/ 961270 w 1825371"/>
              <a:gd name="connsiteY2-1542" fmla="*/ 755975 h 4705764"/>
              <a:gd name="connsiteX3-1543" fmla="*/ 1239162 w 1825371"/>
              <a:gd name="connsiteY3-1544" fmla="*/ 1001764 h 4705764"/>
              <a:gd name="connsiteX4-1545" fmla="*/ 1276445 w 1825371"/>
              <a:gd name="connsiteY4-1546" fmla="*/ 1025928 h 4705764"/>
              <a:gd name="connsiteX5-1547" fmla="*/ 1316489 w 1825371"/>
              <a:gd name="connsiteY5-1548" fmla="*/ 1009704 h 4705764"/>
              <a:gd name="connsiteX6-1549" fmla="*/ 1345141 w 1825371"/>
              <a:gd name="connsiteY6-1550" fmla="*/ 948602 h 4705764"/>
              <a:gd name="connsiteX7-1551" fmla="*/ 1407624 w 1825371"/>
              <a:gd name="connsiteY7-1552" fmla="*/ 869894 h 4705764"/>
              <a:gd name="connsiteX8-1553" fmla="*/ 1749379 w 1825371"/>
              <a:gd name="connsiteY8-1554" fmla="*/ 590967 h 4705764"/>
              <a:gd name="connsiteX9-1555" fmla="*/ 1808066 w 1825371"/>
              <a:gd name="connsiteY9-1556" fmla="*/ 545399 h 4705764"/>
              <a:gd name="connsiteX10-1557" fmla="*/ 1825326 w 1825371"/>
              <a:gd name="connsiteY10-1558" fmla="*/ 554375 h 4705764"/>
              <a:gd name="connsiteX11-1559" fmla="*/ 1811172 w 1825371"/>
              <a:gd name="connsiteY11-1560" fmla="*/ 590277 h 4705764"/>
              <a:gd name="connsiteX12-1561" fmla="*/ 1721073 w 1825371"/>
              <a:gd name="connsiteY12-1562" fmla="*/ 698326 h 4705764"/>
              <a:gd name="connsiteX13-1563" fmla="*/ 1385877 w 1825371"/>
              <a:gd name="connsiteY13-1564" fmla="*/ 1068389 h 4705764"/>
              <a:gd name="connsiteX14-1565" fmla="*/ 1376211 w 1825371"/>
              <a:gd name="connsiteY14-1566" fmla="*/ 1098421 h 4705764"/>
              <a:gd name="connsiteX15-1567" fmla="*/ 1361366 w 1825371"/>
              <a:gd name="connsiteY15-1568" fmla="*/ 1135359 h 4705764"/>
              <a:gd name="connsiteX16-1569" fmla="*/ 1355153 w 1825371"/>
              <a:gd name="connsiteY16-1570" fmla="*/ 1169879 h 4705764"/>
              <a:gd name="connsiteX17-1571" fmla="*/ 1409696 w 1825371"/>
              <a:gd name="connsiteY17-1572" fmla="*/ 1384253 h 4705764"/>
              <a:gd name="connsiteX18-1573" fmla="*/ 1524994 w 1825371"/>
              <a:gd name="connsiteY18-1574" fmla="*/ 1739817 h 4705764"/>
              <a:gd name="connsiteX19-1575" fmla="*/ 1659971 w 1825371"/>
              <a:gd name="connsiteY19-1576" fmla="*/ 2199288 h 4705764"/>
              <a:gd name="connsiteX20-1577" fmla="*/ 1782864 w 1825371"/>
              <a:gd name="connsiteY20-1578" fmla="*/ 2697077 h 4705764"/>
              <a:gd name="connsiteX21-1579" fmla="*/ 1794257 w 1825371"/>
              <a:gd name="connsiteY21-1580" fmla="*/ 2767845 h 4705764"/>
              <a:gd name="connsiteX22-1581" fmla="*/ 1791840 w 1825371"/>
              <a:gd name="connsiteY22-1582" fmla="*/ 2778202 h 4705764"/>
              <a:gd name="connsiteX23-1583" fmla="*/ 1784245 w 1825371"/>
              <a:gd name="connsiteY23-1584" fmla="*/ 2770607 h 4705764"/>
              <a:gd name="connsiteX24-1585" fmla="*/ 1746617 w 1825371"/>
              <a:gd name="connsiteY24-1586" fmla="*/ 2660831 h 4705764"/>
              <a:gd name="connsiteX25-1587" fmla="*/ 1513602 w 1825371"/>
              <a:gd name="connsiteY25-1588" fmla="*/ 1875484 h 4705764"/>
              <a:gd name="connsiteX26-1589" fmla="*/ 1297158 w 1825371"/>
              <a:gd name="connsiteY26-1590" fmla="*/ 1267919 h 4705764"/>
              <a:gd name="connsiteX27-1591" fmla="*/ 1275064 w 1825371"/>
              <a:gd name="connsiteY27-1592" fmla="*/ 1217173 h 4705764"/>
              <a:gd name="connsiteX28-1593" fmla="*/ 1248483 w 1825371"/>
              <a:gd name="connsiteY28-1594" fmla="*/ 1193353 h 4705764"/>
              <a:gd name="connsiteX29-1595" fmla="*/ 1232949 w 1825371"/>
              <a:gd name="connsiteY29-1596" fmla="*/ 1222351 h 4705764"/>
              <a:gd name="connsiteX30-1597" fmla="*/ 1230877 w 1825371"/>
              <a:gd name="connsiteY30-1598" fmla="*/ 1283108 h 4705764"/>
              <a:gd name="connsiteX31-1599" fmla="*/ 1227154 w 1825371"/>
              <a:gd name="connsiteY31-1600" fmla="*/ 4705764 h 4705764"/>
              <a:gd name="connsiteX32-1601" fmla="*/ 998710 w 1825371"/>
              <a:gd name="connsiteY32-1602" fmla="*/ 4695715 h 4705764"/>
              <a:gd name="connsiteX33-1603" fmla="*/ 1125245 w 1825371"/>
              <a:gd name="connsiteY33-1604" fmla="*/ 1293464 h 4705764"/>
              <a:gd name="connsiteX34-1605" fmla="*/ 1096247 w 1825371"/>
              <a:gd name="connsiteY34-1606" fmla="*/ 1270681 h 4705764"/>
              <a:gd name="connsiteX35-1607" fmla="*/ 984400 w 1825371"/>
              <a:gd name="connsiteY35-1608" fmla="*/ 1242374 h 4705764"/>
              <a:gd name="connsiteX36-1609" fmla="*/ 977149 w 1825371"/>
              <a:gd name="connsiteY36-1610" fmla="*/ 1225458 h 4705764"/>
              <a:gd name="connsiteX37-1611" fmla="*/ 983019 w 1825371"/>
              <a:gd name="connsiteY37-1612" fmla="*/ 1189902 h 4705764"/>
              <a:gd name="connsiteX38-1613" fmla="*/ 1016158 w 1825371"/>
              <a:gd name="connsiteY38-1614" fmla="*/ 1097041 h 4705764"/>
              <a:gd name="connsiteX39-1615" fmla="*/ 1055513 w 1825371"/>
              <a:gd name="connsiteY39-1616" fmla="*/ 1078055 h 4705764"/>
              <a:gd name="connsiteX40-1617" fmla="*/ 1097628 w 1825371"/>
              <a:gd name="connsiteY40-1618" fmla="*/ 1104290 h 4705764"/>
              <a:gd name="connsiteX41-1619" fmla="*/ 1115579 w 1825371"/>
              <a:gd name="connsiteY41-1620" fmla="*/ 1107743 h 4705764"/>
              <a:gd name="connsiteX42-1621" fmla="*/ 1177026 w 1825371"/>
              <a:gd name="connsiteY42-1622" fmla="*/ 1087375 h 4705764"/>
              <a:gd name="connsiteX43-1623" fmla="*/ 1179787 w 1825371"/>
              <a:gd name="connsiteY43-1624" fmla="*/ 1073913 h 4705764"/>
              <a:gd name="connsiteX44-1625" fmla="*/ 1135255 w 1825371"/>
              <a:gd name="connsiteY44-1626" fmla="*/ 1041117 h 4705764"/>
              <a:gd name="connsiteX45-1627" fmla="*/ 939868 w 1825371"/>
              <a:gd name="connsiteY45-1628" fmla="*/ 883702 h 4705764"/>
              <a:gd name="connsiteX46-1629" fmla="*/ 549783 w 1825371"/>
              <a:gd name="connsiteY46-1630" fmla="*/ 496379 h 4705764"/>
              <a:gd name="connsiteX47-1631" fmla="*/ 40947 w 1825371"/>
              <a:gd name="connsiteY47-1632" fmla="*/ 48990 h 4705764"/>
              <a:gd name="connsiteX48-1633" fmla="*/ 5735 w 1825371"/>
              <a:gd name="connsiteY48-1634" fmla="*/ 17231 h 4705764"/>
              <a:gd name="connsiteX49-1635" fmla="*/ 902 w 1825371"/>
              <a:gd name="connsiteY49-1636" fmla="*/ 4114 h 4705764"/>
              <a:gd name="connsiteX50-1637" fmla="*/ 15747 w 1825371"/>
              <a:gd name="connsiteY50-1638" fmla="*/ 1352 h 4705764"/>
              <a:gd name="connsiteX0-1639" fmla="*/ 15747 w 1825371"/>
              <a:gd name="connsiteY0-1640" fmla="*/ 1352 h 4705764"/>
              <a:gd name="connsiteX1-1641" fmla="*/ 83062 w 1825371"/>
              <a:gd name="connsiteY1-1642" fmla="*/ 34837 h 4705764"/>
              <a:gd name="connsiteX2-1643" fmla="*/ 961270 w 1825371"/>
              <a:gd name="connsiteY2-1644" fmla="*/ 755975 h 4705764"/>
              <a:gd name="connsiteX3-1645" fmla="*/ 1239162 w 1825371"/>
              <a:gd name="connsiteY3-1646" fmla="*/ 1001764 h 4705764"/>
              <a:gd name="connsiteX4-1647" fmla="*/ 1276445 w 1825371"/>
              <a:gd name="connsiteY4-1648" fmla="*/ 1025928 h 4705764"/>
              <a:gd name="connsiteX5-1649" fmla="*/ 1316489 w 1825371"/>
              <a:gd name="connsiteY5-1650" fmla="*/ 1009704 h 4705764"/>
              <a:gd name="connsiteX6-1651" fmla="*/ 1345141 w 1825371"/>
              <a:gd name="connsiteY6-1652" fmla="*/ 948602 h 4705764"/>
              <a:gd name="connsiteX7-1653" fmla="*/ 1407624 w 1825371"/>
              <a:gd name="connsiteY7-1654" fmla="*/ 869894 h 4705764"/>
              <a:gd name="connsiteX8-1655" fmla="*/ 1749379 w 1825371"/>
              <a:gd name="connsiteY8-1656" fmla="*/ 590967 h 4705764"/>
              <a:gd name="connsiteX9-1657" fmla="*/ 1808066 w 1825371"/>
              <a:gd name="connsiteY9-1658" fmla="*/ 545399 h 4705764"/>
              <a:gd name="connsiteX10-1659" fmla="*/ 1825326 w 1825371"/>
              <a:gd name="connsiteY10-1660" fmla="*/ 554375 h 4705764"/>
              <a:gd name="connsiteX11-1661" fmla="*/ 1811172 w 1825371"/>
              <a:gd name="connsiteY11-1662" fmla="*/ 590277 h 4705764"/>
              <a:gd name="connsiteX12-1663" fmla="*/ 1721073 w 1825371"/>
              <a:gd name="connsiteY12-1664" fmla="*/ 698326 h 4705764"/>
              <a:gd name="connsiteX13-1665" fmla="*/ 1385877 w 1825371"/>
              <a:gd name="connsiteY13-1666" fmla="*/ 1068389 h 4705764"/>
              <a:gd name="connsiteX14-1667" fmla="*/ 1376211 w 1825371"/>
              <a:gd name="connsiteY14-1668" fmla="*/ 1098421 h 4705764"/>
              <a:gd name="connsiteX15-1669" fmla="*/ 1361366 w 1825371"/>
              <a:gd name="connsiteY15-1670" fmla="*/ 1135359 h 4705764"/>
              <a:gd name="connsiteX16-1671" fmla="*/ 1355153 w 1825371"/>
              <a:gd name="connsiteY16-1672" fmla="*/ 1169879 h 4705764"/>
              <a:gd name="connsiteX17-1673" fmla="*/ 1409696 w 1825371"/>
              <a:gd name="connsiteY17-1674" fmla="*/ 1384253 h 4705764"/>
              <a:gd name="connsiteX18-1675" fmla="*/ 1524994 w 1825371"/>
              <a:gd name="connsiteY18-1676" fmla="*/ 1739817 h 4705764"/>
              <a:gd name="connsiteX19-1677" fmla="*/ 1659971 w 1825371"/>
              <a:gd name="connsiteY19-1678" fmla="*/ 2199288 h 4705764"/>
              <a:gd name="connsiteX20-1679" fmla="*/ 1782864 w 1825371"/>
              <a:gd name="connsiteY20-1680" fmla="*/ 2697077 h 4705764"/>
              <a:gd name="connsiteX21-1681" fmla="*/ 1794257 w 1825371"/>
              <a:gd name="connsiteY21-1682" fmla="*/ 2767845 h 4705764"/>
              <a:gd name="connsiteX22-1683" fmla="*/ 1791840 w 1825371"/>
              <a:gd name="connsiteY22-1684" fmla="*/ 2778202 h 4705764"/>
              <a:gd name="connsiteX23-1685" fmla="*/ 1784245 w 1825371"/>
              <a:gd name="connsiteY23-1686" fmla="*/ 2770607 h 4705764"/>
              <a:gd name="connsiteX24-1687" fmla="*/ 1746617 w 1825371"/>
              <a:gd name="connsiteY24-1688" fmla="*/ 2660831 h 4705764"/>
              <a:gd name="connsiteX25-1689" fmla="*/ 1513602 w 1825371"/>
              <a:gd name="connsiteY25-1690" fmla="*/ 1875484 h 4705764"/>
              <a:gd name="connsiteX26-1691" fmla="*/ 1297158 w 1825371"/>
              <a:gd name="connsiteY26-1692" fmla="*/ 1267919 h 4705764"/>
              <a:gd name="connsiteX27-1693" fmla="*/ 1275064 w 1825371"/>
              <a:gd name="connsiteY27-1694" fmla="*/ 1217173 h 4705764"/>
              <a:gd name="connsiteX28-1695" fmla="*/ 1248483 w 1825371"/>
              <a:gd name="connsiteY28-1696" fmla="*/ 1193353 h 4705764"/>
              <a:gd name="connsiteX29-1697" fmla="*/ 1232949 w 1825371"/>
              <a:gd name="connsiteY29-1698" fmla="*/ 1222351 h 4705764"/>
              <a:gd name="connsiteX30-1699" fmla="*/ 1230877 w 1825371"/>
              <a:gd name="connsiteY30-1700" fmla="*/ 1283108 h 4705764"/>
              <a:gd name="connsiteX31-1701" fmla="*/ 1227154 w 1825371"/>
              <a:gd name="connsiteY31-1702" fmla="*/ 4705764 h 4705764"/>
              <a:gd name="connsiteX32-1703" fmla="*/ 998710 w 1825371"/>
              <a:gd name="connsiteY32-1704" fmla="*/ 4695715 h 4705764"/>
              <a:gd name="connsiteX33-1705" fmla="*/ 1125245 w 1825371"/>
              <a:gd name="connsiteY33-1706" fmla="*/ 1293464 h 4705764"/>
              <a:gd name="connsiteX34-1707" fmla="*/ 1096247 w 1825371"/>
              <a:gd name="connsiteY34-1708" fmla="*/ 1270681 h 4705764"/>
              <a:gd name="connsiteX35-1709" fmla="*/ 984400 w 1825371"/>
              <a:gd name="connsiteY35-1710" fmla="*/ 1242374 h 4705764"/>
              <a:gd name="connsiteX36-1711" fmla="*/ 977149 w 1825371"/>
              <a:gd name="connsiteY36-1712" fmla="*/ 1225458 h 4705764"/>
              <a:gd name="connsiteX37-1713" fmla="*/ 983019 w 1825371"/>
              <a:gd name="connsiteY37-1714" fmla="*/ 1189902 h 4705764"/>
              <a:gd name="connsiteX38-1715" fmla="*/ 1016158 w 1825371"/>
              <a:gd name="connsiteY38-1716" fmla="*/ 1097041 h 4705764"/>
              <a:gd name="connsiteX39-1717" fmla="*/ 1055513 w 1825371"/>
              <a:gd name="connsiteY39-1718" fmla="*/ 1078055 h 4705764"/>
              <a:gd name="connsiteX40-1719" fmla="*/ 1097628 w 1825371"/>
              <a:gd name="connsiteY40-1720" fmla="*/ 1104290 h 4705764"/>
              <a:gd name="connsiteX41-1721" fmla="*/ 1115579 w 1825371"/>
              <a:gd name="connsiteY41-1722" fmla="*/ 1107743 h 4705764"/>
              <a:gd name="connsiteX42-1723" fmla="*/ 1177026 w 1825371"/>
              <a:gd name="connsiteY42-1724" fmla="*/ 1087375 h 4705764"/>
              <a:gd name="connsiteX43-1725" fmla="*/ 1179787 w 1825371"/>
              <a:gd name="connsiteY43-1726" fmla="*/ 1073913 h 4705764"/>
              <a:gd name="connsiteX44-1727" fmla="*/ 1135255 w 1825371"/>
              <a:gd name="connsiteY44-1728" fmla="*/ 1041117 h 4705764"/>
              <a:gd name="connsiteX45-1729" fmla="*/ 939868 w 1825371"/>
              <a:gd name="connsiteY45-1730" fmla="*/ 883702 h 4705764"/>
              <a:gd name="connsiteX46-1731" fmla="*/ 549783 w 1825371"/>
              <a:gd name="connsiteY46-1732" fmla="*/ 496379 h 4705764"/>
              <a:gd name="connsiteX47-1733" fmla="*/ 40947 w 1825371"/>
              <a:gd name="connsiteY47-1734" fmla="*/ 48990 h 4705764"/>
              <a:gd name="connsiteX48-1735" fmla="*/ 5735 w 1825371"/>
              <a:gd name="connsiteY48-1736" fmla="*/ 17231 h 4705764"/>
              <a:gd name="connsiteX49-1737" fmla="*/ 902 w 1825371"/>
              <a:gd name="connsiteY49-1738" fmla="*/ 4114 h 4705764"/>
              <a:gd name="connsiteX50-1739" fmla="*/ 15747 w 1825371"/>
              <a:gd name="connsiteY50-1740" fmla="*/ 1352 h 47057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/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-1" fmla="*/ 15747 w 1825371"/>
              <a:gd name="connsiteY0-2" fmla="*/ 1352 h 4705763"/>
              <a:gd name="connsiteX1-3" fmla="*/ 83062 w 1825371"/>
              <a:gd name="connsiteY1-4" fmla="*/ 34837 h 4705763"/>
              <a:gd name="connsiteX2-5" fmla="*/ 961270 w 1825371"/>
              <a:gd name="connsiteY2-6" fmla="*/ 755975 h 4705763"/>
              <a:gd name="connsiteX3-7" fmla="*/ 1239162 w 1825371"/>
              <a:gd name="connsiteY3-8" fmla="*/ 1001764 h 4705763"/>
              <a:gd name="connsiteX4-9" fmla="*/ 1276445 w 1825371"/>
              <a:gd name="connsiteY4-10" fmla="*/ 1025928 h 4705763"/>
              <a:gd name="connsiteX5-11" fmla="*/ 1316489 w 1825371"/>
              <a:gd name="connsiteY5-12" fmla="*/ 1009704 h 4705763"/>
              <a:gd name="connsiteX6-13" fmla="*/ 1345141 w 1825371"/>
              <a:gd name="connsiteY6-14" fmla="*/ 948602 h 4705763"/>
              <a:gd name="connsiteX7-15" fmla="*/ 1407624 w 1825371"/>
              <a:gd name="connsiteY7-16" fmla="*/ 869894 h 4705763"/>
              <a:gd name="connsiteX8-17" fmla="*/ 1749379 w 1825371"/>
              <a:gd name="connsiteY8-18" fmla="*/ 590967 h 4705763"/>
              <a:gd name="connsiteX9-19" fmla="*/ 1808066 w 1825371"/>
              <a:gd name="connsiteY9-20" fmla="*/ 545399 h 4705763"/>
              <a:gd name="connsiteX10-21" fmla="*/ 1825326 w 1825371"/>
              <a:gd name="connsiteY10-22" fmla="*/ 554375 h 4705763"/>
              <a:gd name="connsiteX11-23" fmla="*/ 1811172 w 1825371"/>
              <a:gd name="connsiteY11-24" fmla="*/ 590277 h 4705763"/>
              <a:gd name="connsiteX12-25" fmla="*/ 1721073 w 1825371"/>
              <a:gd name="connsiteY12-26" fmla="*/ 698326 h 4705763"/>
              <a:gd name="connsiteX13-27" fmla="*/ 1385877 w 1825371"/>
              <a:gd name="connsiteY13-28" fmla="*/ 1068389 h 4705763"/>
              <a:gd name="connsiteX14-29" fmla="*/ 1376211 w 1825371"/>
              <a:gd name="connsiteY14-30" fmla="*/ 1098421 h 4705763"/>
              <a:gd name="connsiteX15-31" fmla="*/ 1361366 w 1825371"/>
              <a:gd name="connsiteY15-32" fmla="*/ 1135359 h 4705763"/>
              <a:gd name="connsiteX16-33" fmla="*/ 1355153 w 1825371"/>
              <a:gd name="connsiteY16-34" fmla="*/ 1169879 h 4705763"/>
              <a:gd name="connsiteX17-35" fmla="*/ 1409696 w 1825371"/>
              <a:gd name="connsiteY17-36" fmla="*/ 1384253 h 4705763"/>
              <a:gd name="connsiteX18-37" fmla="*/ 1524994 w 1825371"/>
              <a:gd name="connsiteY18-38" fmla="*/ 1739817 h 4705763"/>
              <a:gd name="connsiteX19-39" fmla="*/ 1659971 w 1825371"/>
              <a:gd name="connsiteY19-40" fmla="*/ 2199288 h 4705763"/>
              <a:gd name="connsiteX20-41" fmla="*/ 1782864 w 1825371"/>
              <a:gd name="connsiteY20-42" fmla="*/ 2697077 h 4705763"/>
              <a:gd name="connsiteX21-43" fmla="*/ 1794257 w 1825371"/>
              <a:gd name="connsiteY21-44" fmla="*/ 2767845 h 4705763"/>
              <a:gd name="connsiteX22-45" fmla="*/ 1791840 w 1825371"/>
              <a:gd name="connsiteY22-46" fmla="*/ 2778202 h 4705763"/>
              <a:gd name="connsiteX23-47" fmla="*/ 1784245 w 1825371"/>
              <a:gd name="connsiteY23-48" fmla="*/ 2770607 h 4705763"/>
              <a:gd name="connsiteX24-49" fmla="*/ 1746617 w 1825371"/>
              <a:gd name="connsiteY24-50" fmla="*/ 2660831 h 4705763"/>
              <a:gd name="connsiteX25-51" fmla="*/ 1513602 w 1825371"/>
              <a:gd name="connsiteY25-52" fmla="*/ 1875484 h 4705763"/>
              <a:gd name="connsiteX26-53" fmla="*/ 1297158 w 1825371"/>
              <a:gd name="connsiteY26-54" fmla="*/ 1267919 h 4705763"/>
              <a:gd name="connsiteX27-55" fmla="*/ 1275064 w 1825371"/>
              <a:gd name="connsiteY27-56" fmla="*/ 1217173 h 4705763"/>
              <a:gd name="connsiteX28-57" fmla="*/ 1248483 w 1825371"/>
              <a:gd name="connsiteY28-58" fmla="*/ 1193353 h 4705763"/>
              <a:gd name="connsiteX29-59" fmla="*/ 1232949 w 1825371"/>
              <a:gd name="connsiteY29-60" fmla="*/ 1222351 h 4705763"/>
              <a:gd name="connsiteX30-61" fmla="*/ 1230877 w 1825371"/>
              <a:gd name="connsiteY30-62" fmla="*/ 1283108 h 4705763"/>
              <a:gd name="connsiteX31-63" fmla="*/ 1243305 w 1825371"/>
              <a:gd name="connsiteY31-64" fmla="*/ 1522336 h 4705763"/>
              <a:gd name="connsiteX32-65" fmla="*/ 1261256 w 1825371"/>
              <a:gd name="connsiteY32-66" fmla="*/ 1854772 h 4705763"/>
              <a:gd name="connsiteX33-67" fmla="*/ 1272647 w 1825371"/>
              <a:gd name="connsiteY33-68" fmla="*/ 2086061 h 4705763"/>
              <a:gd name="connsiteX34-69" fmla="*/ 1288528 w 1825371"/>
              <a:gd name="connsiteY34-70" fmla="*/ 2674639 h 4705763"/>
              <a:gd name="connsiteX35-71" fmla="*/ 1297493 w 1825371"/>
              <a:gd name="connsiteY35-72" fmla="*/ 3047785 h 4705763"/>
              <a:gd name="connsiteX36-73" fmla="*/ 938419 w 1825371"/>
              <a:gd name="connsiteY36-74" fmla="*/ 4705763 h 4705763"/>
              <a:gd name="connsiteX37-75" fmla="*/ 1053441 w 1825371"/>
              <a:gd name="connsiteY37-76" fmla="*/ 2920082 h 4705763"/>
              <a:gd name="connsiteX38-77" fmla="*/ 1066213 w 1825371"/>
              <a:gd name="connsiteY38-78" fmla="*/ 2573839 h 4705763"/>
              <a:gd name="connsiteX39-79" fmla="*/ 1077951 w 1825371"/>
              <a:gd name="connsiteY39-80" fmla="*/ 2236916 h 4705763"/>
              <a:gd name="connsiteX40-81" fmla="*/ 1093485 w 1825371"/>
              <a:gd name="connsiteY40-82" fmla="*/ 1882733 h 4705763"/>
              <a:gd name="connsiteX41-83" fmla="*/ 1107983 w 1825371"/>
              <a:gd name="connsiteY41-84" fmla="*/ 1608293 h 4705763"/>
              <a:gd name="connsiteX42-85" fmla="*/ 1125245 w 1825371"/>
              <a:gd name="connsiteY42-86" fmla="*/ 1293464 h 4705763"/>
              <a:gd name="connsiteX43-87" fmla="*/ 1096247 w 1825371"/>
              <a:gd name="connsiteY43-88" fmla="*/ 1270681 h 4705763"/>
              <a:gd name="connsiteX44-89" fmla="*/ 984400 w 1825371"/>
              <a:gd name="connsiteY44-90" fmla="*/ 1242374 h 4705763"/>
              <a:gd name="connsiteX45-91" fmla="*/ 977149 w 1825371"/>
              <a:gd name="connsiteY45-92" fmla="*/ 1225458 h 4705763"/>
              <a:gd name="connsiteX46-93" fmla="*/ 983019 w 1825371"/>
              <a:gd name="connsiteY46-94" fmla="*/ 1189902 h 4705763"/>
              <a:gd name="connsiteX47-95" fmla="*/ 1016158 w 1825371"/>
              <a:gd name="connsiteY47-96" fmla="*/ 1097041 h 4705763"/>
              <a:gd name="connsiteX48-97" fmla="*/ 1055513 w 1825371"/>
              <a:gd name="connsiteY48-98" fmla="*/ 1078055 h 4705763"/>
              <a:gd name="connsiteX49-99" fmla="*/ 1097628 w 1825371"/>
              <a:gd name="connsiteY49-100" fmla="*/ 1104290 h 4705763"/>
              <a:gd name="connsiteX50-101" fmla="*/ 1115579 w 1825371"/>
              <a:gd name="connsiteY50-102" fmla="*/ 1107743 h 4705763"/>
              <a:gd name="connsiteX51-103" fmla="*/ 1177026 w 1825371"/>
              <a:gd name="connsiteY51-104" fmla="*/ 1087375 h 4705763"/>
              <a:gd name="connsiteX52-105" fmla="*/ 1179787 w 1825371"/>
              <a:gd name="connsiteY52-106" fmla="*/ 1073913 h 4705763"/>
              <a:gd name="connsiteX53-107" fmla="*/ 1135255 w 1825371"/>
              <a:gd name="connsiteY53-108" fmla="*/ 1041117 h 4705763"/>
              <a:gd name="connsiteX54-109" fmla="*/ 939868 w 1825371"/>
              <a:gd name="connsiteY54-110" fmla="*/ 883702 h 4705763"/>
              <a:gd name="connsiteX55-111" fmla="*/ 549783 w 1825371"/>
              <a:gd name="connsiteY55-112" fmla="*/ 496379 h 4705763"/>
              <a:gd name="connsiteX56-113" fmla="*/ 40947 w 1825371"/>
              <a:gd name="connsiteY56-114" fmla="*/ 48990 h 4705763"/>
              <a:gd name="connsiteX57-115" fmla="*/ 5735 w 1825371"/>
              <a:gd name="connsiteY57-116" fmla="*/ 17231 h 4705763"/>
              <a:gd name="connsiteX58-117" fmla="*/ 902 w 1825371"/>
              <a:gd name="connsiteY58-118" fmla="*/ 4114 h 4705763"/>
              <a:gd name="connsiteX59-119" fmla="*/ 15747 w 1825371"/>
              <a:gd name="connsiteY59-120" fmla="*/ 1352 h 4705763"/>
              <a:gd name="connsiteX0-121" fmla="*/ 15747 w 1825371"/>
              <a:gd name="connsiteY0-122" fmla="*/ 1352 h 4705763"/>
              <a:gd name="connsiteX1-123" fmla="*/ 83062 w 1825371"/>
              <a:gd name="connsiteY1-124" fmla="*/ 34837 h 4705763"/>
              <a:gd name="connsiteX2-125" fmla="*/ 961270 w 1825371"/>
              <a:gd name="connsiteY2-126" fmla="*/ 755975 h 4705763"/>
              <a:gd name="connsiteX3-127" fmla="*/ 1239162 w 1825371"/>
              <a:gd name="connsiteY3-128" fmla="*/ 1001764 h 4705763"/>
              <a:gd name="connsiteX4-129" fmla="*/ 1276445 w 1825371"/>
              <a:gd name="connsiteY4-130" fmla="*/ 1025928 h 4705763"/>
              <a:gd name="connsiteX5-131" fmla="*/ 1316489 w 1825371"/>
              <a:gd name="connsiteY5-132" fmla="*/ 1009704 h 4705763"/>
              <a:gd name="connsiteX6-133" fmla="*/ 1345141 w 1825371"/>
              <a:gd name="connsiteY6-134" fmla="*/ 948602 h 4705763"/>
              <a:gd name="connsiteX7-135" fmla="*/ 1407624 w 1825371"/>
              <a:gd name="connsiteY7-136" fmla="*/ 869894 h 4705763"/>
              <a:gd name="connsiteX8-137" fmla="*/ 1749379 w 1825371"/>
              <a:gd name="connsiteY8-138" fmla="*/ 590967 h 4705763"/>
              <a:gd name="connsiteX9-139" fmla="*/ 1808066 w 1825371"/>
              <a:gd name="connsiteY9-140" fmla="*/ 545399 h 4705763"/>
              <a:gd name="connsiteX10-141" fmla="*/ 1825326 w 1825371"/>
              <a:gd name="connsiteY10-142" fmla="*/ 554375 h 4705763"/>
              <a:gd name="connsiteX11-143" fmla="*/ 1811172 w 1825371"/>
              <a:gd name="connsiteY11-144" fmla="*/ 590277 h 4705763"/>
              <a:gd name="connsiteX12-145" fmla="*/ 1721073 w 1825371"/>
              <a:gd name="connsiteY12-146" fmla="*/ 698326 h 4705763"/>
              <a:gd name="connsiteX13-147" fmla="*/ 1385877 w 1825371"/>
              <a:gd name="connsiteY13-148" fmla="*/ 1068389 h 4705763"/>
              <a:gd name="connsiteX14-149" fmla="*/ 1376211 w 1825371"/>
              <a:gd name="connsiteY14-150" fmla="*/ 1098421 h 4705763"/>
              <a:gd name="connsiteX15-151" fmla="*/ 1361366 w 1825371"/>
              <a:gd name="connsiteY15-152" fmla="*/ 1135359 h 4705763"/>
              <a:gd name="connsiteX16-153" fmla="*/ 1355153 w 1825371"/>
              <a:gd name="connsiteY16-154" fmla="*/ 1169879 h 4705763"/>
              <a:gd name="connsiteX17-155" fmla="*/ 1409696 w 1825371"/>
              <a:gd name="connsiteY17-156" fmla="*/ 1384253 h 4705763"/>
              <a:gd name="connsiteX18-157" fmla="*/ 1524994 w 1825371"/>
              <a:gd name="connsiteY18-158" fmla="*/ 1739817 h 4705763"/>
              <a:gd name="connsiteX19-159" fmla="*/ 1659971 w 1825371"/>
              <a:gd name="connsiteY19-160" fmla="*/ 2199288 h 4705763"/>
              <a:gd name="connsiteX20-161" fmla="*/ 1782864 w 1825371"/>
              <a:gd name="connsiteY20-162" fmla="*/ 2697077 h 4705763"/>
              <a:gd name="connsiteX21-163" fmla="*/ 1794257 w 1825371"/>
              <a:gd name="connsiteY21-164" fmla="*/ 2767845 h 4705763"/>
              <a:gd name="connsiteX22-165" fmla="*/ 1791840 w 1825371"/>
              <a:gd name="connsiteY22-166" fmla="*/ 2778202 h 4705763"/>
              <a:gd name="connsiteX23-167" fmla="*/ 1784245 w 1825371"/>
              <a:gd name="connsiteY23-168" fmla="*/ 2770607 h 4705763"/>
              <a:gd name="connsiteX24-169" fmla="*/ 1746617 w 1825371"/>
              <a:gd name="connsiteY24-170" fmla="*/ 2660831 h 4705763"/>
              <a:gd name="connsiteX25-171" fmla="*/ 1513602 w 1825371"/>
              <a:gd name="connsiteY25-172" fmla="*/ 1875484 h 4705763"/>
              <a:gd name="connsiteX26-173" fmla="*/ 1297158 w 1825371"/>
              <a:gd name="connsiteY26-174" fmla="*/ 1267919 h 4705763"/>
              <a:gd name="connsiteX27-175" fmla="*/ 1275064 w 1825371"/>
              <a:gd name="connsiteY27-176" fmla="*/ 1217173 h 4705763"/>
              <a:gd name="connsiteX28-177" fmla="*/ 1248483 w 1825371"/>
              <a:gd name="connsiteY28-178" fmla="*/ 1193353 h 4705763"/>
              <a:gd name="connsiteX29-179" fmla="*/ 1232949 w 1825371"/>
              <a:gd name="connsiteY29-180" fmla="*/ 1222351 h 4705763"/>
              <a:gd name="connsiteX30-181" fmla="*/ 1230877 w 1825371"/>
              <a:gd name="connsiteY30-182" fmla="*/ 1283108 h 4705763"/>
              <a:gd name="connsiteX31-183" fmla="*/ 1243305 w 1825371"/>
              <a:gd name="connsiteY31-184" fmla="*/ 1522336 h 4705763"/>
              <a:gd name="connsiteX32-185" fmla="*/ 1261256 w 1825371"/>
              <a:gd name="connsiteY32-186" fmla="*/ 1854772 h 4705763"/>
              <a:gd name="connsiteX33-187" fmla="*/ 1272647 w 1825371"/>
              <a:gd name="connsiteY33-188" fmla="*/ 2086061 h 4705763"/>
              <a:gd name="connsiteX34-189" fmla="*/ 1288528 w 1825371"/>
              <a:gd name="connsiteY34-190" fmla="*/ 2674639 h 4705763"/>
              <a:gd name="connsiteX35-191" fmla="*/ 1297493 w 1825371"/>
              <a:gd name="connsiteY35-192" fmla="*/ 4685667 h 4705763"/>
              <a:gd name="connsiteX36-193" fmla="*/ 938419 w 1825371"/>
              <a:gd name="connsiteY36-194" fmla="*/ 4705763 h 4705763"/>
              <a:gd name="connsiteX37-195" fmla="*/ 1053441 w 1825371"/>
              <a:gd name="connsiteY37-196" fmla="*/ 2920082 h 4705763"/>
              <a:gd name="connsiteX38-197" fmla="*/ 1066213 w 1825371"/>
              <a:gd name="connsiteY38-198" fmla="*/ 2573839 h 4705763"/>
              <a:gd name="connsiteX39-199" fmla="*/ 1077951 w 1825371"/>
              <a:gd name="connsiteY39-200" fmla="*/ 2236916 h 4705763"/>
              <a:gd name="connsiteX40-201" fmla="*/ 1093485 w 1825371"/>
              <a:gd name="connsiteY40-202" fmla="*/ 1882733 h 4705763"/>
              <a:gd name="connsiteX41-203" fmla="*/ 1107983 w 1825371"/>
              <a:gd name="connsiteY41-204" fmla="*/ 1608293 h 4705763"/>
              <a:gd name="connsiteX42-205" fmla="*/ 1125245 w 1825371"/>
              <a:gd name="connsiteY42-206" fmla="*/ 1293464 h 4705763"/>
              <a:gd name="connsiteX43-207" fmla="*/ 1096247 w 1825371"/>
              <a:gd name="connsiteY43-208" fmla="*/ 1270681 h 4705763"/>
              <a:gd name="connsiteX44-209" fmla="*/ 984400 w 1825371"/>
              <a:gd name="connsiteY44-210" fmla="*/ 1242374 h 4705763"/>
              <a:gd name="connsiteX45-211" fmla="*/ 977149 w 1825371"/>
              <a:gd name="connsiteY45-212" fmla="*/ 1225458 h 4705763"/>
              <a:gd name="connsiteX46-213" fmla="*/ 983019 w 1825371"/>
              <a:gd name="connsiteY46-214" fmla="*/ 1189902 h 4705763"/>
              <a:gd name="connsiteX47-215" fmla="*/ 1016158 w 1825371"/>
              <a:gd name="connsiteY47-216" fmla="*/ 1097041 h 4705763"/>
              <a:gd name="connsiteX48-217" fmla="*/ 1055513 w 1825371"/>
              <a:gd name="connsiteY48-218" fmla="*/ 1078055 h 4705763"/>
              <a:gd name="connsiteX49-219" fmla="*/ 1097628 w 1825371"/>
              <a:gd name="connsiteY49-220" fmla="*/ 1104290 h 4705763"/>
              <a:gd name="connsiteX50-221" fmla="*/ 1115579 w 1825371"/>
              <a:gd name="connsiteY50-222" fmla="*/ 1107743 h 4705763"/>
              <a:gd name="connsiteX51-223" fmla="*/ 1177026 w 1825371"/>
              <a:gd name="connsiteY51-224" fmla="*/ 1087375 h 4705763"/>
              <a:gd name="connsiteX52-225" fmla="*/ 1179787 w 1825371"/>
              <a:gd name="connsiteY52-226" fmla="*/ 1073913 h 4705763"/>
              <a:gd name="connsiteX53-227" fmla="*/ 1135255 w 1825371"/>
              <a:gd name="connsiteY53-228" fmla="*/ 1041117 h 4705763"/>
              <a:gd name="connsiteX54-229" fmla="*/ 939868 w 1825371"/>
              <a:gd name="connsiteY54-230" fmla="*/ 883702 h 4705763"/>
              <a:gd name="connsiteX55-231" fmla="*/ 549783 w 1825371"/>
              <a:gd name="connsiteY55-232" fmla="*/ 496379 h 4705763"/>
              <a:gd name="connsiteX56-233" fmla="*/ 40947 w 1825371"/>
              <a:gd name="connsiteY56-234" fmla="*/ 48990 h 4705763"/>
              <a:gd name="connsiteX57-235" fmla="*/ 5735 w 1825371"/>
              <a:gd name="connsiteY57-236" fmla="*/ 17231 h 4705763"/>
              <a:gd name="connsiteX58-237" fmla="*/ 902 w 1825371"/>
              <a:gd name="connsiteY58-238" fmla="*/ 4114 h 4705763"/>
              <a:gd name="connsiteX59-239" fmla="*/ 15747 w 1825371"/>
              <a:gd name="connsiteY59-240" fmla="*/ 1352 h 4705763"/>
              <a:gd name="connsiteX0-241" fmla="*/ 15747 w 1825371"/>
              <a:gd name="connsiteY0-242" fmla="*/ 1352 h 4705763"/>
              <a:gd name="connsiteX1-243" fmla="*/ 83062 w 1825371"/>
              <a:gd name="connsiteY1-244" fmla="*/ 34837 h 4705763"/>
              <a:gd name="connsiteX2-245" fmla="*/ 961270 w 1825371"/>
              <a:gd name="connsiteY2-246" fmla="*/ 755975 h 4705763"/>
              <a:gd name="connsiteX3-247" fmla="*/ 1239162 w 1825371"/>
              <a:gd name="connsiteY3-248" fmla="*/ 1001764 h 4705763"/>
              <a:gd name="connsiteX4-249" fmla="*/ 1276445 w 1825371"/>
              <a:gd name="connsiteY4-250" fmla="*/ 1025928 h 4705763"/>
              <a:gd name="connsiteX5-251" fmla="*/ 1316489 w 1825371"/>
              <a:gd name="connsiteY5-252" fmla="*/ 1009704 h 4705763"/>
              <a:gd name="connsiteX6-253" fmla="*/ 1345141 w 1825371"/>
              <a:gd name="connsiteY6-254" fmla="*/ 948602 h 4705763"/>
              <a:gd name="connsiteX7-255" fmla="*/ 1407624 w 1825371"/>
              <a:gd name="connsiteY7-256" fmla="*/ 869894 h 4705763"/>
              <a:gd name="connsiteX8-257" fmla="*/ 1749379 w 1825371"/>
              <a:gd name="connsiteY8-258" fmla="*/ 590967 h 4705763"/>
              <a:gd name="connsiteX9-259" fmla="*/ 1808066 w 1825371"/>
              <a:gd name="connsiteY9-260" fmla="*/ 545399 h 4705763"/>
              <a:gd name="connsiteX10-261" fmla="*/ 1825326 w 1825371"/>
              <a:gd name="connsiteY10-262" fmla="*/ 554375 h 4705763"/>
              <a:gd name="connsiteX11-263" fmla="*/ 1811172 w 1825371"/>
              <a:gd name="connsiteY11-264" fmla="*/ 590277 h 4705763"/>
              <a:gd name="connsiteX12-265" fmla="*/ 1721073 w 1825371"/>
              <a:gd name="connsiteY12-266" fmla="*/ 698326 h 4705763"/>
              <a:gd name="connsiteX13-267" fmla="*/ 1385877 w 1825371"/>
              <a:gd name="connsiteY13-268" fmla="*/ 1068389 h 4705763"/>
              <a:gd name="connsiteX14-269" fmla="*/ 1376211 w 1825371"/>
              <a:gd name="connsiteY14-270" fmla="*/ 1098421 h 4705763"/>
              <a:gd name="connsiteX15-271" fmla="*/ 1361366 w 1825371"/>
              <a:gd name="connsiteY15-272" fmla="*/ 1135359 h 4705763"/>
              <a:gd name="connsiteX16-273" fmla="*/ 1355153 w 1825371"/>
              <a:gd name="connsiteY16-274" fmla="*/ 1169879 h 4705763"/>
              <a:gd name="connsiteX17-275" fmla="*/ 1409696 w 1825371"/>
              <a:gd name="connsiteY17-276" fmla="*/ 1384253 h 4705763"/>
              <a:gd name="connsiteX18-277" fmla="*/ 1524994 w 1825371"/>
              <a:gd name="connsiteY18-278" fmla="*/ 1739817 h 4705763"/>
              <a:gd name="connsiteX19-279" fmla="*/ 1659971 w 1825371"/>
              <a:gd name="connsiteY19-280" fmla="*/ 2199288 h 4705763"/>
              <a:gd name="connsiteX20-281" fmla="*/ 1782864 w 1825371"/>
              <a:gd name="connsiteY20-282" fmla="*/ 2697077 h 4705763"/>
              <a:gd name="connsiteX21-283" fmla="*/ 1794257 w 1825371"/>
              <a:gd name="connsiteY21-284" fmla="*/ 2767845 h 4705763"/>
              <a:gd name="connsiteX22-285" fmla="*/ 1791840 w 1825371"/>
              <a:gd name="connsiteY22-286" fmla="*/ 2778202 h 4705763"/>
              <a:gd name="connsiteX23-287" fmla="*/ 1784245 w 1825371"/>
              <a:gd name="connsiteY23-288" fmla="*/ 2770607 h 4705763"/>
              <a:gd name="connsiteX24-289" fmla="*/ 1746617 w 1825371"/>
              <a:gd name="connsiteY24-290" fmla="*/ 2660831 h 4705763"/>
              <a:gd name="connsiteX25-291" fmla="*/ 1513602 w 1825371"/>
              <a:gd name="connsiteY25-292" fmla="*/ 1875484 h 4705763"/>
              <a:gd name="connsiteX26-293" fmla="*/ 1297158 w 1825371"/>
              <a:gd name="connsiteY26-294" fmla="*/ 1267919 h 4705763"/>
              <a:gd name="connsiteX27-295" fmla="*/ 1275064 w 1825371"/>
              <a:gd name="connsiteY27-296" fmla="*/ 1217173 h 4705763"/>
              <a:gd name="connsiteX28-297" fmla="*/ 1248483 w 1825371"/>
              <a:gd name="connsiteY28-298" fmla="*/ 1193353 h 4705763"/>
              <a:gd name="connsiteX29-299" fmla="*/ 1232949 w 1825371"/>
              <a:gd name="connsiteY29-300" fmla="*/ 1222351 h 4705763"/>
              <a:gd name="connsiteX30-301" fmla="*/ 1230877 w 1825371"/>
              <a:gd name="connsiteY30-302" fmla="*/ 1283108 h 4705763"/>
              <a:gd name="connsiteX31-303" fmla="*/ 1243305 w 1825371"/>
              <a:gd name="connsiteY31-304" fmla="*/ 1522336 h 4705763"/>
              <a:gd name="connsiteX32-305" fmla="*/ 1261256 w 1825371"/>
              <a:gd name="connsiteY32-306" fmla="*/ 1854772 h 4705763"/>
              <a:gd name="connsiteX33-307" fmla="*/ 1272647 w 1825371"/>
              <a:gd name="connsiteY33-308" fmla="*/ 2086061 h 4705763"/>
              <a:gd name="connsiteX34-309" fmla="*/ 1297493 w 1825371"/>
              <a:gd name="connsiteY34-310" fmla="*/ 4685667 h 4705763"/>
              <a:gd name="connsiteX35-311" fmla="*/ 938419 w 1825371"/>
              <a:gd name="connsiteY35-312" fmla="*/ 4705763 h 4705763"/>
              <a:gd name="connsiteX36-313" fmla="*/ 1053441 w 1825371"/>
              <a:gd name="connsiteY36-314" fmla="*/ 2920082 h 4705763"/>
              <a:gd name="connsiteX37-315" fmla="*/ 1066213 w 1825371"/>
              <a:gd name="connsiteY37-316" fmla="*/ 2573839 h 4705763"/>
              <a:gd name="connsiteX38-317" fmla="*/ 1077951 w 1825371"/>
              <a:gd name="connsiteY38-318" fmla="*/ 2236916 h 4705763"/>
              <a:gd name="connsiteX39-319" fmla="*/ 1093485 w 1825371"/>
              <a:gd name="connsiteY39-320" fmla="*/ 1882733 h 4705763"/>
              <a:gd name="connsiteX40-321" fmla="*/ 1107983 w 1825371"/>
              <a:gd name="connsiteY40-322" fmla="*/ 1608293 h 4705763"/>
              <a:gd name="connsiteX41-323" fmla="*/ 1125245 w 1825371"/>
              <a:gd name="connsiteY41-324" fmla="*/ 1293464 h 4705763"/>
              <a:gd name="connsiteX42-325" fmla="*/ 1096247 w 1825371"/>
              <a:gd name="connsiteY42-326" fmla="*/ 1270681 h 4705763"/>
              <a:gd name="connsiteX43-327" fmla="*/ 984400 w 1825371"/>
              <a:gd name="connsiteY43-328" fmla="*/ 1242374 h 4705763"/>
              <a:gd name="connsiteX44-329" fmla="*/ 977149 w 1825371"/>
              <a:gd name="connsiteY44-330" fmla="*/ 1225458 h 4705763"/>
              <a:gd name="connsiteX45-331" fmla="*/ 983019 w 1825371"/>
              <a:gd name="connsiteY45-332" fmla="*/ 1189902 h 4705763"/>
              <a:gd name="connsiteX46-333" fmla="*/ 1016158 w 1825371"/>
              <a:gd name="connsiteY46-334" fmla="*/ 1097041 h 4705763"/>
              <a:gd name="connsiteX47-335" fmla="*/ 1055513 w 1825371"/>
              <a:gd name="connsiteY47-336" fmla="*/ 1078055 h 4705763"/>
              <a:gd name="connsiteX48-337" fmla="*/ 1097628 w 1825371"/>
              <a:gd name="connsiteY48-338" fmla="*/ 1104290 h 4705763"/>
              <a:gd name="connsiteX49-339" fmla="*/ 1115579 w 1825371"/>
              <a:gd name="connsiteY49-340" fmla="*/ 1107743 h 4705763"/>
              <a:gd name="connsiteX50-341" fmla="*/ 1177026 w 1825371"/>
              <a:gd name="connsiteY50-342" fmla="*/ 1087375 h 4705763"/>
              <a:gd name="connsiteX51-343" fmla="*/ 1179787 w 1825371"/>
              <a:gd name="connsiteY51-344" fmla="*/ 1073913 h 4705763"/>
              <a:gd name="connsiteX52-345" fmla="*/ 1135255 w 1825371"/>
              <a:gd name="connsiteY52-346" fmla="*/ 1041117 h 4705763"/>
              <a:gd name="connsiteX53-347" fmla="*/ 939868 w 1825371"/>
              <a:gd name="connsiteY53-348" fmla="*/ 883702 h 4705763"/>
              <a:gd name="connsiteX54-349" fmla="*/ 549783 w 1825371"/>
              <a:gd name="connsiteY54-350" fmla="*/ 496379 h 4705763"/>
              <a:gd name="connsiteX55-351" fmla="*/ 40947 w 1825371"/>
              <a:gd name="connsiteY55-352" fmla="*/ 48990 h 4705763"/>
              <a:gd name="connsiteX56-353" fmla="*/ 5735 w 1825371"/>
              <a:gd name="connsiteY56-354" fmla="*/ 17231 h 4705763"/>
              <a:gd name="connsiteX57-355" fmla="*/ 902 w 1825371"/>
              <a:gd name="connsiteY57-356" fmla="*/ 4114 h 4705763"/>
              <a:gd name="connsiteX58-357" fmla="*/ 15747 w 1825371"/>
              <a:gd name="connsiteY58-358" fmla="*/ 1352 h 4705763"/>
              <a:gd name="connsiteX0-359" fmla="*/ 15747 w 1825371"/>
              <a:gd name="connsiteY0-360" fmla="*/ 1352 h 4705763"/>
              <a:gd name="connsiteX1-361" fmla="*/ 83062 w 1825371"/>
              <a:gd name="connsiteY1-362" fmla="*/ 34837 h 4705763"/>
              <a:gd name="connsiteX2-363" fmla="*/ 961270 w 1825371"/>
              <a:gd name="connsiteY2-364" fmla="*/ 755975 h 4705763"/>
              <a:gd name="connsiteX3-365" fmla="*/ 1239162 w 1825371"/>
              <a:gd name="connsiteY3-366" fmla="*/ 1001764 h 4705763"/>
              <a:gd name="connsiteX4-367" fmla="*/ 1276445 w 1825371"/>
              <a:gd name="connsiteY4-368" fmla="*/ 1025928 h 4705763"/>
              <a:gd name="connsiteX5-369" fmla="*/ 1316489 w 1825371"/>
              <a:gd name="connsiteY5-370" fmla="*/ 1009704 h 4705763"/>
              <a:gd name="connsiteX6-371" fmla="*/ 1345141 w 1825371"/>
              <a:gd name="connsiteY6-372" fmla="*/ 948602 h 4705763"/>
              <a:gd name="connsiteX7-373" fmla="*/ 1407624 w 1825371"/>
              <a:gd name="connsiteY7-374" fmla="*/ 869894 h 4705763"/>
              <a:gd name="connsiteX8-375" fmla="*/ 1749379 w 1825371"/>
              <a:gd name="connsiteY8-376" fmla="*/ 590967 h 4705763"/>
              <a:gd name="connsiteX9-377" fmla="*/ 1808066 w 1825371"/>
              <a:gd name="connsiteY9-378" fmla="*/ 545399 h 4705763"/>
              <a:gd name="connsiteX10-379" fmla="*/ 1825326 w 1825371"/>
              <a:gd name="connsiteY10-380" fmla="*/ 554375 h 4705763"/>
              <a:gd name="connsiteX11-381" fmla="*/ 1811172 w 1825371"/>
              <a:gd name="connsiteY11-382" fmla="*/ 590277 h 4705763"/>
              <a:gd name="connsiteX12-383" fmla="*/ 1721073 w 1825371"/>
              <a:gd name="connsiteY12-384" fmla="*/ 698326 h 4705763"/>
              <a:gd name="connsiteX13-385" fmla="*/ 1385877 w 1825371"/>
              <a:gd name="connsiteY13-386" fmla="*/ 1068389 h 4705763"/>
              <a:gd name="connsiteX14-387" fmla="*/ 1376211 w 1825371"/>
              <a:gd name="connsiteY14-388" fmla="*/ 1098421 h 4705763"/>
              <a:gd name="connsiteX15-389" fmla="*/ 1361366 w 1825371"/>
              <a:gd name="connsiteY15-390" fmla="*/ 1135359 h 4705763"/>
              <a:gd name="connsiteX16-391" fmla="*/ 1355153 w 1825371"/>
              <a:gd name="connsiteY16-392" fmla="*/ 1169879 h 4705763"/>
              <a:gd name="connsiteX17-393" fmla="*/ 1409696 w 1825371"/>
              <a:gd name="connsiteY17-394" fmla="*/ 1384253 h 4705763"/>
              <a:gd name="connsiteX18-395" fmla="*/ 1524994 w 1825371"/>
              <a:gd name="connsiteY18-396" fmla="*/ 1739817 h 4705763"/>
              <a:gd name="connsiteX19-397" fmla="*/ 1659971 w 1825371"/>
              <a:gd name="connsiteY19-398" fmla="*/ 2199288 h 4705763"/>
              <a:gd name="connsiteX20-399" fmla="*/ 1782864 w 1825371"/>
              <a:gd name="connsiteY20-400" fmla="*/ 2697077 h 4705763"/>
              <a:gd name="connsiteX21-401" fmla="*/ 1794257 w 1825371"/>
              <a:gd name="connsiteY21-402" fmla="*/ 2767845 h 4705763"/>
              <a:gd name="connsiteX22-403" fmla="*/ 1791840 w 1825371"/>
              <a:gd name="connsiteY22-404" fmla="*/ 2778202 h 4705763"/>
              <a:gd name="connsiteX23-405" fmla="*/ 1784245 w 1825371"/>
              <a:gd name="connsiteY23-406" fmla="*/ 2770607 h 4705763"/>
              <a:gd name="connsiteX24-407" fmla="*/ 1746617 w 1825371"/>
              <a:gd name="connsiteY24-408" fmla="*/ 2660831 h 4705763"/>
              <a:gd name="connsiteX25-409" fmla="*/ 1513602 w 1825371"/>
              <a:gd name="connsiteY25-410" fmla="*/ 1875484 h 4705763"/>
              <a:gd name="connsiteX26-411" fmla="*/ 1297158 w 1825371"/>
              <a:gd name="connsiteY26-412" fmla="*/ 1267919 h 4705763"/>
              <a:gd name="connsiteX27-413" fmla="*/ 1275064 w 1825371"/>
              <a:gd name="connsiteY27-414" fmla="*/ 1217173 h 4705763"/>
              <a:gd name="connsiteX28-415" fmla="*/ 1248483 w 1825371"/>
              <a:gd name="connsiteY28-416" fmla="*/ 1193353 h 4705763"/>
              <a:gd name="connsiteX29-417" fmla="*/ 1232949 w 1825371"/>
              <a:gd name="connsiteY29-418" fmla="*/ 1222351 h 4705763"/>
              <a:gd name="connsiteX30-419" fmla="*/ 1230877 w 1825371"/>
              <a:gd name="connsiteY30-420" fmla="*/ 1283108 h 4705763"/>
              <a:gd name="connsiteX31-421" fmla="*/ 1243305 w 1825371"/>
              <a:gd name="connsiteY31-422" fmla="*/ 1522336 h 4705763"/>
              <a:gd name="connsiteX32-423" fmla="*/ 1261256 w 1825371"/>
              <a:gd name="connsiteY32-424" fmla="*/ 1854772 h 4705763"/>
              <a:gd name="connsiteX33-425" fmla="*/ 1297493 w 1825371"/>
              <a:gd name="connsiteY33-426" fmla="*/ 4685667 h 4705763"/>
              <a:gd name="connsiteX34-427" fmla="*/ 938419 w 1825371"/>
              <a:gd name="connsiteY34-428" fmla="*/ 4705763 h 4705763"/>
              <a:gd name="connsiteX35-429" fmla="*/ 1053441 w 1825371"/>
              <a:gd name="connsiteY35-430" fmla="*/ 2920082 h 4705763"/>
              <a:gd name="connsiteX36-431" fmla="*/ 1066213 w 1825371"/>
              <a:gd name="connsiteY36-432" fmla="*/ 2573839 h 4705763"/>
              <a:gd name="connsiteX37-433" fmla="*/ 1077951 w 1825371"/>
              <a:gd name="connsiteY37-434" fmla="*/ 2236916 h 4705763"/>
              <a:gd name="connsiteX38-435" fmla="*/ 1093485 w 1825371"/>
              <a:gd name="connsiteY38-436" fmla="*/ 1882733 h 4705763"/>
              <a:gd name="connsiteX39-437" fmla="*/ 1107983 w 1825371"/>
              <a:gd name="connsiteY39-438" fmla="*/ 1608293 h 4705763"/>
              <a:gd name="connsiteX40-439" fmla="*/ 1125245 w 1825371"/>
              <a:gd name="connsiteY40-440" fmla="*/ 1293464 h 4705763"/>
              <a:gd name="connsiteX41-441" fmla="*/ 1096247 w 1825371"/>
              <a:gd name="connsiteY41-442" fmla="*/ 1270681 h 4705763"/>
              <a:gd name="connsiteX42-443" fmla="*/ 984400 w 1825371"/>
              <a:gd name="connsiteY42-444" fmla="*/ 1242374 h 4705763"/>
              <a:gd name="connsiteX43-445" fmla="*/ 977149 w 1825371"/>
              <a:gd name="connsiteY43-446" fmla="*/ 1225458 h 4705763"/>
              <a:gd name="connsiteX44-447" fmla="*/ 983019 w 1825371"/>
              <a:gd name="connsiteY44-448" fmla="*/ 1189902 h 4705763"/>
              <a:gd name="connsiteX45-449" fmla="*/ 1016158 w 1825371"/>
              <a:gd name="connsiteY45-450" fmla="*/ 1097041 h 4705763"/>
              <a:gd name="connsiteX46-451" fmla="*/ 1055513 w 1825371"/>
              <a:gd name="connsiteY46-452" fmla="*/ 1078055 h 4705763"/>
              <a:gd name="connsiteX47-453" fmla="*/ 1097628 w 1825371"/>
              <a:gd name="connsiteY47-454" fmla="*/ 1104290 h 4705763"/>
              <a:gd name="connsiteX48-455" fmla="*/ 1115579 w 1825371"/>
              <a:gd name="connsiteY48-456" fmla="*/ 1107743 h 4705763"/>
              <a:gd name="connsiteX49-457" fmla="*/ 1177026 w 1825371"/>
              <a:gd name="connsiteY49-458" fmla="*/ 1087375 h 4705763"/>
              <a:gd name="connsiteX50-459" fmla="*/ 1179787 w 1825371"/>
              <a:gd name="connsiteY50-460" fmla="*/ 1073913 h 4705763"/>
              <a:gd name="connsiteX51-461" fmla="*/ 1135255 w 1825371"/>
              <a:gd name="connsiteY51-462" fmla="*/ 1041117 h 4705763"/>
              <a:gd name="connsiteX52-463" fmla="*/ 939868 w 1825371"/>
              <a:gd name="connsiteY52-464" fmla="*/ 883702 h 4705763"/>
              <a:gd name="connsiteX53-465" fmla="*/ 549783 w 1825371"/>
              <a:gd name="connsiteY53-466" fmla="*/ 496379 h 4705763"/>
              <a:gd name="connsiteX54-467" fmla="*/ 40947 w 1825371"/>
              <a:gd name="connsiteY54-468" fmla="*/ 48990 h 4705763"/>
              <a:gd name="connsiteX55-469" fmla="*/ 5735 w 1825371"/>
              <a:gd name="connsiteY55-470" fmla="*/ 17231 h 4705763"/>
              <a:gd name="connsiteX56-471" fmla="*/ 902 w 1825371"/>
              <a:gd name="connsiteY56-472" fmla="*/ 4114 h 4705763"/>
              <a:gd name="connsiteX57-473" fmla="*/ 15747 w 1825371"/>
              <a:gd name="connsiteY57-474" fmla="*/ 1352 h 4705763"/>
              <a:gd name="connsiteX0-475" fmla="*/ 15747 w 1825371"/>
              <a:gd name="connsiteY0-476" fmla="*/ 1352 h 4705763"/>
              <a:gd name="connsiteX1-477" fmla="*/ 83062 w 1825371"/>
              <a:gd name="connsiteY1-478" fmla="*/ 34837 h 4705763"/>
              <a:gd name="connsiteX2-479" fmla="*/ 961270 w 1825371"/>
              <a:gd name="connsiteY2-480" fmla="*/ 755975 h 4705763"/>
              <a:gd name="connsiteX3-481" fmla="*/ 1239162 w 1825371"/>
              <a:gd name="connsiteY3-482" fmla="*/ 1001764 h 4705763"/>
              <a:gd name="connsiteX4-483" fmla="*/ 1276445 w 1825371"/>
              <a:gd name="connsiteY4-484" fmla="*/ 1025928 h 4705763"/>
              <a:gd name="connsiteX5-485" fmla="*/ 1316489 w 1825371"/>
              <a:gd name="connsiteY5-486" fmla="*/ 1009704 h 4705763"/>
              <a:gd name="connsiteX6-487" fmla="*/ 1345141 w 1825371"/>
              <a:gd name="connsiteY6-488" fmla="*/ 948602 h 4705763"/>
              <a:gd name="connsiteX7-489" fmla="*/ 1407624 w 1825371"/>
              <a:gd name="connsiteY7-490" fmla="*/ 869894 h 4705763"/>
              <a:gd name="connsiteX8-491" fmla="*/ 1749379 w 1825371"/>
              <a:gd name="connsiteY8-492" fmla="*/ 590967 h 4705763"/>
              <a:gd name="connsiteX9-493" fmla="*/ 1808066 w 1825371"/>
              <a:gd name="connsiteY9-494" fmla="*/ 545399 h 4705763"/>
              <a:gd name="connsiteX10-495" fmla="*/ 1825326 w 1825371"/>
              <a:gd name="connsiteY10-496" fmla="*/ 554375 h 4705763"/>
              <a:gd name="connsiteX11-497" fmla="*/ 1811172 w 1825371"/>
              <a:gd name="connsiteY11-498" fmla="*/ 590277 h 4705763"/>
              <a:gd name="connsiteX12-499" fmla="*/ 1721073 w 1825371"/>
              <a:gd name="connsiteY12-500" fmla="*/ 698326 h 4705763"/>
              <a:gd name="connsiteX13-501" fmla="*/ 1385877 w 1825371"/>
              <a:gd name="connsiteY13-502" fmla="*/ 1068389 h 4705763"/>
              <a:gd name="connsiteX14-503" fmla="*/ 1376211 w 1825371"/>
              <a:gd name="connsiteY14-504" fmla="*/ 1098421 h 4705763"/>
              <a:gd name="connsiteX15-505" fmla="*/ 1361366 w 1825371"/>
              <a:gd name="connsiteY15-506" fmla="*/ 1135359 h 4705763"/>
              <a:gd name="connsiteX16-507" fmla="*/ 1355153 w 1825371"/>
              <a:gd name="connsiteY16-508" fmla="*/ 1169879 h 4705763"/>
              <a:gd name="connsiteX17-509" fmla="*/ 1409696 w 1825371"/>
              <a:gd name="connsiteY17-510" fmla="*/ 1384253 h 4705763"/>
              <a:gd name="connsiteX18-511" fmla="*/ 1524994 w 1825371"/>
              <a:gd name="connsiteY18-512" fmla="*/ 1739817 h 4705763"/>
              <a:gd name="connsiteX19-513" fmla="*/ 1659971 w 1825371"/>
              <a:gd name="connsiteY19-514" fmla="*/ 2199288 h 4705763"/>
              <a:gd name="connsiteX20-515" fmla="*/ 1782864 w 1825371"/>
              <a:gd name="connsiteY20-516" fmla="*/ 2697077 h 4705763"/>
              <a:gd name="connsiteX21-517" fmla="*/ 1794257 w 1825371"/>
              <a:gd name="connsiteY21-518" fmla="*/ 2767845 h 4705763"/>
              <a:gd name="connsiteX22-519" fmla="*/ 1791840 w 1825371"/>
              <a:gd name="connsiteY22-520" fmla="*/ 2778202 h 4705763"/>
              <a:gd name="connsiteX23-521" fmla="*/ 1784245 w 1825371"/>
              <a:gd name="connsiteY23-522" fmla="*/ 2770607 h 4705763"/>
              <a:gd name="connsiteX24-523" fmla="*/ 1746617 w 1825371"/>
              <a:gd name="connsiteY24-524" fmla="*/ 2660831 h 4705763"/>
              <a:gd name="connsiteX25-525" fmla="*/ 1513602 w 1825371"/>
              <a:gd name="connsiteY25-526" fmla="*/ 1875484 h 4705763"/>
              <a:gd name="connsiteX26-527" fmla="*/ 1297158 w 1825371"/>
              <a:gd name="connsiteY26-528" fmla="*/ 1267919 h 4705763"/>
              <a:gd name="connsiteX27-529" fmla="*/ 1275064 w 1825371"/>
              <a:gd name="connsiteY27-530" fmla="*/ 1217173 h 4705763"/>
              <a:gd name="connsiteX28-531" fmla="*/ 1248483 w 1825371"/>
              <a:gd name="connsiteY28-532" fmla="*/ 1193353 h 4705763"/>
              <a:gd name="connsiteX29-533" fmla="*/ 1232949 w 1825371"/>
              <a:gd name="connsiteY29-534" fmla="*/ 1222351 h 4705763"/>
              <a:gd name="connsiteX30-535" fmla="*/ 1230877 w 1825371"/>
              <a:gd name="connsiteY30-536" fmla="*/ 1283108 h 4705763"/>
              <a:gd name="connsiteX31-537" fmla="*/ 1243305 w 1825371"/>
              <a:gd name="connsiteY31-538" fmla="*/ 1522336 h 4705763"/>
              <a:gd name="connsiteX32-539" fmla="*/ 1297493 w 1825371"/>
              <a:gd name="connsiteY32-540" fmla="*/ 4685667 h 4705763"/>
              <a:gd name="connsiteX33-541" fmla="*/ 938419 w 1825371"/>
              <a:gd name="connsiteY33-542" fmla="*/ 4705763 h 4705763"/>
              <a:gd name="connsiteX34-543" fmla="*/ 1053441 w 1825371"/>
              <a:gd name="connsiteY34-544" fmla="*/ 2920082 h 4705763"/>
              <a:gd name="connsiteX35-545" fmla="*/ 1066213 w 1825371"/>
              <a:gd name="connsiteY35-546" fmla="*/ 2573839 h 4705763"/>
              <a:gd name="connsiteX36-547" fmla="*/ 1077951 w 1825371"/>
              <a:gd name="connsiteY36-548" fmla="*/ 2236916 h 4705763"/>
              <a:gd name="connsiteX37-549" fmla="*/ 1093485 w 1825371"/>
              <a:gd name="connsiteY37-550" fmla="*/ 1882733 h 4705763"/>
              <a:gd name="connsiteX38-551" fmla="*/ 1107983 w 1825371"/>
              <a:gd name="connsiteY38-552" fmla="*/ 1608293 h 4705763"/>
              <a:gd name="connsiteX39-553" fmla="*/ 1125245 w 1825371"/>
              <a:gd name="connsiteY39-554" fmla="*/ 1293464 h 4705763"/>
              <a:gd name="connsiteX40-555" fmla="*/ 1096247 w 1825371"/>
              <a:gd name="connsiteY40-556" fmla="*/ 1270681 h 4705763"/>
              <a:gd name="connsiteX41-557" fmla="*/ 984400 w 1825371"/>
              <a:gd name="connsiteY41-558" fmla="*/ 1242374 h 4705763"/>
              <a:gd name="connsiteX42-559" fmla="*/ 977149 w 1825371"/>
              <a:gd name="connsiteY42-560" fmla="*/ 1225458 h 4705763"/>
              <a:gd name="connsiteX43-561" fmla="*/ 983019 w 1825371"/>
              <a:gd name="connsiteY43-562" fmla="*/ 1189902 h 4705763"/>
              <a:gd name="connsiteX44-563" fmla="*/ 1016158 w 1825371"/>
              <a:gd name="connsiteY44-564" fmla="*/ 1097041 h 4705763"/>
              <a:gd name="connsiteX45-565" fmla="*/ 1055513 w 1825371"/>
              <a:gd name="connsiteY45-566" fmla="*/ 1078055 h 4705763"/>
              <a:gd name="connsiteX46-567" fmla="*/ 1097628 w 1825371"/>
              <a:gd name="connsiteY46-568" fmla="*/ 1104290 h 4705763"/>
              <a:gd name="connsiteX47-569" fmla="*/ 1115579 w 1825371"/>
              <a:gd name="connsiteY47-570" fmla="*/ 1107743 h 4705763"/>
              <a:gd name="connsiteX48-571" fmla="*/ 1177026 w 1825371"/>
              <a:gd name="connsiteY48-572" fmla="*/ 1087375 h 4705763"/>
              <a:gd name="connsiteX49-573" fmla="*/ 1179787 w 1825371"/>
              <a:gd name="connsiteY49-574" fmla="*/ 1073913 h 4705763"/>
              <a:gd name="connsiteX50-575" fmla="*/ 1135255 w 1825371"/>
              <a:gd name="connsiteY50-576" fmla="*/ 1041117 h 4705763"/>
              <a:gd name="connsiteX51-577" fmla="*/ 939868 w 1825371"/>
              <a:gd name="connsiteY51-578" fmla="*/ 883702 h 4705763"/>
              <a:gd name="connsiteX52-579" fmla="*/ 549783 w 1825371"/>
              <a:gd name="connsiteY52-580" fmla="*/ 496379 h 4705763"/>
              <a:gd name="connsiteX53-581" fmla="*/ 40947 w 1825371"/>
              <a:gd name="connsiteY53-582" fmla="*/ 48990 h 4705763"/>
              <a:gd name="connsiteX54-583" fmla="*/ 5735 w 1825371"/>
              <a:gd name="connsiteY54-584" fmla="*/ 17231 h 4705763"/>
              <a:gd name="connsiteX55-585" fmla="*/ 902 w 1825371"/>
              <a:gd name="connsiteY55-586" fmla="*/ 4114 h 4705763"/>
              <a:gd name="connsiteX56-587" fmla="*/ 15747 w 1825371"/>
              <a:gd name="connsiteY56-588" fmla="*/ 1352 h 4705763"/>
              <a:gd name="connsiteX0-589" fmla="*/ 15747 w 1825371"/>
              <a:gd name="connsiteY0-590" fmla="*/ 1352 h 4705763"/>
              <a:gd name="connsiteX1-591" fmla="*/ 83062 w 1825371"/>
              <a:gd name="connsiteY1-592" fmla="*/ 34837 h 4705763"/>
              <a:gd name="connsiteX2-593" fmla="*/ 961270 w 1825371"/>
              <a:gd name="connsiteY2-594" fmla="*/ 755975 h 4705763"/>
              <a:gd name="connsiteX3-595" fmla="*/ 1239162 w 1825371"/>
              <a:gd name="connsiteY3-596" fmla="*/ 1001764 h 4705763"/>
              <a:gd name="connsiteX4-597" fmla="*/ 1276445 w 1825371"/>
              <a:gd name="connsiteY4-598" fmla="*/ 1025928 h 4705763"/>
              <a:gd name="connsiteX5-599" fmla="*/ 1316489 w 1825371"/>
              <a:gd name="connsiteY5-600" fmla="*/ 1009704 h 4705763"/>
              <a:gd name="connsiteX6-601" fmla="*/ 1345141 w 1825371"/>
              <a:gd name="connsiteY6-602" fmla="*/ 948602 h 4705763"/>
              <a:gd name="connsiteX7-603" fmla="*/ 1407624 w 1825371"/>
              <a:gd name="connsiteY7-604" fmla="*/ 869894 h 4705763"/>
              <a:gd name="connsiteX8-605" fmla="*/ 1749379 w 1825371"/>
              <a:gd name="connsiteY8-606" fmla="*/ 590967 h 4705763"/>
              <a:gd name="connsiteX9-607" fmla="*/ 1808066 w 1825371"/>
              <a:gd name="connsiteY9-608" fmla="*/ 545399 h 4705763"/>
              <a:gd name="connsiteX10-609" fmla="*/ 1825326 w 1825371"/>
              <a:gd name="connsiteY10-610" fmla="*/ 554375 h 4705763"/>
              <a:gd name="connsiteX11-611" fmla="*/ 1811172 w 1825371"/>
              <a:gd name="connsiteY11-612" fmla="*/ 590277 h 4705763"/>
              <a:gd name="connsiteX12-613" fmla="*/ 1721073 w 1825371"/>
              <a:gd name="connsiteY12-614" fmla="*/ 698326 h 4705763"/>
              <a:gd name="connsiteX13-615" fmla="*/ 1385877 w 1825371"/>
              <a:gd name="connsiteY13-616" fmla="*/ 1068389 h 4705763"/>
              <a:gd name="connsiteX14-617" fmla="*/ 1376211 w 1825371"/>
              <a:gd name="connsiteY14-618" fmla="*/ 1098421 h 4705763"/>
              <a:gd name="connsiteX15-619" fmla="*/ 1361366 w 1825371"/>
              <a:gd name="connsiteY15-620" fmla="*/ 1135359 h 4705763"/>
              <a:gd name="connsiteX16-621" fmla="*/ 1355153 w 1825371"/>
              <a:gd name="connsiteY16-622" fmla="*/ 1169879 h 4705763"/>
              <a:gd name="connsiteX17-623" fmla="*/ 1409696 w 1825371"/>
              <a:gd name="connsiteY17-624" fmla="*/ 1384253 h 4705763"/>
              <a:gd name="connsiteX18-625" fmla="*/ 1524994 w 1825371"/>
              <a:gd name="connsiteY18-626" fmla="*/ 1739817 h 4705763"/>
              <a:gd name="connsiteX19-627" fmla="*/ 1659971 w 1825371"/>
              <a:gd name="connsiteY19-628" fmla="*/ 2199288 h 4705763"/>
              <a:gd name="connsiteX20-629" fmla="*/ 1782864 w 1825371"/>
              <a:gd name="connsiteY20-630" fmla="*/ 2697077 h 4705763"/>
              <a:gd name="connsiteX21-631" fmla="*/ 1794257 w 1825371"/>
              <a:gd name="connsiteY21-632" fmla="*/ 2767845 h 4705763"/>
              <a:gd name="connsiteX22-633" fmla="*/ 1791840 w 1825371"/>
              <a:gd name="connsiteY22-634" fmla="*/ 2778202 h 4705763"/>
              <a:gd name="connsiteX23-635" fmla="*/ 1784245 w 1825371"/>
              <a:gd name="connsiteY23-636" fmla="*/ 2770607 h 4705763"/>
              <a:gd name="connsiteX24-637" fmla="*/ 1746617 w 1825371"/>
              <a:gd name="connsiteY24-638" fmla="*/ 2660831 h 4705763"/>
              <a:gd name="connsiteX25-639" fmla="*/ 1513602 w 1825371"/>
              <a:gd name="connsiteY25-640" fmla="*/ 1875484 h 4705763"/>
              <a:gd name="connsiteX26-641" fmla="*/ 1297158 w 1825371"/>
              <a:gd name="connsiteY26-642" fmla="*/ 1267919 h 4705763"/>
              <a:gd name="connsiteX27-643" fmla="*/ 1275064 w 1825371"/>
              <a:gd name="connsiteY27-644" fmla="*/ 1217173 h 4705763"/>
              <a:gd name="connsiteX28-645" fmla="*/ 1248483 w 1825371"/>
              <a:gd name="connsiteY28-646" fmla="*/ 1193353 h 4705763"/>
              <a:gd name="connsiteX29-647" fmla="*/ 1232949 w 1825371"/>
              <a:gd name="connsiteY29-648" fmla="*/ 1222351 h 4705763"/>
              <a:gd name="connsiteX30-649" fmla="*/ 1230877 w 1825371"/>
              <a:gd name="connsiteY30-650" fmla="*/ 1283108 h 4705763"/>
              <a:gd name="connsiteX31-651" fmla="*/ 1297493 w 1825371"/>
              <a:gd name="connsiteY31-652" fmla="*/ 4685667 h 4705763"/>
              <a:gd name="connsiteX32-653" fmla="*/ 938419 w 1825371"/>
              <a:gd name="connsiteY32-654" fmla="*/ 4705763 h 4705763"/>
              <a:gd name="connsiteX33-655" fmla="*/ 1053441 w 1825371"/>
              <a:gd name="connsiteY33-656" fmla="*/ 2920082 h 4705763"/>
              <a:gd name="connsiteX34-657" fmla="*/ 1066213 w 1825371"/>
              <a:gd name="connsiteY34-658" fmla="*/ 2573839 h 4705763"/>
              <a:gd name="connsiteX35-659" fmla="*/ 1077951 w 1825371"/>
              <a:gd name="connsiteY35-660" fmla="*/ 2236916 h 4705763"/>
              <a:gd name="connsiteX36-661" fmla="*/ 1093485 w 1825371"/>
              <a:gd name="connsiteY36-662" fmla="*/ 1882733 h 4705763"/>
              <a:gd name="connsiteX37-663" fmla="*/ 1107983 w 1825371"/>
              <a:gd name="connsiteY37-664" fmla="*/ 1608293 h 4705763"/>
              <a:gd name="connsiteX38-665" fmla="*/ 1125245 w 1825371"/>
              <a:gd name="connsiteY38-666" fmla="*/ 1293464 h 4705763"/>
              <a:gd name="connsiteX39-667" fmla="*/ 1096247 w 1825371"/>
              <a:gd name="connsiteY39-668" fmla="*/ 1270681 h 4705763"/>
              <a:gd name="connsiteX40-669" fmla="*/ 984400 w 1825371"/>
              <a:gd name="connsiteY40-670" fmla="*/ 1242374 h 4705763"/>
              <a:gd name="connsiteX41-671" fmla="*/ 977149 w 1825371"/>
              <a:gd name="connsiteY41-672" fmla="*/ 1225458 h 4705763"/>
              <a:gd name="connsiteX42-673" fmla="*/ 983019 w 1825371"/>
              <a:gd name="connsiteY42-674" fmla="*/ 1189902 h 4705763"/>
              <a:gd name="connsiteX43-675" fmla="*/ 1016158 w 1825371"/>
              <a:gd name="connsiteY43-676" fmla="*/ 1097041 h 4705763"/>
              <a:gd name="connsiteX44-677" fmla="*/ 1055513 w 1825371"/>
              <a:gd name="connsiteY44-678" fmla="*/ 1078055 h 4705763"/>
              <a:gd name="connsiteX45-679" fmla="*/ 1097628 w 1825371"/>
              <a:gd name="connsiteY45-680" fmla="*/ 1104290 h 4705763"/>
              <a:gd name="connsiteX46-681" fmla="*/ 1115579 w 1825371"/>
              <a:gd name="connsiteY46-682" fmla="*/ 1107743 h 4705763"/>
              <a:gd name="connsiteX47-683" fmla="*/ 1177026 w 1825371"/>
              <a:gd name="connsiteY47-684" fmla="*/ 1087375 h 4705763"/>
              <a:gd name="connsiteX48-685" fmla="*/ 1179787 w 1825371"/>
              <a:gd name="connsiteY48-686" fmla="*/ 1073913 h 4705763"/>
              <a:gd name="connsiteX49-687" fmla="*/ 1135255 w 1825371"/>
              <a:gd name="connsiteY49-688" fmla="*/ 1041117 h 4705763"/>
              <a:gd name="connsiteX50-689" fmla="*/ 939868 w 1825371"/>
              <a:gd name="connsiteY50-690" fmla="*/ 883702 h 4705763"/>
              <a:gd name="connsiteX51-691" fmla="*/ 549783 w 1825371"/>
              <a:gd name="connsiteY51-692" fmla="*/ 496379 h 4705763"/>
              <a:gd name="connsiteX52-693" fmla="*/ 40947 w 1825371"/>
              <a:gd name="connsiteY52-694" fmla="*/ 48990 h 4705763"/>
              <a:gd name="connsiteX53-695" fmla="*/ 5735 w 1825371"/>
              <a:gd name="connsiteY53-696" fmla="*/ 17231 h 4705763"/>
              <a:gd name="connsiteX54-697" fmla="*/ 902 w 1825371"/>
              <a:gd name="connsiteY54-698" fmla="*/ 4114 h 4705763"/>
              <a:gd name="connsiteX55-699" fmla="*/ 15747 w 1825371"/>
              <a:gd name="connsiteY55-700" fmla="*/ 1352 h 4705763"/>
              <a:gd name="connsiteX0-701" fmla="*/ 15747 w 1825371"/>
              <a:gd name="connsiteY0-702" fmla="*/ 1352 h 4705763"/>
              <a:gd name="connsiteX1-703" fmla="*/ 83062 w 1825371"/>
              <a:gd name="connsiteY1-704" fmla="*/ 34837 h 4705763"/>
              <a:gd name="connsiteX2-705" fmla="*/ 961270 w 1825371"/>
              <a:gd name="connsiteY2-706" fmla="*/ 755975 h 4705763"/>
              <a:gd name="connsiteX3-707" fmla="*/ 1239162 w 1825371"/>
              <a:gd name="connsiteY3-708" fmla="*/ 1001764 h 4705763"/>
              <a:gd name="connsiteX4-709" fmla="*/ 1276445 w 1825371"/>
              <a:gd name="connsiteY4-710" fmla="*/ 1025928 h 4705763"/>
              <a:gd name="connsiteX5-711" fmla="*/ 1316489 w 1825371"/>
              <a:gd name="connsiteY5-712" fmla="*/ 1009704 h 4705763"/>
              <a:gd name="connsiteX6-713" fmla="*/ 1345141 w 1825371"/>
              <a:gd name="connsiteY6-714" fmla="*/ 948602 h 4705763"/>
              <a:gd name="connsiteX7-715" fmla="*/ 1407624 w 1825371"/>
              <a:gd name="connsiteY7-716" fmla="*/ 869894 h 4705763"/>
              <a:gd name="connsiteX8-717" fmla="*/ 1749379 w 1825371"/>
              <a:gd name="connsiteY8-718" fmla="*/ 590967 h 4705763"/>
              <a:gd name="connsiteX9-719" fmla="*/ 1808066 w 1825371"/>
              <a:gd name="connsiteY9-720" fmla="*/ 545399 h 4705763"/>
              <a:gd name="connsiteX10-721" fmla="*/ 1825326 w 1825371"/>
              <a:gd name="connsiteY10-722" fmla="*/ 554375 h 4705763"/>
              <a:gd name="connsiteX11-723" fmla="*/ 1811172 w 1825371"/>
              <a:gd name="connsiteY11-724" fmla="*/ 590277 h 4705763"/>
              <a:gd name="connsiteX12-725" fmla="*/ 1721073 w 1825371"/>
              <a:gd name="connsiteY12-726" fmla="*/ 698326 h 4705763"/>
              <a:gd name="connsiteX13-727" fmla="*/ 1385877 w 1825371"/>
              <a:gd name="connsiteY13-728" fmla="*/ 1068389 h 4705763"/>
              <a:gd name="connsiteX14-729" fmla="*/ 1376211 w 1825371"/>
              <a:gd name="connsiteY14-730" fmla="*/ 1098421 h 4705763"/>
              <a:gd name="connsiteX15-731" fmla="*/ 1361366 w 1825371"/>
              <a:gd name="connsiteY15-732" fmla="*/ 1135359 h 4705763"/>
              <a:gd name="connsiteX16-733" fmla="*/ 1355153 w 1825371"/>
              <a:gd name="connsiteY16-734" fmla="*/ 1169879 h 4705763"/>
              <a:gd name="connsiteX17-735" fmla="*/ 1409696 w 1825371"/>
              <a:gd name="connsiteY17-736" fmla="*/ 1384253 h 4705763"/>
              <a:gd name="connsiteX18-737" fmla="*/ 1524994 w 1825371"/>
              <a:gd name="connsiteY18-738" fmla="*/ 1739817 h 4705763"/>
              <a:gd name="connsiteX19-739" fmla="*/ 1659971 w 1825371"/>
              <a:gd name="connsiteY19-740" fmla="*/ 2199288 h 4705763"/>
              <a:gd name="connsiteX20-741" fmla="*/ 1782864 w 1825371"/>
              <a:gd name="connsiteY20-742" fmla="*/ 2697077 h 4705763"/>
              <a:gd name="connsiteX21-743" fmla="*/ 1794257 w 1825371"/>
              <a:gd name="connsiteY21-744" fmla="*/ 2767845 h 4705763"/>
              <a:gd name="connsiteX22-745" fmla="*/ 1791840 w 1825371"/>
              <a:gd name="connsiteY22-746" fmla="*/ 2778202 h 4705763"/>
              <a:gd name="connsiteX23-747" fmla="*/ 1784245 w 1825371"/>
              <a:gd name="connsiteY23-748" fmla="*/ 2770607 h 4705763"/>
              <a:gd name="connsiteX24-749" fmla="*/ 1746617 w 1825371"/>
              <a:gd name="connsiteY24-750" fmla="*/ 2660831 h 4705763"/>
              <a:gd name="connsiteX25-751" fmla="*/ 1513602 w 1825371"/>
              <a:gd name="connsiteY25-752" fmla="*/ 1875484 h 4705763"/>
              <a:gd name="connsiteX26-753" fmla="*/ 1297158 w 1825371"/>
              <a:gd name="connsiteY26-754" fmla="*/ 1267919 h 4705763"/>
              <a:gd name="connsiteX27-755" fmla="*/ 1275064 w 1825371"/>
              <a:gd name="connsiteY27-756" fmla="*/ 1217173 h 4705763"/>
              <a:gd name="connsiteX28-757" fmla="*/ 1248483 w 1825371"/>
              <a:gd name="connsiteY28-758" fmla="*/ 1193353 h 4705763"/>
              <a:gd name="connsiteX29-759" fmla="*/ 1232949 w 1825371"/>
              <a:gd name="connsiteY29-760" fmla="*/ 1222351 h 4705763"/>
              <a:gd name="connsiteX30-761" fmla="*/ 1230877 w 1825371"/>
              <a:gd name="connsiteY30-762" fmla="*/ 1283108 h 4705763"/>
              <a:gd name="connsiteX31-763" fmla="*/ 1297493 w 1825371"/>
              <a:gd name="connsiteY31-764" fmla="*/ 4685667 h 4705763"/>
              <a:gd name="connsiteX32-765" fmla="*/ 938419 w 1825371"/>
              <a:gd name="connsiteY32-766" fmla="*/ 4705763 h 4705763"/>
              <a:gd name="connsiteX33-767" fmla="*/ 1053441 w 1825371"/>
              <a:gd name="connsiteY33-768" fmla="*/ 2920082 h 4705763"/>
              <a:gd name="connsiteX34-769" fmla="*/ 1066213 w 1825371"/>
              <a:gd name="connsiteY34-770" fmla="*/ 2573839 h 4705763"/>
              <a:gd name="connsiteX35-771" fmla="*/ 1077951 w 1825371"/>
              <a:gd name="connsiteY35-772" fmla="*/ 2236916 h 4705763"/>
              <a:gd name="connsiteX36-773" fmla="*/ 1093485 w 1825371"/>
              <a:gd name="connsiteY36-774" fmla="*/ 1882733 h 4705763"/>
              <a:gd name="connsiteX37-775" fmla="*/ 1125245 w 1825371"/>
              <a:gd name="connsiteY37-776" fmla="*/ 1293464 h 4705763"/>
              <a:gd name="connsiteX38-777" fmla="*/ 1096247 w 1825371"/>
              <a:gd name="connsiteY38-778" fmla="*/ 1270681 h 4705763"/>
              <a:gd name="connsiteX39-779" fmla="*/ 984400 w 1825371"/>
              <a:gd name="connsiteY39-780" fmla="*/ 1242374 h 4705763"/>
              <a:gd name="connsiteX40-781" fmla="*/ 977149 w 1825371"/>
              <a:gd name="connsiteY40-782" fmla="*/ 1225458 h 4705763"/>
              <a:gd name="connsiteX41-783" fmla="*/ 983019 w 1825371"/>
              <a:gd name="connsiteY41-784" fmla="*/ 1189902 h 4705763"/>
              <a:gd name="connsiteX42-785" fmla="*/ 1016158 w 1825371"/>
              <a:gd name="connsiteY42-786" fmla="*/ 1097041 h 4705763"/>
              <a:gd name="connsiteX43-787" fmla="*/ 1055513 w 1825371"/>
              <a:gd name="connsiteY43-788" fmla="*/ 1078055 h 4705763"/>
              <a:gd name="connsiteX44-789" fmla="*/ 1097628 w 1825371"/>
              <a:gd name="connsiteY44-790" fmla="*/ 1104290 h 4705763"/>
              <a:gd name="connsiteX45-791" fmla="*/ 1115579 w 1825371"/>
              <a:gd name="connsiteY45-792" fmla="*/ 1107743 h 4705763"/>
              <a:gd name="connsiteX46-793" fmla="*/ 1177026 w 1825371"/>
              <a:gd name="connsiteY46-794" fmla="*/ 1087375 h 4705763"/>
              <a:gd name="connsiteX47-795" fmla="*/ 1179787 w 1825371"/>
              <a:gd name="connsiteY47-796" fmla="*/ 1073913 h 4705763"/>
              <a:gd name="connsiteX48-797" fmla="*/ 1135255 w 1825371"/>
              <a:gd name="connsiteY48-798" fmla="*/ 1041117 h 4705763"/>
              <a:gd name="connsiteX49-799" fmla="*/ 939868 w 1825371"/>
              <a:gd name="connsiteY49-800" fmla="*/ 883702 h 4705763"/>
              <a:gd name="connsiteX50-801" fmla="*/ 549783 w 1825371"/>
              <a:gd name="connsiteY50-802" fmla="*/ 496379 h 4705763"/>
              <a:gd name="connsiteX51-803" fmla="*/ 40947 w 1825371"/>
              <a:gd name="connsiteY51-804" fmla="*/ 48990 h 4705763"/>
              <a:gd name="connsiteX52-805" fmla="*/ 5735 w 1825371"/>
              <a:gd name="connsiteY52-806" fmla="*/ 17231 h 4705763"/>
              <a:gd name="connsiteX53-807" fmla="*/ 902 w 1825371"/>
              <a:gd name="connsiteY53-808" fmla="*/ 4114 h 4705763"/>
              <a:gd name="connsiteX54-809" fmla="*/ 15747 w 1825371"/>
              <a:gd name="connsiteY54-810" fmla="*/ 1352 h 4705763"/>
              <a:gd name="connsiteX0-811" fmla="*/ 15747 w 1825371"/>
              <a:gd name="connsiteY0-812" fmla="*/ 1352 h 4705763"/>
              <a:gd name="connsiteX1-813" fmla="*/ 83062 w 1825371"/>
              <a:gd name="connsiteY1-814" fmla="*/ 34837 h 4705763"/>
              <a:gd name="connsiteX2-815" fmla="*/ 961270 w 1825371"/>
              <a:gd name="connsiteY2-816" fmla="*/ 755975 h 4705763"/>
              <a:gd name="connsiteX3-817" fmla="*/ 1239162 w 1825371"/>
              <a:gd name="connsiteY3-818" fmla="*/ 1001764 h 4705763"/>
              <a:gd name="connsiteX4-819" fmla="*/ 1276445 w 1825371"/>
              <a:gd name="connsiteY4-820" fmla="*/ 1025928 h 4705763"/>
              <a:gd name="connsiteX5-821" fmla="*/ 1316489 w 1825371"/>
              <a:gd name="connsiteY5-822" fmla="*/ 1009704 h 4705763"/>
              <a:gd name="connsiteX6-823" fmla="*/ 1345141 w 1825371"/>
              <a:gd name="connsiteY6-824" fmla="*/ 948602 h 4705763"/>
              <a:gd name="connsiteX7-825" fmla="*/ 1407624 w 1825371"/>
              <a:gd name="connsiteY7-826" fmla="*/ 869894 h 4705763"/>
              <a:gd name="connsiteX8-827" fmla="*/ 1749379 w 1825371"/>
              <a:gd name="connsiteY8-828" fmla="*/ 590967 h 4705763"/>
              <a:gd name="connsiteX9-829" fmla="*/ 1808066 w 1825371"/>
              <a:gd name="connsiteY9-830" fmla="*/ 545399 h 4705763"/>
              <a:gd name="connsiteX10-831" fmla="*/ 1825326 w 1825371"/>
              <a:gd name="connsiteY10-832" fmla="*/ 554375 h 4705763"/>
              <a:gd name="connsiteX11-833" fmla="*/ 1811172 w 1825371"/>
              <a:gd name="connsiteY11-834" fmla="*/ 590277 h 4705763"/>
              <a:gd name="connsiteX12-835" fmla="*/ 1721073 w 1825371"/>
              <a:gd name="connsiteY12-836" fmla="*/ 698326 h 4705763"/>
              <a:gd name="connsiteX13-837" fmla="*/ 1385877 w 1825371"/>
              <a:gd name="connsiteY13-838" fmla="*/ 1068389 h 4705763"/>
              <a:gd name="connsiteX14-839" fmla="*/ 1376211 w 1825371"/>
              <a:gd name="connsiteY14-840" fmla="*/ 1098421 h 4705763"/>
              <a:gd name="connsiteX15-841" fmla="*/ 1361366 w 1825371"/>
              <a:gd name="connsiteY15-842" fmla="*/ 1135359 h 4705763"/>
              <a:gd name="connsiteX16-843" fmla="*/ 1355153 w 1825371"/>
              <a:gd name="connsiteY16-844" fmla="*/ 1169879 h 4705763"/>
              <a:gd name="connsiteX17-845" fmla="*/ 1409696 w 1825371"/>
              <a:gd name="connsiteY17-846" fmla="*/ 1384253 h 4705763"/>
              <a:gd name="connsiteX18-847" fmla="*/ 1524994 w 1825371"/>
              <a:gd name="connsiteY18-848" fmla="*/ 1739817 h 4705763"/>
              <a:gd name="connsiteX19-849" fmla="*/ 1659971 w 1825371"/>
              <a:gd name="connsiteY19-850" fmla="*/ 2199288 h 4705763"/>
              <a:gd name="connsiteX20-851" fmla="*/ 1782864 w 1825371"/>
              <a:gd name="connsiteY20-852" fmla="*/ 2697077 h 4705763"/>
              <a:gd name="connsiteX21-853" fmla="*/ 1794257 w 1825371"/>
              <a:gd name="connsiteY21-854" fmla="*/ 2767845 h 4705763"/>
              <a:gd name="connsiteX22-855" fmla="*/ 1791840 w 1825371"/>
              <a:gd name="connsiteY22-856" fmla="*/ 2778202 h 4705763"/>
              <a:gd name="connsiteX23-857" fmla="*/ 1784245 w 1825371"/>
              <a:gd name="connsiteY23-858" fmla="*/ 2770607 h 4705763"/>
              <a:gd name="connsiteX24-859" fmla="*/ 1746617 w 1825371"/>
              <a:gd name="connsiteY24-860" fmla="*/ 2660831 h 4705763"/>
              <a:gd name="connsiteX25-861" fmla="*/ 1513602 w 1825371"/>
              <a:gd name="connsiteY25-862" fmla="*/ 1875484 h 4705763"/>
              <a:gd name="connsiteX26-863" fmla="*/ 1297158 w 1825371"/>
              <a:gd name="connsiteY26-864" fmla="*/ 1267919 h 4705763"/>
              <a:gd name="connsiteX27-865" fmla="*/ 1275064 w 1825371"/>
              <a:gd name="connsiteY27-866" fmla="*/ 1217173 h 4705763"/>
              <a:gd name="connsiteX28-867" fmla="*/ 1248483 w 1825371"/>
              <a:gd name="connsiteY28-868" fmla="*/ 1193353 h 4705763"/>
              <a:gd name="connsiteX29-869" fmla="*/ 1232949 w 1825371"/>
              <a:gd name="connsiteY29-870" fmla="*/ 1222351 h 4705763"/>
              <a:gd name="connsiteX30-871" fmla="*/ 1230877 w 1825371"/>
              <a:gd name="connsiteY30-872" fmla="*/ 1283108 h 4705763"/>
              <a:gd name="connsiteX31-873" fmla="*/ 1297493 w 1825371"/>
              <a:gd name="connsiteY31-874" fmla="*/ 4685667 h 4705763"/>
              <a:gd name="connsiteX32-875" fmla="*/ 938419 w 1825371"/>
              <a:gd name="connsiteY32-876" fmla="*/ 4705763 h 4705763"/>
              <a:gd name="connsiteX33-877" fmla="*/ 1053441 w 1825371"/>
              <a:gd name="connsiteY33-878" fmla="*/ 2920082 h 4705763"/>
              <a:gd name="connsiteX34-879" fmla="*/ 1066213 w 1825371"/>
              <a:gd name="connsiteY34-880" fmla="*/ 2573839 h 4705763"/>
              <a:gd name="connsiteX35-881" fmla="*/ 1077951 w 1825371"/>
              <a:gd name="connsiteY35-882" fmla="*/ 2236916 h 4705763"/>
              <a:gd name="connsiteX36-883" fmla="*/ 1125245 w 1825371"/>
              <a:gd name="connsiteY36-884" fmla="*/ 1293464 h 4705763"/>
              <a:gd name="connsiteX37-885" fmla="*/ 1096247 w 1825371"/>
              <a:gd name="connsiteY37-886" fmla="*/ 1270681 h 4705763"/>
              <a:gd name="connsiteX38-887" fmla="*/ 984400 w 1825371"/>
              <a:gd name="connsiteY38-888" fmla="*/ 1242374 h 4705763"/>
              <a:gd name="connsiteX39-889" fmla="*/ 977149 w 1825371"/>
              <a:gd name="connsiteY39-890" fmla="*/ 1225458 h 4705763"/>
              <a:gd name="connsiteX40-891" fmla="*/ 983019 w 1825371"/>
              <a:gd name="connsiteY40-892" fmla="*/ 1189902 h 4705763"/>
              <a:gd name="connsiteX41-893" fmla="*/ 1016158 w 1825371"/>
              <a:gd name="connsiteY41-894" fmla="*/ 1097041 h 4705763"/>
              <a:gd name="connsiteX42-895" fmla="*/ 1055513 w 1825371"/>
              <a:gd name="connsiteY42-896" fmla="*/ 1078055 h 4705763"/>
              <a:gd name="connsiteX43-897" fmla="*/ 1097628 w 1825371"/>
              <a:gd name="connsiteY43-898" fmla="*/ 1104290 h 4705763"/>
              <a:gd name="connsiteX44-899" fmla="*/ 1115579 w 1825371"/>
              <a:gd name="connsiteY44-900" fmla="*/ 1107743 h 4705763"/>
              <a:gd name="connsiteX45-901" fmla="*/ 1177026 w 1825371"/>
              <a:gd name="connsiteY45-902" fmla="*/ 1087375 h 4705763"/>
              <a:gd name="connsiteX46-903" fmla="*/ 1179787 w 1825371"/>
              <a:gd name="connsiteY46-904" fmla="*/ 1073913 h 4705763"/>
              <a:gd name="connsiteX47-905" fmla="*/ 1135255 w 1825371"/>
              <a:gd name="connsiteY47-906" fmla="*/ 1041117 h 4705763"/>
              <a:gd name="connsiteX48-907" fmla="*/ 939868 w 1825371"/>
              <a:gd name="connsiteY48-908" fmla="*/ 883702 h 4705763"/>
              <a:gd name="connsiteX49-909" fmla="*/ 549783 w 1825371"/>
              <a:gd name="connsiteY49-910" fmla="*/ 496379 h 4705763"/>
              <a:gd name="connsiteX50-911" fmla="*/ 40947 w 1825371"/>
              <a:gd name="connsiteY50-912" fmla="*/ 48990 h 4705763"/>
              <a:gd name="connsiteX51-913" fmla="*/ 5735 w 1825371"/>
              <a:gd name="connsiteY51-914" fmla="*/ 17231 h 4705763"/>
              <a:gd name="connsiteX52-915" fmla="*/ 902 w 1825371"/>
              <a:gd name="connsiteY52-916" fmla="*/ 4114 h 4705763"/>
              <a:gd name="connsiteX53-917" fmla="*/ 15747 w 1825371"/>
              <a:gd name="connsiteY53-918" fmla="*/ 1352 h 4705763"/>
              <a:gd name="connsiteX0-919" fmla="*/ 15747 w 1825371"/>
              <a:gd name="connsiteY0-920" fmla="*/ 1352 h 4705763"/>
              <a:gd name="connsiteX1-921" fmla="*/ 83062 w 1825371"/>
              <a:gd name="connsiteY1-922" fmla="*/ 34837 h 4705763"/>
              <a:gd name="connsiteX2-923" fmla="*/ 961270 w 1825371"/>
              <a:gd name="connsiteY2-924" fmla="*/ 755975 h 4705763"/>
              <a:gd name="connsiteX3-925" fmla="*/ 1239162 w 1825371"/>
              <a:gd name="connsiteY3-926" fmla="*/ 1001764 h 4705763"/>
              <a:gd name="connsiteX4-927" fmla="*/ 1276445 w 1825371"/>
              <a:gd name="connsiteY4-928" fmla="*/ 1025928 h 4705763"/>
              <a:gd name="connsiteX5-929" fmla="*/ 1316489 w 1825371"/>
              <a:gd name="connsiteY5-930" fmla="*/ 1009704 h 4705763"/>
              <a:gd name="connsiteX6-931" fmla="*/ 1345141 w 1825371"/>
              <a:gd name="connsiteY6-932" fmla="*/ 948602 h 4705763"/>
              <a:gd name="connsiteX7-933" fmla="*/ 1407624 w 1825371"/>
              <a:gd name="connsiteY7-934" fmla="*/ 869894 h 4705763"/>
              <a:gd name="connsiteX8-935" fmla="*/ 1749379 w 1825371"/>
              <a:gd name="connsiteY8-936" fmla="*/ 590967 h 4705763"/>
              <a:gd name="connsiteX9-937" fmla="*/ 1808066 w 1825371"/>
              <a:gd name="connsiteY9-938" fmla="*/ 545399 h 4705763"/>
              <a:gd name="connsiteX10-939" fmla="*/ 1825326 w 1825371"/>
              <a:gd name="connsiteY10-940" fmla="*/ 554375 h 4705763"/>
              <a:gd name="connsiteX11-941" fmla="*/ 1811172 w 1825371"/>
              <a:gd name="connsiteY11-942" fmla="*/ 590277 h 4705763"/>
              <a:gd name="connsiteX12-943" fmla="*/ 1721073 w 1825371"/>
              <a:gd name="connsiteY12-944" fmla="*/ 698326 h 4705763"/>
              <a:gd name="connsiteX13-945" fmla="*/ 1385877 w 1825371"/>
              <a:gd name="connsiteY13-946" fmla="*/ 1068389 h 4705763"/>
              <a:gd name="connsiteX14-947" fmla="*/ 1376211 w 1825371"/>
              <a:gd name="connsiteY14-948" fmla="*/ 1098421 h 4705763"/>
              <a:gd name="connsiteX15-949" fmla="*/ 1361366 w 1825371"/>
              <a:gd name="connsiteY15-950" fmla="*/ 1135359 h 4705763"/>
              <a:gd name="connsiteX16-951" fmla="*/ 1355153 w 1825371"/>
              <a:gd name="connsiteY16-952" fmla="*/ 1169879 h 4705763"/>
              <a:gd name="connsiteX17-953" fmla="*/ 1409696 w 1825371"/>
              <a:gd name="connsiteY17-954" fmla="*/ 1384253 h 4705763"/>
              <a:gd name="connsiteX18-955" fmla="*/ 1524994 w 1825371"/>
              <a:gd name="connsiteY18-956" fmla="*/ 1739817 h 4705763"/>
              <a:gd name="connsiteX19-957" fmla="*/ 1659971 w 1825371"/>
              <a:gd name="connsiteY19-958" fmla="*/ 2199288 h 4705763"/>
              <a:gd name="connsiteX20-959" fmla="*/ 1782864 w 1825371"/>
              <a:gd name="connsiteY20-960" fmla="*/ 2697077 h 4705763"/>
              <a:gd name="connsiteX21-961" fmla="*/ 1794257 w 1825371"/>
              <a:gd name="connsiteY21-962" fmla="*/ 2767845 h 4705763"/>
              <a:gd name="connsiteX22-963" fmla="*/ 1791840 w 1825371"/>
              <a:gd name="connsiteY22-964" fmla="*/ 2778202 h 4705763"/>
              <a:gd name="connsiteX23-965" fmla="*/ 1784245 w 1825371"/>
              <a:gd name="connsiteY23-966" fmla="*/ 2770607 h 4705763"/>
              <a:gd name="connsiteX24-967" fmla="*/ 1746617 w 1825371"/>
              <a:gd name="connsiteY24-968" fmla="*/ 2660831 h 4705763"/>
              <a:gd name="connsiteX25-969" fmla="*/ 1513602 w 1825371"/>
              <a:gd name="connsiteY25-970" fmla="*/ 1875484 h 4705763"/>
              <a:gd name="connsiteX26-971" fmla="*/ 1297158 w 1825371"/>
              <a:gd name="connsiteY26-972" fmla="*/ 1267919 h 4705763"/>
              <a:gd name="connsiteX27-973" fmla="*/ 1275064 w 1825371"/>
              <a:gd name="connsiteY27-974" fmla="*/ 1217173 h 4705763"/>
              <a:gd name="connsiteX28-975" fmla="*/ 1248483 w 1825371"/>
              <a:gd name="connsiteY28-976" fmla="*/ 1193353 h 4705763"/>
              <a:gd name="connsiteX29-977" fmla="*/ 1232949 w 1825371"/>
              <a:gd name="connsiteY29-978" fmla="*/ 1222351 h 4705763"/>
              <a:gd name="connsiteX30-979" fmla="*/ 1230877 w 1825371"/>
              <a:gd name="connsiteY30-980" fmla="*/ 1283108 h 4705763"/>
              <a:gd name="connsiteX31-981" fmla="*/ 1297493 w 1825371"/>
              <a:gd name="connsiteY31-982" fmla="*/ 4685667 h 4705763"/>
              <a:gd name="connsiteX32-983" fmla="*/ 938419 w 1825371"/>
              <a:gd name="connsiteY32-984" fmla="*/ 4705763 h 4705763"/>
              <a:gd name="connsiteX33-985" fmla="*/ 1053441 w 1825371"/>
              <a:gd name="connsiteY33-986" fmla="*/ 2920082 h 4705763"/>
              <a:gd name="connsiteX34-987" fmla="*/ 1066213 w 1825371"/>
              <a:gd name="connsiteY34-988" fmla="*/ 2573839 h 4705763"/>
              <a:gd name="connsiteX35-989" fmla="*/ 1125245 w 1825371"/>
              <a:gd name="connsiteY35-990" fmla="*/ 1293464 h 4705763"/>
              <a:gd name="connsiteX36-991" fmla="*/ 1096247 w 1825371"/>
              <a:gd name="connsiteY36-992" fmla="*/ 1270681 h 4705763"/>
              <a:gd name="connsiteX37-993" fmla="*/ 984400 w 1825371"/>
              <a:gd name="connsiteY37-994" fmla="*/ 1242374 h 4705763"/>
              <a:gd name="connsiteX38-995" fmla="*/ 977149 w 1825371"/>
              <a:gd name="connsiteY38-996" fmla="*/ 1225458 h 4705763"/>
              <a:gd name="connsiteX39-997" fmla="*/ 983019 w 1825371"/>
              <a:gd name="connsiteY39-998" fmla="*/ 1189902 h 4705763"/>
              <a:gd name="connsiteX40-999" fmla="*/ 1016158 w 1825371"/>
              <a:gd name="connsiteY40-1000" fmla="*/ 1097041 h 4705763"/>
              <a:gd name="connsiteX41-1001" fmla="*/ 1055513 w 1825371"/>
              <a:gd name="connsiteY41-1002" fmla="*/ 1078055 h 4705763"/>
              <a:gd name="connsiteX42-1003" fmla="*/ 1097628 w 1825371"/>
              <a:gd name="connsiteY42-1004" fmla="*/ 1104290 h 4705763"/>
              <a:gd name="connsiteX43-1005" fmla="*/ 1115579 w 1825371"/>
              <a:gd name="connsiteY43-1006" fmla="*/ 1107743 h 4705763"/>
              <a:gd name="connsiteX44-1007" fmla="*/ 1177026 w 1825371"/>
              <a:gd name="connsiteY44-1008" fmla="*/ 1087375 h 4705763"/>
              <a:gd name="connsiteX45-1009" fmla="*/ 1179787 w 1825371"/>
              <a:gd name="connsiteY45-1010" fmla="*/ 1073913 h 4705763"/>
              <a:gd name="connsiteX46-1011" fmla="*/ 1135255 w 1825371"/>
              <a:gd name="connsiteY46-1012" fmla="*/ 1041117 h 4705763"/>
              <a:gd name="connsiteX47-1013" fmla="*/ 939868 w 1825371"/>
              <a:gd name="connsiteY47-1014" fmla="*/ 883702 h 4705763"/>
              <a:gd name="connsiteX48-1015" fmla="*/ 549783 w 1825371"/>
              <a:gd name="connsiteY48-1016" fmla="*/ 496379 h 4705763"/>
              <a:gd name="connsiteX49-1017" fmla="*/ 40947 w 1825371"/>
              <a:gd name="connsiteY49-1018" fmla="*/ 48990 h 4705763"/>
              <a:gd name="connsiteX50-1019" fmla="*/ 5735 w 1825371"/>
              <a:gd name="connsiteY50-1020" fmla="*/ 17231 h 4705763"/>
              <a:gd name="connsiteX51-1021" fmla="*/ 902 w 1825371"/>
              <a:gd name="connsiteY51-1022" fmla="*/ 4114 h 4705763"/>
              <a:gd name="connsiteX52-1023" fmla="*/ 15747 w 1825371"/>
              <a:gd name="connsiteY52-1024" fmla="*/ 1352 h 4705763"/>
              <a:gd name="connsiteX0-1025" fmla="*/ 15747 w 1825371"/>
              <a:gd name="connsiteY0-1026" fmla="*/ 1352 h 4705763"/>
              <a:gd name="connsiteX1-1027" fmla="*/ 83062 w 1825371"/>
              <a:gd name="connsiteY1-1028" fmla="*/ 34837 h 4705763"/>
              <a:gd name="connsiteX2-1029" fmla="*/ 961270 w 1825371"/>
              <a:gd name="connsiteY2-1030" fmla="*/ 755975 h 4705763"/>
              <a:gd name="connsiteX3-1031" fmla="*/ 1239162 w 1825371"/>
              <a:gd name="connsiteY3-1032" fmla="*/ 1001764 h 4705763"/>
              <a:gd name="connsiteX4-1033" fmla="*/ 1276445 w 1825371"/>
              <a:gd name="connsiteY4-1034" fmla="*/ 1025928 h 4705763"/>
              <a:gd name="connsiteX5-1035" fmla="*/ 1316489 w 1825371"/>
              <a:gd name="connsiteY5-1036" fmla="*/ 1009704 h 4705763"/>
              <a:gd name="connsiteX6-1037" fmla="*/ 1345141 w 1825371"/>
              <a:gd name="connsiteY6-1038" fmla="*/ 948602 h 4705763"/>
              <a:gd name="connsiteX7-1039" fmla="*/ 1407624 w 1825371"/>
              <a:gd name="connsiteY7-1040" fmla="*/ 869894 h 4705763"/>
              <a:gd name="connsiteX8-1041" fmla="*/ 1749379 w 1825371"/>
              <a:gd name="connsiteY8-1042" fmla="*/ 590967 h 4705763"/>
              <a:gd name="connsiteX9-1043" fmla="*/ 1808066 w 1825371"/>
              <a:gd name="connsiteY9-1044" fmla="*/ 545399 h 4705763"/>
              <a:gd name="connsiteX10-1045" fmla="*/ 1825326 w 1825371"/>
              <a:gd name="connsiteY10-1046" fmla="*/ 554375 h 4705763"/>
              <a:gd name="connsiteX11-1047" fmla="*/ 1811172 w 1825371"/>
              <a:gd name="connsiteY11-1048" fmla="*/ 590277 h 4705763"/>
              <a:gd name="connsiteX12-1049" fmla="*/ 1721073 w 1825371"/>
              <a:gd name="connsiteY12-1050" fmla="*/ 698326 h 4705763"/>
              <a:gd name="connsiteX13-1051" fmla="*/ 1385877 w 1825371"/>
              <a:gd name="connsiteY13-1052" fmla="*/ 1068389 h 4705763"/>
              <a:gd name="connsiteX14-1053" fmla="*/ 1376211 w 1825371"/>
              <a:gd name="connsiteY14-1054" fmla="*/ 1098421 h 4705763"/>
              <a:gd name="connsiteX15-1055" fmla="*/ 1361366 w 1825371"/>
              <a:gd name="connsiteY15-1056" fmla="*/ 1135359 h 4705763"/>
              <a:gd name="connsiteX16-1057" fmla="*/ 1355153 w 1825371"/>
              <a:gd name="connsiteY16-1058" fmla="*/ 1169879 h 4705763"/>
              <a:gd name="connsiteX17-1059" fmla="*/ 1409696 w 1825371"/>
              <a:gd name="connsiteY17-1060" fmla="*/ 1384253 h 4705763"/>
              <a:gd name="connsiteX18-1061" fmla="*/ 1524994 w 1825371"/>
              <a:gd name="connsiteY18-1062" fmla="*/ 1739817 h 4705763"/>
              <a:gd name="connsiteX19-1063" fmla="*/ 1659971 w 1825371"/>
              <a:gd name="connsiteY19-1064" fmla="*/ 2199288 h 4705763"/>
              <a:gd name="connsiteX20-1065" fmla="*/ 1782864 w 1825371"/>
              <a:gd name="connsiteY20-1066" fmla="*/ 2697077 h 4705763"/>
              <a:gd name="connsiteX21-1067" fmla="*/ 1794257 w 1825371"/>
              <a:gd name="connsiteY21-1068" fmla="*/ 2767845 h 4705763"/>
              <a:gd name="connsiteX22-1069" fmla="*/ 1791840 w 1825371"/>
              <a:gd name="connsiteY22-1070" fmla="*/ 2778202 h 4705763"/>
              <a:gd name="connsiteX23-1071" fmla="*/ 1784245 w 1825371"/>
              <a:gd name="connsiteY23-1072" fmla="*/ 2770607 h 4705763"/>
              <a:gd name="connsiteX24-1073" fmla="*/ 1746617 w 1825371"/>
              <a:gd name="connsiteY24-1074" fmla="*/ 2660831 h 4705763"/>
              <a:gd name="connsiteX25-1075" fmla="*/ 1513602 w 1825371"/>
              <a:gd name="connsiteY25-1076" fmla="*/ 1875484 h 4705763"/>
              <a:gd name="connsiteX26-1077" fmla="*/ 1297158 w 1825371"/>
              <a:gd name="connsiteY26-1078" fmla="*/ 1267919 h 4705763"/>
              <a:gd name="connsiteX27-1079" fmla="*/ 1275064 w 1825371"/>
              <a:gd name="connsiteY27-1080" fmla="*/ 1217173 h 4705763"/>
              <a:gd name="connsiteX28-1081" fmla="*/ 1248483 w 1825371"/>
              <a:gd name="connsiteY28-1082" fmla="*/ 1193353 h 4705763"/>
              <a:gd name="connsiteX29-1083" fmla="*/ 1232949 w 1825371"/>
              <a:gd name="connsiteY29-1084" fmla="*/ 1222351 h 4705763"/>
              <a:gd name="connsiteX30-1085" fmla="*/ 1230877 w 1825371"/>
              <a:gd name="connsiteY30-1086" fmla="*/ 1283108 h 4705763"/>
              <a:gd name="connsiteX31-1087" fmla="*/ 1297493 w 1825371"/>
              <a:gd name="connsiteY31-1088" fmla="*/ 4685667 h 4705763"/>
              <a:gd name="connsiteX32-1089" fmla="*/ 938419 w 1825371"/>
              <a:gd name="connsiteY32-1090" fmla="*/ 4705763 h 4705763"/>
              <a:gd name="connsiteX33-1091" fmla="*/ 1053441 w 1825371"/>
              <a:gd name="connsiteY33-1092" fmla="*/ 2920082 h 4705763"/>
              <a:gd name="connsiteX34-1093" fmla="*/ 1125245 w 1825371"/>
              <a:gd name="connsiteY34-1094" fmla="*/ 1293464 h 4705763"/>
              <a:gd name="connsiteX35-1095" fmla="*/ 1096247 w 1825371"/>
              <a:gd name="connsiteY35-1096" fmla="*/ 1270681 h 4705763"/>
              <a:gd name="connsiteX36-1097" fmla="*/ 984400 w 1825371"/>
              <a:gd name="connsiteY36-1098" fmla="*/ 1242374 h 4705763"/>
              <a:gd name="connsiteX37-1099" fmla="*/ 977149 w 1825371"/>
              <a:gd name="connsiteY37-1100" fmla="*/ 1225458 h 4705763"/>
              <a:gd name="connsiteX38-1101" fmla="*/ 983019 w 1825371"/>
              <a:gd name="connsiteY38-1102" fmla="*/ 1189902 h 4705763"/>
              <a:gd name="connsiteX39-1103" fmla="*/ 1016158 w 1825371"/>
              <a:gd name="connsiteY39-1104" fmla="*/ 1097041 h 4705763"/>
              <a:gd name="connsiteX40-1105" fmla="*/ 1055513 w 1825371"/>
              <a:gd name="connsiteY40-1106" fmla="*/ 1078055 h 4705763"/>
              <a:gd name="connsiteX41-1107" fmla="*/ 1097628 w 1825371"/>
              <a:gd name="connsiteY41-1108" fmla="*/ 1104290 h 4705763"/>
              <a:gd name="connsiteX42-1109" fmla="*/ 1115579 w 1825371"/>
              <a:gd name="connsiteY42-1110" fmla="*/ 1107743 h 4705763"/>
              <a:gd name="connsiteX43-1111" fmla="*/ 1177026 w 1825371"/>
              <a:gd name="connsiteY43-1112" fmla="*/ 1087375 h 4705763"/>
              <a:gd name="connsiteX44-1113" fmla="*/ 1179787 w 1825371"/>
              <a:gd name="connsiteY44-1114" fmla="*/ 1073913 h 4705763"/>
              <a:gd name="connsiteX45-1115" fmla="*/ 1135255 w 1825371"/>
              <a:gd name="connsiteY45-1116" fmla="*/ 1041117 h 4705763"/>
              <a:gd name="connsiteX46-1117" fmla="*/ 939868 w 1825371"/>
              <a:gd name="connsiteY46-1118" fmla="*/ 883702 h 4705763"/>
              <a:gd name="connsiteX47-1119" fmla="*/ 549783 w 1825371"/>
              <a:gd name="connsiteY47-1120" fmla="*/ 496379 h 4705763"/>
              <a:gd name="connsiteX48-1121" fmla="*/ 40947 w 1825371"/>
              <a:gd name="connsiteY48-1122" fmla="*/ 48990 h 4705763"/>
              <a:gd name="connsiteX49-1123" fmla="*/ 5735 w 1825371"/>
              <a:gd name="connsiteY49-1124" fmla="*/ 17231 h 4705763"/>
              <a:gd name="connsiteX50-1125" fmla="*/ 902 w 1825371"/>
              <a:gd name="connsiteY50-1126" fmla="*/ 4114 h 4705763"/>
              <a:gd name="connsiteX51-1127" fmla="*/ 15747 w 1825371"/>
              <a:gd name="connsiteY51-1128" fmla="*/ 1352 h 4705763"/>
              <a:gd name="connsiteX0-1129" fmla="*/ 15747 w 1825371"/>
              <a:gd name="connsiteY0-1130" fmla="*/ 1352 h 4705763"/>
              <a:gd name="connsiteX1-1131" fmla="*/ 83062 w 1825371"/>
              <a:gd name="connsiteY1-1132" fmla="*/ 34837 h 4705763"/>
              <a:gd name="connsiteX2-1133" fmla="*/ 961270 w 1825371"/>
              <a:gd name="connsiteY2-1134" fmla="*/ 755975 h 4705763"/>
              <a:gd name="connsiteX3-1135" fmla="*/ 1239162 w 1825371"/>
              <a:gd name="connsiteY3-1136" fmla="*/ 1001764 h 4705763"/>
              <a:gd name="connsiteX4-1137" fmla="*/ 1276445 w 1825371"/>
              <a:gd name="connsiteY4-1138" fmla="*/ 1025928 h 4705763"/>
              <a:gd name="connsiteX5-1139" fmla="*/ 1316489 w 1825371"/>
              <a:gd name="connsiteY5-1140" fmla="*/ 1009704 h 4705763"/>
              <a:gd name="connsiteX6-1141" fmla="*/ 1345141 w 1825371"/>
              <a:gd name="connsiteY6-1142" fmla="*/ 948602 h 4705763"/>
              <a:gd name="connsiteX7-1143" fmla="*/ 1407624 w 1825371"/>
              <a:gd name="connsiteY7-1144" fmla="*/ 869894 h 4705763"/>
              <a:gd name="connsiteX8-1145" fmla="*/ 1749379 w 1825371"/>
              <a:gd name="connsiteY8-1146" fmla="*/ 590967 h 4705763"/>
              <a:gd name="connsiteX9-1147" fmla="*/ 1808066 w 1825371"/>
              <a:gd name="connsiteY9-1148" fmla="*/ 545399 h 4705763"/>
              <a:gd name="connsiteX10-1149" fmla="*/ 1825326 w 1825371"/>
              <a:gd name="connsiteY10-1150" fmla="*/ 554375 h 4705763"/>
              <a:gd name="connsiteX11-1151" fmla="*/ 1811172 w 1825371"/>
              <a:gd name="connsiteY11-1152" fmla="*/ 590277 h 4705763"/>
              <a:gd name="connsiteX12-1153" fmla="*/ 1721073 w 1825371"/>
              <a:gd name="connsiteY12-1154" fmla="*/ 698326 h 4705763"/>
              <a:gd name="connsiteX13-1155" fmla="*/ 1385877 w 1825371"/>
              <a:gd name="connsiteY13-1156" fmla="*/ 1068389 h 4705763"/>
              <a:gd name="connsiteX14-1157" fmla="*/ 1376211 w 1825371"/>
              <a:gd name="connsiteY14-1158" fmla="*/ 1098421 h 4705763"/>
              <a:gd name="connsiteX15-1159" fmla="*/ 1361366 w 1825371"/>
              <a:gd name="connsiteY15-1160" fmla="*/ 1135359 h 4705763"/>
              <a:gd name="connsiteX16-1161" fmla="*/ 1355153 w 1825371"/>
              <a:gd name="connsiteY16-1162" fmla="*/ 1169879 h 4705763"/>
              <a:gd name="connsiteX17-1163" fmla="*/ 1409696 w 1825371"/>
              <a:gd name="connsiteY17-1164" fmla="*/ 1384253 h 4705763"/>
              <a:gd name="connsiteX18-1165" fmla="*/ 1524994 w 1825371"/>
              <a:gd name="connsiteY18-1166" fmla="*/ 1739817 h 4705763"/>
              <a:gd name="connsiteX19-1167" fmla="*/ 1659971 w 1825371"/>
              <a:gd name="connsiteY19-1168" fmla="*/ 2199288 h 4705763"/>
              <a:gd name="connsiteX20-1169" fmla="*/ 1782864 w 1825371"/>
              <a:gd name="connsiteY20-1170" fmla="*/ 2697077 h 4705763"/>
              <a:gd name="connsiteX21-1171" fmla="*/ 1794257 w 1825371"/>
              <a:gd name="connsiteY21-1172" fmla="*/ 2767845 h 4705763"/>
              <a:gd name="connsiteX22-1173" fmla="*/ 1791840 w 1825371"/>
              <a:gd name="connsiteY22-1174" fmla="*/ 2778202 h 4705763"/>
              <a:gd name="connsiteX23-1175" fmla="*/ 1784245 w 1825371"/>
              <a:gd name="connsiteY23-1176" fmla="*/ 2770607 h 4705763"/>
              <a:gd name="connsiteX24-1177" fmla="*/ 1746617 w 1825371"/>
              <a:gd name="connsiteY24-1178" fmla="*/ 2660831 h 4705763"/>
              <a:gd name="connsiteX25-1179" fmla="*/ 1513602 w 1825371"/>
              <a:gd name="connsiteY25-1180" fmla="*/ 1875484 h 4705763"/>
              <a:gd name="connsiteX26-1181" fmla="*/ 1297158 w 1825371"/>
              <a:gd name="connsiteY26-1182" fmla="*/ 1267919 h 4705763"/>
              <a:gd name="connsiteX27-1183" fmla="*/ 1275064 w 1825371"/>
              <a:gd name="connsiteY27-1184" fmla="*/ 1217173 h 4705763"/>
              <a:gd name="connsiteX28-1185" fmla="*/ 1248483 w 1825371"/>
              <a:gd name="connsiteY28-1186" fmla="*/ 1193353 h 4705763"/>
              <a:gd name="connsiteX29-1187" fmla="*/ 1232949 w 1825371"/>
              <a:gd name="connsiteY29-1188" fmla="*/ 1222351 h 4705763"/>
              <a:gd name="connsiteX30-1189" fmla="*/ 1230877 w 1825371"/>
              <a:gd name="connsiteY30-1190" fmla="*/ 1283108 h 4705763"/>
              <a:gd name="connsiteX31-1191" fmla="*/ 1297493 w 1825371"/>
              <a:gd name="connsiteY31-1192" fmla="*/ 4685667 h 4705763"/>
              <a:gd name="connsiteX32-1193" fmla="*/ 938419 w 1825371"/>
              <a:gd name="connsiteY32-1194" fmla="*/ 4705763 h 4705763"/>
              <a:gd name="connsiteX33-1195" fmla="*/ 1125245 w 1825371"/>
              <a:gd name="connsiteY33-1196" fmla="*/ 1293464 h 4705763"/>
              <a:gd name="connsiteX34-1197" fmla="*/ 1096247 w 1825371"/>
              <a:gd name="connsiteY34-1198" fmla="*/ 1270681 h 4705763"/>
              <a:gd name="connsiteX35-1199" fmla="*/ 984400 w 1825371"/>
              <a:gd name="connsiteY35-1200" fmla="*/ 1242374 h 4705763"/>
              <a:gd name="connsiteX36-1201" fmla="*/ 977149 w 1825371"/>
              <a:gd name="connsiteY36-1202" fmla="*/ 1225458 h 4705763"/>
              <a:gd name="connsiteX37-1203" fmla="*/ 983019 w 1825371"/>
              <a:gd name="connsiteY37-1204" fmla="*/ 1189902 h 4705763"/>
              <a:gd name="connsiteX38-1205" fmla="*/ 1016158 w 1825371"/>
              <a:gd name="connsiteY38-1206" fmla="*/ 1097041 h 4705763"/>
              <a:gd name="connsiteX39-1207" fmla="*/ 1055513 w 1825371"/>
              <a:gd name="connsiteY39-1208" fmla="*/ 1078055 h 4705763"/>
              <a:gd name="connsiteX40-1209" fmla="*/ 1097628 w 1825371"/>
              <a:gd name="connsiteY40-1210" fmla="*/ 1104290 h 4705763"/>
              <a:gd name="connsiteX41-1211" fmla="*/ 1115579 w 1825371"/>
              <a:gd name="connsiteY41-1212" fmla="*/ 1107743 h 4705763"/>
              <a:gd name="connsiteX42-1213" fmla="*/ 1177026 w 1825371"/>
              <a:gd name="connsiteY42-1214" fmla="*/ 1087375 h 4705763"/>
              <a:gd name="connsiteX43-1215" fmla="*/ 1179787 w 1825371"/>
              <a:gd name="connsiteY43-1216" fmla="*/ 1073913 h 4705763"/>
              <a:gd name="connsiteX44-1217" fmla="*/ 1135255 w 1825371"/>
              <a:gd name="connsiteY44-1218" fmla="*/ 1041117 h 4705763"/>
              <a:gd name="connsiteX45-1219" fmla="*/ 939868 w 1825371"/>
              <a:gd name="connsiteY45-1220" fmla="*/ 883702 h 4705763"/>
              <a:gd name="connsiteX46-1221" fmla="*/ 549783 w 1825371"/>
              <a:gd name="connsiteY46-1222" fmla="*/ 496379 h 4705763"/>
              <a:gd name="connsiteX47-1223" fmla="*/ 40947 w 1825371"/>
              <a:gd name="connsiteY47-1224" fmla="*/ 48990 h 4705763"/>
              <a:gd name="connsiteX48-1225" fmla="*/ 5735 w 1825371"/>
              <a:gd name="connsiteY48-1226" fmla="*/ 17231 h 4705763"/>
              <a:gd name="connsiteX49-1227" fmla="*/ 902 w 1825371"/>
              <a:gd name="connsiteY49-1228" fmla="*/ 4114 h 4705763"/>
              <a:gd name="connsiteX50-1229" fmla="*/ 15747 w 1825371"/>
              <a:gd name="connsiteY50-1230" fmla="*/ 1352 h 4705763"/>
              <a:gd name="connsiteX0-1231" fmla="*/ 15747 w 1825371"/>
              <a:gd name="connsiteY0-1232" fmla="*/ 1352 h 4685667"/>
              <a:gd name="connsiteX1-1233" fmla="*/ 83062 w 1825371"/>
              <a:gd name="connsiteY1-1234" fmla="*/ 34837 h 4685667"/>
              <a:gd name="connsiteX2-1235" fmla="*/ 961270 w 1825371"/>
              <a:gd name="connsiteY2-1236" fmla="*/ 755975 h 4685667"/>
              <a:gd name="connsiteX3-1237" fmla="*/ 1239162 w 1825371"/>
              <a:gd name="connsiteY3-1238" fmla="*/ 1001764 h 4685667"/>
              <a:gd name="connsiteX4-1239" fmla="*/ 1276445 w 1825371"/>
              <a:gd name="connsiteY4-1240" fmla="*/ 1025928 h 4685667"/>
              <a:gd name="connsiteX5-1241" fmla="*/ 1316489 w 1825371"/>
              <a:gd name="connsiteY5-1242" fmla="*/ 1009704 h 4685667"/>
              <a:gd name="connsiteX6-1243" fmla="*/ 1345141 w 1825371"/>
              <a:gd name="connsiteY6-1244" fmla="*/ 948602 h 4685667"/>
              <a:gd name="connsiteX7-1245" fmla="*/ 1407624 w 1825371"/>
              <a:gd name="connsiteY7-1246" fmla="*/ 869894 h 4685667"/>
              <a:gd name="connsiteX8-1247" fmla="*/ 1749379 w 1825371"/>
              <a:gd name="connsiteY8-1248" fmla="*/ 590967 h 4685667"/>
              <a:gd name="connsiteX9-1249" fmla="*/ 1808066 w 1825371"/>
              <a:gd name="connsiteY9-1250" fmla="*/ 545399 h 4685667"/>
              <a:gd name="connsiteX10-1251" fmla="*/ 1825326 w 1825371"/>
              <a:gd name="connsiteY10-1252" fmla="*/ 554375 h 4685667"/>
              <a:gd name="connsiteX11-1253" fmla="*/ 1811172 w 1825371"/>
              <a:gd name="connsiteY11-1254" fmla="*/ 590277 h 4685667"/>
              <a:gd name="connsiteX12-1255" fmla="*/ 1721073 w 1825371"/>
              <a:gd name="connsiteY12-1256" fmla="*/ 698326 h 4685667"/>
              <a:gd name="connsiteX13-1257" fmla="*/ 1385877 w 1825371"/>
              <a:gd name="connsiteY13-1258" fmla="*/ 1068389 h 4685667"/>
              <a:gd name="connsiteX14-1259" fmla="*/ 1376211 w 1825371"/>
              <a:gd name="connsiteY14-1260" fmla="*/ 1098421 h 4685667"/>
              <a:gd name="connsiteX15-1261" fmla="*/ 1361366 w 1825371"/>
              <a:gd name="connsiteY15-1262" fmla="*/ 1135359 h 4685667"/>
              <a:gd name="connsiteX16-1263" fmla="*/ 1355153 w 1825371"/>
              <a:gd name="connsiteY16-1264" fmla="*/ 1169879 h 4685667"/>
              <a:gd name="connsiteX17-1265" fmla="*/ 1409696 w 1825371"/>
              <a:gd name="connsiteY17-1266" fmla="*/ 1384253 h 4685667"/>
              <a:gd name="connsiteX18-1267" fmla="*/ 1524994 w 1825371"/>
              <a:gd name="connsiteY18-1268" fmla="*/ 1739817 h 4685667"/>
              <a:gd name="connsiteX19-1269" fmla="*/ 1659971 w 1825371"/>
              <a:gd name="connsiteY19-1270" fmla="*/ 2199288 h 4685667"/>
              <a:gd name="connsiteX20-1271" fmla="*/ 1782864 w 1825371"/>
              <a:gd name="connsiteY20-1272" fmla="*/ 2697077 h 4685667"/>
              <a:gd name="connsiteX21-1273" fmla="*/ 1794257 w 1825371"/>
              <a:gd name="connsiteY21-1274" fmla="*/ 2767845 h 4685667"/>
              <a:gd name="connsiteX22-1275" fmla="*/ 1791840 w 1825371"/>
              <a:gd name="connsiteY22-1276" fmla="*/ 2778202 h 4685667"/>
              <a:gd name="connsiteX23-1277" fmla="*/ 1784245 w 1825371"/>
              <a:gd name="connsiteY23-1278" fmla="*/ 2770607 h 4685667"/>
              <a:gd name="connsiteX24-1279" fmla="*/ 1746617 w 1825371"/>
              <a:gd name="connsiteY24-1280" fmla="*/ 2660831 h 4685667"/>
              <a:gd name="connsiteX25-1281" fmla="*/ 1513602 w 1825371"/>
              <a:gd name="connsiteY25-1282" fmla="*/ 1875484 h 4685667"/>
              <a:gd name="connsiteX26-1283" fmla="*/ 1297158 w 1825371"/>
              <a:gd name="connsiteY26-1284" fmla="*/ 1267919 h 4685667"/>
              <a:gd name="connsiteX27-1285" fmla="*/ 1275064 w 1825371"/>
              <a:gd name="connsiteY27-1286" fmla="*/ 1217173 h 4685667"/>
              <a:gd name="connsiteX28-1287" fmla="*/ 1248483 w 1825371"/>
              <a:gd name="connsiteY28-1288" fmla="*/ 1193353 h 4685667"/>
              <a:gd name="connsiteX29-1289" fmla="*/ 1232949 w 1825371"/>
              <a:gd name="connsiteY29-1290" fmla="*/ 1222351 h 4685667"/>
              <a:gd name="connsiteX30-1291" fmla="*/ 1230877 w 1825371"/>
              <a:gd name="connsiteY30-1292" fmla="*/ 1283108 h 4685667"/>
              <a:gd name="connsiteX31-1293" fmla="*/ 1297493 w 1825371"/>
              <a:gd name="connsiteY31-1294" fmla="*/ 4685667 h 4685667"/>
              <a:gd name="connsiteX32-1295" fmla="*/ 978613 w 1825371"/>
              <a:gd name="connsiteY32-1296" fmla="*/ 4685667 h 4685667"/>
              <a:gd name="connsiteX33-1297" fmla="*/ 1125245 w 1825371"/>
              <a:gd name="connsiteY33-1298" fmla="*/ 1293464 h 4685667"/>
              <a:gd name="connsiteX34-1299" fmla="*/ 1096247 w 1825371"/>
              <a:gd name="connsiteY34-1300" fmla="*/ 1270681 h 4685667"/>
              <a:gd name="connsiteX35-1301" fmla="*/ 984400 w 1825371"/>
              <a:gd name="connsiteY35-1302" fmla="*/ 1242374 h 4685667"/>
              <a:gd name="connsiteX36-1303" fmla="*/ 977149 w 1825371"/>
              <a:gd name="connsiteY36-1304" fmla="*/ 1225458 h 4685667"/>
              <a:gd name="connsiteX37-1305" fmla="*/ 983019 w 1825371"/>
              <a:gd name="connsiteY37-1306" fmla="*/ 1189902 h 4685667"/>
              <a:gd name="connsiteX38-1307" fmla="*/ 1016158 w 1825371"/>
              <a:gd name="connsiteY38-1308" fmla="*/ 1097041 h 4685667"/>
              <a:gd name="connsiteX39-1309" fmla="*/ 1055513 w 1825371"/>
              <a:gd name="connsiteY39-1310" fmla="*/ 1078055 h 4685667"/>
              <a:gd name="connsiteX40-1311" fmla="*/ 1097628 w 1825371"/>
              <a:gd name="connsiteY40-1312" fmla="*/ 1104290 h 4685667"/>
              <a:gd name="connsiteX41-1313" fmla="*/ 1115579 w 1825371"/>
              <a:gd name="connsiteY41-1314" fmla="*/ 1107743 h 4685667"/>
              <a:gd name="connsiteX42-1315" fmla="*/ 1177026 w 1825371"/>
              <a:gd name="connsiteY42-1316" fmla="*/ 1087375 h 4685667"/>
              <a:gd name="connsiteX43-1317" fmla="*/ 1179787 w 1825371"/>
              <a:gd name="connsiteY43-1318" fmla="*/ 1073913 h 4685667"/>
              <a:gd name="connsiteX44-1319" fmla="*/ 1135255 w 1825371"/>
              <a:gd name="connsiteY44-1320" fmla="*/ 1041117 h 4685667"/>
              <a:gd name="connsiteX45-1321" fmla="*/ 939868 w 1825371"/>
              <a:gd name="connsiteY45-1322" fmla="*/ 883702 h 4685667"/>
              <a:gd name="connsiteX46-1323" fmla="*/ 549783 w 1825371"/>
              <a:gd name="connsiteY46-1324" fmla="*/ 496379 h 4685667"/>
              <a:gd name="connsiteX47-1325" fmla="*/ 40947 w 1825371"/>
              <a:gd name="connsiteY47-1326" fmla="*/ 48990 h 4685667"/>
              <a:gd name="connsiteX48-1327" fmla="*/ 5735 w 1825371"/>
              <a:gd name="connsiteY48-1328" fmla="*/ 17231 h 4685667"/>
              <a:gd name="connsiteX49-1329" fmla="*/ 902 w 1825371"/>
              <a:gd name="connsiteY49-1330" fmla="*/ 4114 h 4685667"/>
              <a:gd name="connsiteX50-1331" fmla="*/ 15747 w 1825371"/>
              <a:gd name="connsiteY50-1332" fmla="*/ 1352 h 4685667"/>
              <a:gd name="connsiteX0-1333" fmla="*/ 15747 w 1825371"/>
              <a:gd name="connsiteY0-1334" fmla="*/ 1352 h 4685667"/>
              <a:gd name="connsiteX1-1335" fmla="*/ 83062 w 1825371"/>
              <a:gd name="connsiteY1-1336" fmla="*/ 34837 h 4685667"/>
              <a:gd name="connsiteX2-1337" fmla="*/ 961270 w 1825371"/>
              <a:gd name="connsiteY2-1338" fmla="*/ 755975 h 4685667"/>
              <a:gd name="connsiteX3-1339" fmla="*/ 1239162 w 1825371"/>
              <a:gd name="connsiteY3-1340" fmla="*/ 1001764 h 4685667"/>
              <a:gd name="connsiteX4-1341" fmla="*/ 1276445 w 1825371"/>
              <a:gd name="connsiteY4-1342" fmla="*/ 1025928 h 4685667"/>
              <a:gd name="connsiteX5-1343" fmla="*/ 1316489 w 1825371"/>
              <a:gd name="connsiteY5-1344" fmla="*/ 1009704 h 4685667"/>
              <a:gd name="connsiteX6-1345" fmla="*/ 1345141 w 1825371"/>
              <a:gd name="connsiteY6-1346" fmla="*/ 948602 h 4685667"/>
              <a:gd name="connsiteX7-1347" fmla="*/ 1407624 w 1825371"/>
              <a:gd name="connsiteY7-1348" fmla="*/ 869894 h 4685667"/>
              <a:gd name="connsiteX8-1349" fmla="*/ 1749379 w 1825371"/>
              <a:gd name="connsiteY8-1350" fmla="*/ 590967 h 4685667"/>
              <a:gd name="connsiteX9-1351" fmla="*/ 1808066 w 1825371"/>
              <a:gd name="connsiteY9-1352" fmla="*/ 545399 h 4685667"/>
              <a:gd name="connsiteX10-1353" fmla="*/ 1825326 w 1825371"/>
              <a:gd name="connsiteY10-1354" fmla="*/ 554375 h 4685667"/>
              <a:gd name="connsiteX11-1355" fmla="*/ 1811172 w 1825371"/>
              <a:gd name="connsiteY11-1356" fmla="*/ 590277 h 4685667"/>
              <a:gd name="connsiteX12-1357" fmla="*/ 1721073 w 1825371"/>
              <a:gd name="connsiteY12-1358" fmla="*/ 698326 h 4685667"/>
              <a:gd name="connsiteX13-1359" fmla="*/ 1385877 w 1825371"/>
              <a:gd name="connsiteY13-1360" fmla="*/ 1068389 h 4685667"/>
              <a:gd name="connsiteX14-1361" fmla="*/ 1376211 w 1825371"/>
              <a:gd name="connsiteY14-1362" fmla="*/ 1098421 h 4685667"/>
              <a:gd name="connsiteX15-1363" fmla="*/ 1361366 w 1825371"/>
              <a:gd name="connsiteY15-1364" fmla="*/ 1135359 h 4685667"/>
              <a:gd name="connsiteX16-1365" fmla="*/ 1355153 w 1825371"/>
              <a:gd name="connsiteY16-1366" fmla="*/ 1169879 h 4685667"/>
              <a:gd name="connsiteX17-1367" fmla="*/ 1409696 w 1825371"/>
              <a:gd name="connsiteY17-1368" fmla="*/ 1384253 h 4685667"/>
              <a:gd name="connsiteX18-1369" fmla="*/ 1524994 w 1825371"/>
              <a:gd name="connsiteY18-1370" fmla="*/ 1739817 h 4685667"/>
              <a:gd name="connsiteX19-1371" fmla="*/ 1659971 w 1825371"/>
              <a:gd name="connsiteY19-1372" fmla="*/ 2199288 h 4685667"/>
              <a:gd name="connsiteX20-1373" fmla="*/ 1782864 w 1825371"/>
              <a:gd name="connsiteY20-1374" fmla="*/ 2697077 h 4685667"/>
              <a:gd name="connsiteX21-1375" fmla="*/ 1794257 w 1825371"/>
              <a:gd name="connsiteY21-1376" fmla="*/ 2767845 h 4685667"/>
              <a:gd name="connsiteX22-1377" fmla="*/ 1791840 w 1825371"/>
              <a:gd name="connsiteY22-1378" fmla="*/ 2778202 h 4685667"/>
              <a:gd name="connsiteX23-1379" fmla="*/ 1784245 w 1825371"/>
              <a:gd name="connsiteY23-1380" fmla="*/ 2770607 h 4685667"/>
              <a:gd name="connsiteX24-1381" fmla="*/ 1746617 w 1825371"/>
              <a:gd name="connsiteY24-1382" fmla="*/ 2660831 h 4685667"/>
              <a:gd name="connsiteX25-1383" fmla="*/ 1513602 w 1825371"/>
              <a:gd name="connsiteY25-1384" fmla="*/ 1875484 h 4685667"/>
              <a:gd name="connsiteX26-1385" fmla="*/ 1297158 w 1825371"/>
              <a:gd name="connsiteY26-1386" fmla="*/ 1267919 h 4685667"/>
              <a:gd name="connsiteX27-1387" fmla="*/ 1275064 w 1825371"/>
              <a:gd name="connsiteY27-1388" fmla="*/ 1217173 h 4685667"/>
              <a:gd name="connsiteX28-1389" fmla="*/ 1248483 w 1825371"/>
              <a:gd name="connsiteY28-1390" fmla="*/ 1193353 h 4685667"/>
              <a:gd name="connsiteX29-1391" fmla="*/ 1232949 w 1825371"/>
              <a:gd name="connsiteY29-1392" fmla="*/ 1222351 h 4685667"/>
              <a:gd name="connsiteX30-1393" fmla="*/ 1230877 w 1825371"/>
              <a:gd name="connsiteY30-1394" fmla="*/ 1283108 h 4685667"/>
              <a:gd name="connsiteX31-1395" fmla="*/ 1217106 w 1825371"/>
              <a:gd name="connsiteY31-1396" fmla="*/ 4685667 h 4685667"/>
              <a:gd name="connsiteX32-1397" fmla="*/ 978613 w 1825371"/>
              <a:gd name="connsiteY32-1398" fmla="*/ 4685667 h 4685667"/>
              <a:gd name="connsiteX33-1399" fmla="*/ 1125245 w 1825371"/>
              <a:gd name="connsiteY33-1400" fmla="*/ 1293464 h 4685667"/>
              <a:gd name="connsiteX34-1401" fmla="*/ 1096247 w 1825371"/>
              <a:gd name="connsiteY34-1402" fmla="*/ 1270681 h 4685667"/>
              <a:gd name="connsiteX35-1403" fmla="*/ 984400 w 1825371"/>
              <a:gd name="connsiteY35-1404" fmla="*/ 1242374 h 4685667"/>
              <a:gd name="connsiteX36-1405" fmla="*/ 977149 w 1825371"/>
              <a:gd name="connsiteY36-1406" fmla="*/ 1225458 h 4685667"/>
              <a:gd name="connsiteX37-1407" fmla="*/ 983019 w 1825371"/>
              <a:gd name="connsiteY37-1408" fmla="*/ 1189902 h 4685667"/>
              <a:gd name="connsiteX38-1409" fmla="*/ 1016158 w 1825371"/>
              <a:gd name="connsiteY38-1410" fmla="*/ 1097041 h 4685667"/>
              <a:gd name="connsiteX39-1411" fmla="*/ 1055513 w 1825371"/>
              <a:gd name="connsiteY39-1412" fmla="*/ 1078055 h 4685667"/>
              <a:gd name="connsiteX40-1413" fmla="*/ 1097628 w 1825371"/>
              <a:gd name="connsiteY40-1414" fmla="*/ 1104290 h 4685667"/>
              <a:gd name="connsiteX41-1415" fmla="*/ 1115579 w 1825371"/>
              <a:gd name="connsiteY41-1416" fmla="*/ 1107743 h 4685667"/>
              <a:gd name="connsiteX42-1417" fmla="*/ 1177026 w 1825371"/>
              <a:gd name="connsiteY42-1418" fmla="*/ 1087375 h 4685667"/>
              <a:gd name="connsiteX43-1419" fmla="*/ 1179787 w 1825371"/>
              <a:gd name="connsiteY43-1420" fmla="*/ 1073913 h 4685667"/>
              <a:gd name="connsiteX44-1421" fmla="*/ 1135255 w 1825371"/>
              <a:gd name="connsiteY44-1422" fmla="*/ 1041117 h 4685667"/>
              <a:gd name="connsiteX45-1423" fmla="*/ 939868 w 1825371"/>
              <a:gd name="connsiteY45-1424" fmla="*/ 883702 h 4685667"/>
              <a:gd name="connsiteX46-1425" fmla="*/ 549783 w 1825371"/>
              <a:gd name="connsiteY46-1426" fmla="*/ 496379 h 4685667"/>
              <a:gd name="connsiteX47-1427" fmla="*/ 40947 w 1825371"/>
              <a:gd name="connsiteY47-1428" fmla="*/ 48990 h 4685667"/>
              <a:gd name="connsiteX48-1429" fmla="*/ 5735 w 1825371"/>
              <a:gd name="connsiteY48-1430" fmla="*/ 17231 h 4685667"/>
              <a:gd name="connsiteX49-1431" fmla="*/ 902 w 1825371"/>
              <a:gd name="connsiteY49-1432" fmla="*/ 4114 h 4685667"/>
              <a:gd name="connsiteX50-1433" fmla="*/ 15747 w 1825371"/>
              <a:gd name="connsiteY50-1434" fmla="*/ 1352 h 4685667"/>
              <a:gd name="connsiteX0-1435" fmla="*/ 15747 w 1825371"/>
              <a:gd name="connsiteY0-1436" fmla="*/ 1352 h 4705764"/>
              <a:gd name="connsiteX1-1437" fmla="*/ 83062 w 1825371"/>
              <a:gd name="connsiteY1-1438" fmla="*/ 34837 h 4705764"/>
              <a:gd name="connsiteX2-1439" fmla="*/ 961270 w 1825371"/>
              <a:gd name="connsiteY2-1440" fmla="*/ 755975 h 4705764"/>
              <a:gd name="connsiteX3-1441" fmla="*/ 1239162 w 1825371"/>
              <a:gd name="connsiteY3-1442" fmla="*/ 1001764 h 4705764"/>
              <a:gd name="connsiteX4-1443" fmla="*/ 1276445 w 1825371"/>
              <a:gd name="connsiteY4-1444" fmla="*/ 1025928 h 4705764"/>
              <a:gd name="connsiteX5-1445" fmla="*/ 1316489 w 1825371"/>
              <a:gd name="connsiteY5-1446" fmla="*/ 1009704 h 4705764"/>
              <a:gd name="connsiteX6-1447" fmla="*/ 1345141 w 1825371"/>
              <a:gd name="connsiteY6-1448" fmla="*/ 948602 h 4705764"/>
              <a:gd name="connsiteX7-1449" fmla="*/ 1407624 w 1825371"/>
              <a:gd name="connsiteY7-1450" fmla="*/ 869894 h 4705764"/>
              <a:gd name="connsiteX8-1451" fmla="*/ 1749379 w 1825371"/>
              <a:gd name="connsiteY8-1452" fmla="*/ 590967 h 4705764"/>
              <a:gd name="connsiteX9-1453" fmla="*/ 1808066 w 1825371"/>
              <a:gd name="connsiteY9-1454" fmla="*/ 545399 h 4705764"/>
              <a:gd name="connsiteX10-1455" fmla="*/ 1825326 w 1825371"/>
              <a:gd name="connsiteY10-1456" fmla="*/ 554375 h 4705764"/>
              <a:gd name="connsiteX11-1457" fmla="*/ 1811172 w 1825371"/>
              <a:gd name="connsiteY11-1458" fmla="*/ 590277 h 4705764"/>
              <a:gd name="connsiteX12-1459" fmla="*/ 1721073 w 1825371"/>
              <a:gd name="connsiteY12-1460" fmla="*/ 698326 h 4705764"/>
              <a:gd name="connsiteX13-1461" fmla="*/ 1385877 w 1825371"/>
              <a:gd name="connsiteY13-1462" fmla="*/ 1068389 h 4705764"/>
              <a:gd name="connsiteX14-1463" fmla="*/ 1376211 w 1825371"/>
              <a:gd name="connsiteY14-1464" fmla="*/ 1098421 h 4705764"/>
              <a:gd name="connsiteX15-1465" fmla="*/ 1361366 w 1825371"/>
              <a:gd name="connsiteY15-1466" fmla="*/ 1135359 h 4705764"/>
              <a:gd name="connsiteX16-1467" fmla="*/ 1355153 w 1825371"/>
              <a:gd name="connsiteY16-1468" fmla="*/ 1169879 h 4705764"/>
              <a:gd name="connsiteX17-1469" fmla="*/ 1409696 w 1825371"/>
              <a:gd name="connsiteY17-1470" fmla="*/ 1384253 h 4705764"/>
              <a:gd name="connsiteX18-1471" fmla="*/ 1524994 w 1825371"/>
              <a:gd name="connsiteY18-1472" fmla="*/ 1739817 h 4705764"/>
              <a:gd name="connsiteX19-1473" fmla="*/ 1659971 w 1825371"/>
              <a:gd name="connsiteY19-1474" fmla="*/ 2199288 h 4705764"/>
              <a:gd name="connsiteX20-1475" fmla="*/ 1782864 w 1825371"/>
              <a:gd name="connsiteY20-1476" fmla="*/ 2697077 h 4705764"/>
              <a:gd name="connsiteX21-1477" fmla="*/ 1794257 w 1825371"/>
              <a:gd name="connsiteY21-1478" fmla="*/ 2767845 h 4705764"/>
              <a:gd name="connsiteX22-1479" fmla="*/ 1791840 w 1825371"/>
              <a:gd name="connsiteY22-1480" fmla="*/ 2778202 h 4705764"/>
              <a:gd name="connsiteX23-1481" fmla="*/ 1784245 w 1825371"/>
              <a:gd name="connsiteY23-1482" fmla="*/ 2770607 h 4705764"/>
              <a:gd name="connsiteX24-1483" fmla="*/ 1746617 w 1825371"/>
              <a:gd name="connsiteY24-1484" fmla="*/ 2660831 h 4705764"/>
              <a:gd name="connsiteX25-1485" fmla="*/ 1513602 w 1825371"/>
              <a:gd name="connsiteY25-1486" fmla="*/ 1875484 h 4705764"/>
              <a:gd name="connsiteX26-1487" fmla="*/ 1297158 w 1825371"/>
              <a:gd name="connsiteY26-1488" fmla="*/ 1267919 h 4705764"/>
              <a:gd name="connsiteX27-1489" fmla="*/ 1275064 w 1825371"/>
              <a:gd name="connsiteY27-1490" fmla="*/ 1217173 h 4705764"/>
              <a:gd name="connsiteX28-1491" fmla="*/ 1248483 w 1825371"/>
              <a:gd name="connsiteY28-1492" fmla="*/ 1193353 h 4705764"/>
              <a:gd name="connsiteX29-1493" fmla="*/ 1232949 w 1825371"/>
              <a:gd name="connsiteY29-1494" fmla="*/ 1222351 h 4705764"/>
              <a:gd name="connsiteX30-1495" fmla="*/ 1230877 w 1825371"/>
              <a:gd name="connsiteY30-1496" fmla="*/ 1283108 h 4705764"/>
              <a:gd name="connsiteX31-1497" fmla="*/ 1227154 w 1825371"/>
              <a:gd name="connsiteY31-1498" fmla="*/ 4705764 h 4705764"/>
              <a:gd name="connsiteX32-1499" fmla="*/ 978613 w 1825371"/>
              <a:gd name="connsiteY32-1500" fmla="*/ 4685667 h 4705764"/>
              <a:gd name="connsiteX33-1501" fmla="*/ 1125245 w 1825371"/>
              <a:gd name="connsiteY33-1502" fmla="*/ 1293464 h 4705764"/>
              <a:gd name="connsiteX34-1503" fmla="*/ 1096247 w 1825371"/>
              <a:gd name="connsiteY34-1504" fmla="*/ 1270681 h 4705764"/>
              <a:gd name="connsiteX35-1505" fmla="*/ 984400 w 1825371"/>
              <a:gd name="connsiteY35-1506" fmla="*/ 1242374 h 4705764"/>
              <a:gd name="connsiteX36-1507" fmla="*/ 977149 w 1825371"/>
              <a:gd name="connsiteY36-1508" fmla="*/ 1225458 h 4705764"/>
              <a:gd name="connsiteX37-1509" fmla="*/ 983019 w 1825371"/>
              <a:gd name="connsiteY37-1510" fmla="*/ 1189902 h 4705764"/>
              <a:gd name="connsiteX38-1511" fmla="*/ 1016158 w 1825371"/>
              <a:gd name="connsiteY38-1512" fmla="*/ 1097041 h 4705764"/>
              <a:gd name="connsiteX39-1513" fmla="*/ 1055513 w 1825371"/>
              <a:gd name="connsiteY39-1514" fmla="*/ 1078055 h 4705764"/>
              <a:gd name="connsiteX40-1515" fmla="*/ 1097628 w 1825371"/>
              <a:gd name="connsiteY40-1516" fmla="*/ 1104290 h 4705764"/>
              <a:gd name="connsiteX41-1517" fmla="*/ 1115579 w 1825371"/>
              <a:gd name="connsiteY41-1518" fmla="*/ 1107743 h 4705764"/>
              <a:gd name="connsiteX42-1519" fmla="*/ 1177026 w 1825371"/>
              <a:gd name="connsiteY42-1520" fmla="*/ 1087375 h 4705764"/>
              <a:gd name="connsiteX43-1521" fmla="*/ 1179787 w 1825371"/>
              <a:gd name="connsiteY43-1522" fmla="*/ 1073913 h 4705764"/>
              <a:gd name="connsiteX44-1523" fmla="*/ 1135255 w 1825371"/>
              <a:gd name="connsiteY44-1524" fmla="*/ 1041117 h 4705764"/>
              <a:gd name="connsiteX45-1525" fmla="*/ 939868 w 1825371"/>
              <a:gd name="connsiteY45-1526" fmla="*/ 883702 h 4705764"/>
              <a:gd name="connsiteX46-1527" fmla="*/ 549783 w 1825371"/>
              <a:gd name="connsiteY46-1528" fmla="*/ 496379 h 4705764"/>
              <a:gd name="connsiteX47-1529" fmla="*/ 40947 w 1825371"/>
              <a:gd name="connsiteY47-1530" fmla="*/ 48990 h 4705764"/>
              <a:gd name="connsiteX48-1531" fmla="*/ 5735 w 1825371"/>
              <a:gd name="connsiteY48-1532" fmla="*/ 17231 h 4705764"/>
              <a:gd name="connsiteX49-1533" fmla="*/ 902 w 1825371"/>
              <a:gd name="connsiteY49-1534" fmla="*/ 4114 h 4705764"/>
              <a:gd name="connsiteX50-1535" fmla="*/ 15747 w 1825371"/>
              <a:gd name="connsiteY50-1536" fmla="*/ 1352 h 4705764"/>
              <a:gd name="connsiteX0-1537" fmla="*/ 15747 w 1825371"/>
              <a:gd name="connsiteY0-1538" fmla="*/ 1352 h 4705764"/>
              <a:gd name="connsiteX1-1539" fmla="*/ 83062 w 1825371"/>
              <a:gd name="connsiteY1-1540" fmla="*/ 34837 h 4705764"/>
              <a:gd name="connsiteX2-1541" fmla="*/ 961270 w 1825371"/>
              <a:gd name="connsiteY2-1542" fmla="*/ 755975 h 4705764"/>
              <a:gd name="connsiteX3-1543" fmla="*/ 1239162 w 1825371"/>
              <a:gd name="connsiteY3-1544" fmla="*/ 1001764 h 4705764"/>
              <a:gd name="connsiteX4-1545" fmla="*/ 1276445 w 1825371"/>
              <a:gd name="connsiteY4-1546" fmla="*/ 1025928 h 4705764"/>
              <a:gd name="connsiteX5-1547" fmla="*/ 1316489 w 1825371"/>
              <a:gd name="connsiteY5-1548" fmla="*/ 1009704 h 4705764"/>
              <a:gd name="connsiteX6-1549" fmla="*/ 1345141 w 1825371"/>
              <a:gd name="connsiteY6-1550" fmla="*/ 948602 h 4705764"/>
              <a:gd name="connsiteX7-1551" fmla="*/ 1407624 w 1825371"/>
              <a:gd name="connsiteY7-1552" fmla="*/ 869894 h 4705764"/>
              <a:gd name="connsiteX8-1553" fmla="*/ 1749379 w 1825371"/>
              <a:gd name="connsiteY8-1554" fmla="*/ 590967 h 4705764"/>
              <a:gd name="connsiteX9-1555" fmla="*/ 1808066 w 1825371"/>
              <a:gd name="connsiteY9-1556" fmla="*/ 545399 h 4705764"/>
              <a:gd name="connsiteX10-1557" fmla="*/ 1825326 w 1825371"/>
              <a:gd name="connsiteY10-1558" fmla="*/ 554375 h 4705764"/>
              <a:gd name="connsiteX11-1559" fmla="*/ 1811172 w 1825371"/>
              <a:gd name="connsiteY11-1560" fmla="*/ 590277 h 4705764"/>
              <a:gd name="connsiteX12-1561" fmla="*/ 1721073 w 1825371"/>
              <a:gd name="connsiteY12-1562" fmla="*/ 698326 h 4705764"/>
              <a:gd name="connsiteX13-1563" fmla="*/ 1385877 w 1825371"/>
              <a:gd name="connsiteY13-1564" fmla="*/ 1068389 h 4705764"/>
              <a:gd name="connsiteX14-1565" fmla="*/ 1376211 w 1825371"/>
              <a:gd name="connsiteY14-1566" fmla="*/ 1098421 h 4705764"/>
              <a:gd name="connsiteX15-1567" fmla="*/ 1361366 w 1825371"/>
              <a:gd name="connsiteY15-1568" fmla="*/ 1135359 h 4705764"/>
              <a:gd name="connsiteX16-1569" fmla="*/ 1355153 w 1825371"/>
              <a:gd name="connsiteY16-1570" fmla="*/ 1169879 h 4705764"/>
              <a:gd name="connsiteX17-1571" fmla="*/ 1409696 w 1825371"/>
              <a:gd name="connsiteY17-1572" fmla="*/ 1384253 h 4705764"/>
              <a:gd name="connsiteX18-1573" fmla="*/ 1524994 w 1825371"/>
              <a:gd name="connsiteY18-1574" fmla="*/ 1739817 h 4705764"/>
              <a:gd name="connsiteX19-1575" fmla="*/ 1659971 w 1825371"/>
              <a:gd name="connsiteY19-1576" fmla="*/ 2199288 h 4705764"/>
              <a:gd name="connsiteX20-1577" fmla="*/ 1782864 w 1825371"/>
              <a:gd name="connsiteY20-1578" fmla="*/ 2697077 h 4705764"/>
              <a:gd name="connsiteX21-1579" fmla="*/ 1794257 w 1825371"/>
              <a:gd name="connsiteY21-1580" fmla="*/ 2767845 h 4705764"/>
              <a:gd name="connsiteX22-1581" fmla="*/ 1791840 w 1825371"/>
              <a:gd name="connsiteY22-1582" fmla="*/ 2778202 h 4705764"/>
              <a:gd name="connsiteX23-1583" fmla="*/ 1784245 w 1825371"/>
              <a:gd name="connsiteY23-1584" fmla="*/ 2770607 h 4705764"/>
              <a:gd name="connsiteX24-1585" fmla="*/ 1746617 w 1825371"/>
              <a:gd name="connsiteY24-1586" fmla="*/ 2660831 h 4705764"/>
              <a:gd name="connsiteX25-1587" fmla="*/ 1513602 w 1825371"/>
              <a:gd name="connsiteY25-1588" fmla="*/ 1875484 h 4705764"/>
              <a:gd name="connsiteX26-1589" fmla="*/ 1297158 w 1825371"/>
              <a:gd name="connsiteY26-1590" fmla="*/ 1267919 h 4705764"/>
              <a:gd name="connsiteX27-1591" fmla="*/ 1275064 w 1825371"/>
              <a:gd name="connsiteY27-1592" fmla="*/ 1217173 h 4705764"/>
              <a:gd name="connsiteX28-1593" fmla="*/ 1248483 w 1825371"/>
              <a:gd name="connsiteY28-1594" fmla="*/ 1193353 h 4705764"/>
              <a:gd name="connsiteX29-1595" fmla="*/ 1232949 w 1825371"/>
              <a:gd name="connsiteY29-1596" fmla="*/ 1222351 h 4705764"/>
              <a:gd name="connsiteX30-1597" fmla="*/ 1230877 w 1825371"/>
              <a:gd name="connsiteY30-1598" fmla="*/ 1283108 h 4705764"/>
              <a:gd name="connsiteX31-1599" fmla="*/ 1227154 w 1825371"/>
              <a:gd name="connsiteY31-1600" fmla="*/ 4705764 h 4705764"/>
              <a:gd name="connsiteX32-1601" fmla="*/ 998710 w 1825371"/>
              <a:gd name="connsiteY32-1602" fmla="*/ 4695715 h 4705764"/>
              <a:gd name="connsiteX33-1603" fmla="*/ 1125245 w 1825371"/>
              <a:gd name="connsiteY33-1604" fmla="*/ 1293464 h 4705764"/>
              <a:gd name="connsiteX34-1605" fmla="*/ 1096247 w 1825371"/>
              <a:gd name="connsiteY34-1606" fmla="*/ 1270681 h 4705764"/>
              <a:gd name="connsiteX35-1607" fmla="*/ 984400 w 1825371"/>
              <a:gd name="connsiteY35-1608" fmla="*/ 1242374 h 4705764"/>
              <a:gd name="connsiteX36-1609" fmla="*/ 977149 w 1825371"/>
              <a:gd name="connsiteY36-1610" fmla="*/ 1225458 h 4705764"/>
              <a:gd name="connsiteX37-1611" fmla="*/ 983019 w 1825371"/>
              <a:gd name="connsiteY37-1612" fmla="*/ 1189902 h 4705764"/>
              <a:gd name="connsiteX38-1613" fmla="*/ 1016158 w 1825371"/>
              <a:gd name="connsiteY38-1614" fmla="*/ 1097041 h 4705764"/>
              <a:gd name="connsiteX39-1615" fmla="*/ 1055513 w 1825371"/>
              <a:gd name="connsiteY39-1616" fmla="*/ 1078055 h 4705764"/>
              <a:gd name="connsiteX40-1617" fmla="*/ 1097628 w 1825371"/>
              <a:gd name="connsiteY40-1618" fmla="*/ 1104290 h 4705764"/>
              <a:gd name="connsiteX41-1619" fmla="*/ 1115579 w 1825371"/>
              <a:gd name="connsiteY41-1620" fmla="*/ 1107743 h 4705764"/>
              <a:gd name="connsiteX42-1621" fmla="*/ 1177026 w 1825371"/>
              <a:gd name="connsiteY42-1622" fmla="*/ 1087375 h 4705764"/>
              <a:gd name="connsiteX43-1623" fmla="*/ 1179787 w 1825371"/>
              <a:gd name="connsiteY43-1624" fmla="*/ 1073913 h 4705764"/>
              <a:gd name="connsiteX44-1625" fmla="*/ 1135255 w 1825371"/>
              <a:gd name="connsiteY44-1626" fmla="*/ 1041117 h 4705764"/>
              <a:gd name="connsiteX45-1627" fmla="*/ 939868 w 1825371"/>
              <a:gd name="connsiteY45-1628" fmla="*/ 883702 h 4705764"/>
              <a:gd name="connsiteX46-1629" fmla="*/ 549783 w 1825371"/>
              <a:gd name="connsiteY46-1630" fmla="*/ 496379 h 4705764"/>
              <a:gd name="connsiteX47-1631" fmla="*/ 40947 w 1825371"/>
              <a:gd name="connsiteY47-1632" fmla="*/ 48990 h 4705764"/>
              <a:gd name="connsiteX48-1633" fmla="*/ 5735 w 1825371"/>
              <a:gd name="connsiteY48-1634" fmla="*/ 17231 h 4705764"/>
              <a:gd name="connsiteX49-1635" fmla="*/ 902 w 1825371"/>
              <a:gd name="connsiteY49-1636" fmla="*/ 4114 h 4705764"/>
              <a:gd name="connsiteX50-1637" fmla="*/ 15747 w 1825371"/>
              <a:gd name="connsiteY50-1638" fmla="*/ 1352 h 4705764"/>
              <a:gd name="connsiteX0-1639" fmla="*/ 15747 w 1825371"/>
              <a:gd name="connsiteY0-1640" fmla="*/ 1352 h 4705764"/>
              <a:gd name="connsiteX1-1641" fmla="*/ 83062 w 1825371"/>
              <a:gd name="connsiteY1-1642" fmla="*/ 34837 h 4705764"/>
              <a:gd name="connsiteX2-1643" fmla="*/ 961270 w 1825371"/>
              <a:gd name="connsiteY2-1644" fmla="*/ 755975 h 4705764"/>
              <a:gd name="connsiteX3-1645" fmla="*/ 1239162 w 1825371"/>
              <a:gd name="connsiteY3-1646" fmla="*/ 1001764 h 4705764"/>
              <a:gd name="connsiteX4-1647" fmla="*/ 1276445 w 1825371"/>
              <a:gd name="connsiteY4-1648" fmla="*/ 1025928 h 4705764"/>
              <a:gd name="connsiteX5-1649" fmla="*/ 1316489 w 1825371"/>
              <a:gd name="connsiteY5-1650" fmla="*/ 1009704 h 4705764"/>
              <a:gd name="connsiteX6-1651" fmla="*/ 1345141 w 1825371"/>
              <a:gd name="connsiteY6-1652" fmla="*/ 948602 h 4705764"/>
              <a:gd name="connsiteX7-1653" fmla="*/ 1407624 w 1825371"/>
              <a:gd name="connsiteY7-1654" fmla="*/ 869894 h 4705764"/>
              <a:gd name="connsiteX8-1655" fmla="*/ 1749379 w 1825371"/>
              <a:gd name="connsiteY8-1656" fmla="*/ 590967 h 4705764"/>
              <a:gd name="connsiteX9-1657" fmla="*/ 1808066 w 1825371"/>
              <a:gd name="connsiteY9-1658" fmla="*/ 545399 h 4705764"/>
              <a:gd name="connsiteX10-1659" fmla="*/ 1825326 w 1825371"/>
              <a:gd name="connsiteY10-1660" fmla="*/ 554375 h 4705764"/>
              <a:gd name="connsiteX11-1661" fmla="*/ 1811172 w 1825371"/>
              <a:gd name="connsiteY11-1662" fmla="*/ 590277 h 4705764"/>
              <a:gd name="connsiteX12-1663" fmla="*/ 1721073 w 1825371"/>
              <a:gd name="connsiteY12-1664" fmla="*/ 698326 h 4705764"/>
              <a:gd name="connsiteX13-1665" fmla="*/ 1385877 w 1825371"/>
              <a:gd name="connsiteY13-1666" fmla="*/ 1068389 h 4705764"/>
              <a:gd name="connsiteX14-1667" fmla="*/ 1376211 w 1825371"/>
              <a:gd name="connsiteY14-1668" fmla="*/ 1098421 h 4705764"/>
              <a:gd name="connsiteX15-1669" fmla="*/ 1361366 w 1825371"/>
              <a:gd name="connsiteY15-1670" fmla="*/ 1135359 h 4705764"/>
              <a:gd name="connsiteX16-1671" fmla="*/ 1355153 w 1825371"/>
              <a:gd name="connsiteY16-1672" fmla="*/ 1169879 h 4705764"/>
              <a:gd name="connsiteX17-1673" fmla="*/ 1409696 w 1825371"/>
              <a:gd name="connsiteY17-1674" fmla="*/ 1384253 h 4705764"/>
              <a:gd name="connsiteX18-1675" fmla="*/ 1524994 w 1825371"/>
              <a:gd name="connsiteY18-1676" fmla="*/ 1739817 h 4705764"/>
              <a:gd name="connsiteX19-1677" fmla="*/ 1659971 w 1825371"/>
              <a:gd name="connsiteY19-1678" fmla="*/ 2199288 h 4705764"/>
              <a:gd name="connsiteX20-1679" fmla="*/ 1782864 w 1825371"/>
              <a:gd name="connsiteY20-1680" fmla="*/ 2697077 h 4705764"/>
              <a:gd name="connsiteX21-1681" fmla="*/ 1794257 w 1825371"/>
              <a:gd name="connsiteY21-1682" fmla="*/ 2767845 h 4705764"/>
              <a:gd name="connsiteX22-1683" fmla="*/ 1791840 w 1825371"/>
              <a:gd name="connsiteY22-1684" fmla="*/ 2778202 h 4705764"/>
              <a:gd name="connsiteX23-1685" fmla="*/ 1784245 w 1825371"/>
              <a:gd name="connsiteY23-1686" fmla="*/ 2770607 h 4705764"/>
              <a:gd name="connsiteX24-1687" fmla="*/ 1746617 w 1825371"/>
              <a:gd name="connsiteY24-1688" fmla="*/ 2660831 h 4705764"/>
              <a:gd name="connsiteX25-1689" fmla="*/ 1513602 w 1825371"/>
              <a:gd name="connsiteY25-1690" fmla="*/ 1875484 h 4705764"/>
              <a:gd name="connsiteX26-1691" fmla="*/ 1297158 w 1825371"/>
              <a:gd name="connsiteY26-1692" fmla="*/ 1267919 h 4705764"/>
              <a:gd name="connsiteX27-1693" fmla="*/ 1275064 w 1825371"/>
              <a:gd name="connsiteY27-1694" fmla="*/ 1217173 h 4705764"/>
              <a:gd name="connsiteX28-1695" fmla="*/ 1248483 w 1825371"/>
              <a:gd name="connsiteY28-1696" fmla="*/ 1193353 h 4705764"/>
              <a:gd name="connsiteX29-1697" fmla="*/ 1232949 w 1825371"/>
              <a:gd name="connsiteY29-1698" fmla="*/ 1222351 h 4705764"/>
              <a:gd name="connsiteX30-1699" fmla="*/ 1230877 w 1825371"/>
              <a:gd name="connsiteY30-1700" fmla="*/ 1283108 h 4705764"/>
              <a:gd name="connsiteX31-1701" fmla="*/ 1227154 w 1825371"/>
              <a:gd name="connsiteY31-1702" fmla="*/ 4705764 h 4705764"/>
              <a:gd name="connsiteX32-1703" fmla="*/ 998710 w 1825371"/>
              <a:gd name="connsiteY32-1704" fmla="*/ 4695715 h 4705764"/>
              <a:gd name="connsiteX33-1705" fmla="*/ 1125245 w 1825371"/>
              <a:gd name="connsiteY33-1706" fmla="*/ 1293464 h 4705764"/>
              <a:gd name="connsiteX34-1707" fmla="*/ 1096247 w 1825371"/>
              <a:gd name="connsiteY34-1708" fmla="*/ 1270681 h 4705764"/>
              <a:gd name="connsiteX35-1709" fmla="*/ 984400 w 1825371"/>
              <a:gd name="connsiteY35-1710" fmla="*/ 1242374 h 4705764"/>
              <a:gd name="connsiteX36-1711" fmla="*/ 977149 w 1825371"/>
              <a:gd name="connsiteY36-1712" fmla="*/ 1225458 h 4705764"/>
              <a:gd name="connsiteX37-1713" fmla="*/ 983019 w 1825371"/>
              <a:gd name="connsiteY37-1714" fmla="*/ 1189902 h 4705764"/>
              <a:gd name="connsiteX38-1715" fmla="*/ 1016158 w 1825371"/>
              <a:gd name="connsiteY38-1716" fmla="*/ 1097041 h 4705764"/>
              <a:gd name="connsiteX39-1717" fmla="*/ 1055513 w 1825371"/>
              <a:gd name="connsiteY39-1718" fmla="*/ 1078055 h 4705764"/>
              <a:gd name="connsiteX40-1719" fmla="*/ 1097628 w 1825371"/>
              <a:gd name="connsiteY40-1720" fmla="*/ 1104290 h 4705764"/>
              <a:gd name="connsiteX41-1721" fmla="*/ 1115579 w 1825371"/>
              <a:gd name="connsiteY41-1722" fmla="*/ 1107743 h 4705764"/>
              <a:gd name="connsiteX42-1723" fmla="*/ 1177026 w 1825371"/>
              <a:gd name="connsiteY42-1724" fmla="*/ 1087375 h 4705764"/>
              <a:gd name="connsiteX43-1725" fmla="*/ 1179787 w 1825371"/>
              <a:gd name="connsiteY43-1726" fmla="*/ 1073913 h 4705764"/>
              <a:gd name="connsiteX44-1727" fmla="*/ 1135255 w 1825371"/>
              <a:gd name="connsiteY44-1728" fmla="*/ 1041117 h 4705764"/>
              <a:gd name="connsiteX45-1729" fmla="*/ 939868 w 1825371"/>
              <a:gd name="connsiteY45-1730" fmla="*/ 883702 h 4705764"/>
              <a:gd name="connsiteX46-1731" fmla="*/ 549783 w 1825371"/>
              <a:gd name="connsiteY46-1732" fmla="*/ 496379 h 4705764"/>
              <a:gd name="connsiteX47-1733" fmla="*/ 40947 w 1825371"/>
              <a:gd name="connsiteY47-1734" fmla="*/ 48990 h 4705764"/>
              <a:gd name="connsiteX48-1735" fmla="*/ 5735 w 1825371"/>
              <a:gd name="connsiteY48-1736" fmla="*/ 17231 h 4705764"/>
              <a:gd name="connsiteX49-1737" fmla="*/ 902 w 1825371"/>
              <a:gd name="connsiteY49-1738" fmla="*/ 4114 h 4705764"/>
              <a:gd name="connsiteX50-1739" fmla="*/ 15747 w 1825371"/>
              <a:gd name="connsiteY50-1740" fmla="*/ 1352 h 47057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E134FC-80EF-4091-8B02-9EA13C73645A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16ABEB0-F212-4F3E-A3D3-87FE62886F4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9" name="Freeform: Shape 8"/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87990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165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165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5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30800"/>
            <a:ext cx="12192000" cy="1727200"/>
          </a:xfrm>
          <a:prstGeom prst="rect">
            <a:avLst/>
          </a:prstGeom>
          <a:solidFill>
            <a:srgbClr val="B5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165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9" name="Freeform: Shape 8"/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/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/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/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/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/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/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3" Type="http://schemas.openxmlformats.org/officeDocument/2006/relationships/theme" Target="../theme/theme4.xml"/><Relationship Id="rId22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5"/>
            <a:ext cx="10972800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</p:sldLayoutIdLst>
  <p:txStyles>
    <p:titleStyle>
      <a:lvl1pPr algn="l" defTabSz="12192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42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jpeg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: Shape 10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newable Energy Icon Alternative Sources Electrical Arrow Consumption Turbines Slide0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1" b="10477"/>
          <a:stretch>
            <a:fillRect/>
          </a:stretch>
        </p:blipFill>
        <p:spPr bwMode="auto">
          <a:xfrm>
            <a:off x="1670670" y="2450199"/>
            <a:ext cx="7800187" cy="3804268"/>
          </a:xfrm>
          <a:custGeom>
            <a:avLst/>
            <a:gdLst>
              <a:gd name="connsiteX0" fmla="*/ 0 w 7800187"/>
              <a:gd name="connsiteY0" fmla="*/ 0 h 4616268"/>
              <a:gd name="connsiteX1" fmla="*/ 7800187 w 7800187"/>
              <a:gd name="connsiteY1" fmla="*/ 0 h 4616268"/>
              <a:gd name="connsiteX2" fmla="*/ 7800187 w 7800187"/>
              <a:gd name="connsiteY2" fmla="*/ 4616268 h 4616268"/>
              <a:gd name="connsiteX3" fmla="*/ 2610082 w 7800187"/>
              <a:gd name="connsiteY3" fmla="*/ 4616268 h 4616268"/>
              <a:gd name="connsiteX4" fmla="*/ 2788582 w 7800187"/>
              <a:gd name="connsiteY4" fmla="*/ 4270413 h 4616268"/>
              <a:gd name="connsiteX5" fmla="*/ 0 w 7800187"/>
              <a:gd name="connsiteY5" fmla="*/ 2831191 h 461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0187" h="4616268">
                <a:moveTo>
                  <a:pt x="0" y="0"/>
                </a:moveTo>
                <a:lnTo>
                  <a:pt x="7800187" y="0"/>
                </a:lnTo>
                <a:lnTo>
                  <a:pt x="7800187" y="4616268"/>
                </a:lnTo>
                <a:lnTo>
                  <a:pt x="2610082" y="4616268"/>
                </a:lnTo>
                <a:lnTo>
                  <a:pt x="2788582" y="4270413"/>
                </a:lnTo>
                <a:lnTo>
                  <a:pt x="0" y="283119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61202" y="621755"/>
            <a:ext cx="8381754" cy="1646051"/>
          </a:xfrm>
          <a:prstGeom prst="rect">
            <a:avLst/>
          </a:prstGeom>
          <a:solidFill>
            <a:srgbClr val="00A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AUDIT ON MANAGEMENT OF RENEWABLE ENERGY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PROGRAMME</a:t>
            </a:r>
            <a:endParaRPr lang="en-M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15" y="6322699"/>
            <a:ext cx="5519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National Audit Department of Malaysia </a:t>
            </a: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771829" y="4532524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072650" y="4446181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813792" y="2205577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90468" y="4804877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71622" y="226232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11431" y="203719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06819" y="246427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06394" y="5492320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61202" y="382474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1176" y="369414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58169" y="229863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8501" y="169538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Output Achievement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77" y="5133942"/>
            <a:ext cx="12192002" cy="98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-3179" y="1468093"/>
            <a:ext cx="12192002" cy="3777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5788517" y="1454193"/>
            <a:ext cx="6305014" cy="3196866"/>
            <a:chOff x="3785260" y="1181673"/>
            <a:chExt cx="5118582" cy="3196866"/>
          </a:xfrm>
        </p:grpSpPr>
        <p:sp>
          <p:nvSpPr>
            <p:cNvPr id="7" name="TextBox 6"/>
            <p:cNvSpPr txBox="1"/>
            <p:nvPr/>
          </p:nvSpPr>
          <p:spPr>
            <a:xfrm>
              <a:off x="3785260" y="2470324"/>
              <a:ext cx="5118582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Through the Green Technology Master Plan (GTMP), the Government has targeted the achievement of installed capacity RE in the energy sector by </a:t>
              </a:r>
              <a:r>
                <a:rPr lang="en-US" altLang="ko-KR" sz="28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20% in 2020</a:t>
              </a:r>
              <a:r>
                <a:rPr lang="en-US" altLang="ko-KR" sz="2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altLang="ko-KR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This plan stipulates a gradual increase in the percentage of RE in the energy mix through the implementation of </a:t>
              </a:r>
              <a:r>
                <a:rPr lang="en-US" altLang="ko-KR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FiT</a:t>
              </a:r>
              <a:r>
                <a:rPr lang="en-US" altLang="ko-KR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LSS, NEM, SELCO, and large hydropower programmes</a:t>
              </a:r>
              <a:endParaRPr lang="ko-KR" altLang="en-U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3733" y="1181673"/>
              <a:ext cx="35637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Renewable Energy Achievement</a:t>
              </a:r>
              <a:endParaRPr lang="en-US" altLang="ko-KR" sz="32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41024" y="4688983"/>
            <a:ext cx="234566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Achieved</a:t>
            </a:r>
            <a:endParaRPr lang="ko-KR" altLang="en-US" sz="20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6"/>
          <p:cNvSpPr/>
          <p:nvPr/>
        </p:nvSpPr>
        <p:spPr>
          <a:xfrm rot="2700000">
            <a:off x="7996576" y="55445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/>
          <p:cNvSpPr/>
          <p:nvPr/>
        </p:nvSpPr>
        <p:spPr>
          <a:xfrm>
            <a:off x="6446267" y="563085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/>
          <p:cNvSpPr/>
          <p:nvPr/>
        </p:nvSpPr>
        <p:spPr>
          <a:xfrm>
            <a:off x="9402916" y="563643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21"/>
          <p:cNvSpPr>
            <a:spLocks noChangeAspect="1"/>
          </p:cNvSpPr>
          <p:nvPr/>
        </p:nvSpPr>
        <p:spPr>
          <a:xfrm>
            <a:off x="10890493" y="5606629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1" name="Picture 20" descr="A picture containing calendar&#10;&#10;Description automatically generated"/>
          <p:cNvPicPr>
            <a:picLocks noChangeAspect="1"/>
          </p:cNvPicPr>
          <p:nvPr/>
        </p:nvPicPr>
        <p:blipFill rotWithShape="1">
          <a:blip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9895" r="91004">
                        <a14:foregroundMark x1="21139" y1="57750" x2="21139" y2="57750"/>
                        <a14:foregroundMark x1="91004" y1="49750" x2="91004" y2="4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3" t="27540" r="6337" b="8467"/>
          <a:stretch>
            <a:fillRect/>
          </a:stretch>
        </p:blipFill>
        <p:spPr>
          <a:xfrm>
            <a:off x="-9534" y="1403921"/>
            <a:ext cx="6287981" cy="3826783"/>
          </a:xfrm>
          <a:prstGeom prst="rect">
            <a:avLst/>
          </a:prstGeom>
        </p:spPr>
      </p:pic>
      <p:sp>
        <p:nvSpPr>
          <p:cNvPr id="14" name="Oval 5"/>
          <p:cNvSpPr/>
          <p:nvPr/>
        </p:nvSpPr>
        <p:spPr>
          <a:xfrm>
            <a:off x="1932879" y="2080605"/>
            <a:ext cx="1707037" cy="170703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26523" y="2401282"/>
            <a:ext cx="170703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23.6%</a:t>
            </a:r>
            <a:endParaRPr lang="en-US" altLang="ko-K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 Installed Capacity</a:t>
            </a:r>
            <a:endParaRPr lang="ko-KR" altLang="en-US" sz="2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Frame 17"/>
          <p:cNvSpPr/>
          <p:nvPr/>
        </p:nvSpPr>
        <p:spPr>
          <a:xfrm>
            <a:off x="11456628" y="467769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3" name="Picture 22" descr="http://www.seda.gov.my/wp-content/uploads/2019/04/Re-Programmes-simplifie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0" t="38192" r="16607" b="50064"/>
          <a:stretch>
            <a:fillRect/>
          </a:stretch>
        </p:blipFill>
        <p:spPr bwMode="auto">
          <a:xfrm>
            <a:off x="2678246" y="5307084"/>
            <a:ext cx="1698510" cy="141570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 descr="http://www.seda.gov.my/wp-content/uploads/2019/04/Re-Programmes-simplifie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37521" r="58256" b="52791"/>
          <a:stretch>
            <a:fillRect/>
          </a:stretch>
        </p:blipFill>
        <p:spPr bwMode="auto">
          <a:xfrm>
            <a:off x="6388439" y="5378023"/>
            <a:ext cx="1698510" cy="1385685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 descr="http://www.seda.gov.my/wp-content/uploads/2019/04/Re-Programmes-simplifie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9" t="37521" r="34680" b="50373"/>
          <a:stretch>
            <a:fillRect/>
          </a:stretch>
        </p:blipFill>
        <p:spPr bwMode="auto">
          <a:xfrm>
            <a:off x="4579937" y="5363750"/>
            <a:ext cx="1698510" cy="138568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 descr="http://www.seda.gov.my/wp-content/uploads/2019/04/Re-Programmes-simplifie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37505" r="78293" b="49652"/>
          <a:stretch>
            <a:fillRect/>
          </a:stretch>
        </p:blipFill>
        <p:spPr bwMode="auto">
          <a:xfrm>
            <a:off x="8248502" y="5332258"/>
            <a:ext cx="1698511" cy="141717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741" y="5273831"/>
            <a:ext cx="1577504" cy="1417178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lide Number Placeholder 2"/>
          <p:cNvSpPr txBox="1"/>
          <p:nvPr/>
        </p:nvSpPr>
        <p:spPr>
          <a:xfrm>
            <a:off x="9351780" y="638035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5900" y="25008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Outcome Achievement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37380" y="2148390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9%</a:t>
            </a:r>
            <a:endParaRPr lang="ko-KR" altLang="en-US" sz="2400" b="1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6417" y="2144647"/>
            <a:ext cx="12415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19%</a:t>
            </a:r>
            <a:endParaRPr lang="ko-KR" altLang="en-US" sz="28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5999" y="2343746"/>
            <a:ext cx="5621079" cy="615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RE’s Contribution to the National Energy Generation Mix</a:t>
            </a:r>
            <a:endParaRPr lang="ko-KR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4705" y="3261996"/>
            <a:ext cx="63343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energy generation mix increased annually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2017 before decreasing in 2020 from 175,501.99 Gigawatt hours (GWh) to 165,550.66 GWh.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decreased generation mix - decrease in the non-RE capacity entry on the electricity supply system, where electricity demand was reduced during the Movement Control Order (MCO) period.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 for Malaysian electricity decreased by 5% in 2020 compared to 2019 due to the effects of the Covid-19 pandemic.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 generation shows an increasing trend and is more consistent than the energy mix.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amount shows an increase from 27,943.20 GWh (17.4%) in 2017 to 30,749.72 GWh (18.6%) in 2020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675970" y="963827"/>
            <a:ext cx="4752691" cy="1077222"/>
            <a:chOff x="2751274" y="4274125"/>
            <a:chExt cx="1502839" cy="538144"/>
          </a:xfrm>
        </p:grpSpPr>
        <p:sp>
          <p:nvSpPr>
            <p:cNvPr id="21" name="Freeform: Shape 20"/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53820" y="1494959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5%</a:t>
            </a:r>
            <a:endParaRPr lang="ko-KR" altLang="en-US" sz="2400" b="1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06416" y="1498754"/>
            <a:ext cx="12415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15%</a:t>
            </a:r>
            <a:endParaRPr lang="ko-KR" altLang="en-US" sz="28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208667" y="1713162"/>
            <a:ext cx="17130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Generation Mix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" name="Chart 30"/>
          <p:cNvGraphicFramePr/>
          <p:nvPr/>
        </p:nvGraphicFramePr>
        <p:xfrm>
          <a:off x="452622" y="3263486"/>
          <a:ext cx="5006357" cy="337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69065" y="1570374"/>
            <a:ext cx="7745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en-MY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334" y="2257855"/>
            <a:ext cx="7745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MY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347" y="109339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</a:t>
            </a:r>
            <a:endParaRPr lang="en-MY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5593" y="11279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</a:t>
            </a:r>
            <a:endParaRPr lang="en-MY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lide Number Placeholder 2"/>
          <p:cNvSpPr txBox="1"/>
          <p:nvPr/>
        </p:nvSpPr>
        <p:spPr>
          <a:xfrm>
            <a:off x="9351780" y="638035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39021"/>
            <a:ext cx="9555967" cy="7242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914400" lvl="2" indent="0" algn="ctr">
              <a:lnSpc>
                <a:spcPct val="120000"/>
              </a:lnSpc>
              <a:spcAft>
                <a:spcPts val="800"/>
              </a:spcAft>
              <a:buNone/>
            </a:pPr>
            <a:r>
              <a:rPr lang="en-MY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 of the Renewable Energy Programme to the Avoidance of Carbon Dioxide (CO₂) Gas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42" y="3243365"/>
            <a:ext cx="392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</a:rPr>
              <a:t>10.99 millions ton </a:t>
            </a:r>
            <a:endParaRPr lang="ko-KR" alt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59373" y="2024099"/>
            <a:ext cx="3662275" cy="3662272"/>
            <a:chOff x="1965144" y="2029937"/>
            <a:chExt cx="2736305" cy="2736304"/>
          </a:xfrm>
        </p:grpSpPr>
        <p:sp>
          <p:nvSpPr>
            <p:cNvPr id="8" name="Pie 5"/>
            <p:cNvSpPr/>
            <p:nvPr/>
          </p:nvSpPr>
          <p:spPr>
            <a:xfrm rot="10800000">
              <a:off x="1965145" y="2029937"/>
              <a:ext cx="2736304" cy="2736304"/>
            </a:xfrm>
            <a:prstGeom prst="pie">
              <a:avLst>
                <a:gd name="adj1" fmla="val 10805857"/>
                <a:gd name="adj2" fmla="val 1509932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Pie 3"/>
            <p:cNvSpPr/>
            <p:nvPr/>
          </p:nvSpPr>
          <p:spPr>
            <a:xfrm>
              <a:off x="1965144" y="2029937"/>
              <a:ext cx="2736304" cy="2736304"/>
            </a:xfrm>
            <a:prstGeom prst="pie">
              <a:avLst>
                <a:gd name="adj1" fmla="val 10783185"/>
                <a:gd name="adj2" fmla="val 177673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97192" y="2452878"/>
              <a:ext cx="1872208" cy="1872208"/>
            </a:xfrm>
            <a:prstGeom prst="ellipse">
              <a:avLst/>
            </a:prstGeom>
            <a:solidFill>
              <a:schemeClr val="accent3"/>
            </a:solidFill>
            <a:ln w="136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151982" y="4003369"/>
            <a:ext cx="2038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45</a:t>
            </a:r>
            <a:r>
              <a:rPr lang="en-US" altLang="ko-KR" sz="1400" b="1" dirty="0">
                <a:solidFill>
                  <a:schemeClr val="bg1"/>
                </a:solidFill>
              </a:rPr>
              <a:t>% GHG emission reduce by 2030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36" name="그룹 13"/>
          <p:cNvGrpSpPr/>
          <p:nvPr/>
        </p:nvGrpSpPr>
        <p:grpSpPr>
          <a:xfrm>
            <a:off x="153769" y="3866567"/>
            <a:ext cx="4500959" cy="1919666"/>
            <a:chOff x="880173" y="3812940"/>
            <a:chExt cx="2340000" cy="1449296"/>
          </a:xfrm>
        </p:grpSpPr>
        <p:sp>
          <p:nvSpPr>
            <p:cNvPr id="37" name="TextBox 36"/>
            <p:cNvSpPr txBox="1"/>
            <p:nvPr/>
          </p:nvSpPr>
          <p:spPr>
            <a:xfrm>
              <a:off x="880173" y="3812940"/>
              <a:ext cx="23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Achievement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0173" y="4088803"/>
              <a:ext cx="2340000" cy="117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generation of RE succeeded in producing CO₂ avoidance as stipulated in the NREPAP. </a:t>
              </a:r>
              <a:endPara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achievement in 2020 amounted to 10.99 million tons (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155%</a:t>
              </a:r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),  compared to the 7.07 million tons set. 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285364" y="1586380"/>
            <a:ext cx="524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7.07 million tons </a:t>
            </a:r>
            <a:r>
              <a:rPr lang="en-US" altLang="ko-KR" sz="1600" b="1" dirty="0">
                <a:solidFill>
                  <a:schemeClr val="accent4"/>
                </a:solidFill>
              </a:rPr>
              <a:t>by 2020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41" name="그룹 13"/>
          <p:cNvGrpSpPr/>
          <p:nvPr/>
        </p:nvGrpSpPr>
        <p:grpSpPr>
          <a:xfrm>
            <a:off x="8517135" y="2181107"/>
            <a:ext cx="2708280" cy="4246181"/>
            <a:chOff x="880173" y="3812940"/>
            <a:chExt cx="2340000" cy="4246181"/>
          </a:xfrm>
        </p:grpSpPr>
        <p:sp>
          <p:nvSpPr>
            <p:cNvPr id="42" name="TextBox 41"/>
            <p:cNvSpPr txBox="1"/>
            <p:nvPr/>
          </p:nvSpPr>
          <p:spPr>
            <a:xfrm>
              <a:off x="880173" y="3812940"/>
              <a:ext cx="23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Targeted</a:t>
              </a:r>
              <a:endParaRPr lang="ko-KR" altLang="en-US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0173" y="4088803"/>
              <a:ext cx="23400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Malaysia, through the Paris Climate Agreement (2016), has expressed a commitment to reduce the intensity of greenhouse gas emissions up to 45% by 2030. NREPAP 2011 to 2020 has given targets for a period of 10 years for CO₂ reduction. The CO₂ reduction target set until </a:t>
              </a:r>
              <a:r>
                <a:rPr lang="en-US" altLang="ko-K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2020 is 7.07 million tons</a:t>
              </a:r>
              <a:r>
                <a:rPr lang="en-US" altLang="ko-K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ko-KR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  </a:t>
              </a:r>
              <a:endParaRPr lang="ko-KR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 rot="6250191">
            <a:off x="7568663" y="4109737"/>
            <a:ext cx="972326" cy="590045"/>
            <a:chOff x="1786971" y="4942919"/>
            <a:chExt cx="2041538" cy="1037553"/>
          </a:xfrm>
        </p:grpSpPr>
        <p:sp>
          <p:nvSpPr>
            <p:cNvPr id="71" name="Rectangle: Rounded Corners 70"/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apezoid 71"/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72"/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/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34" name="Rectangle 133"/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Trapezoid 135"/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rapezoid 132"/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5" name="Trapezoid 74"/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rapezoid 75"/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rapezoid 76"/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rapezoid 77"/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17" name="Rectangle: Rounded Corners 116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: Rounded Corners 117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: Rounded Corners 118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: Rounded Corners 119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: Rounded Corners 120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: Rounded Corners 121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: Rounded Corners 122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: Rounded Corners 123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: Rounded Corners 124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: Rounded Corners 125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126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6" name="Rectangle: Rounded Corners 105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: Rounded Corners 106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Rounded Corners 107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: Rounded Corners 109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: Rounded Corners 110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111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Rounded Corners 112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: Rounded Corners 114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Rounded Corners 115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5" name="Rectangle: Rounded Corners 94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: Rounded Corners 95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Rounded Corners 96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Rounded Corners 97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Rounded Corners 98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: Rounded Corners 99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: Rounded Corners 100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: Rounded Corners 101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4" name="Rectangle: Rounded Corners 83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84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85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87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88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: Rounded Corners 89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: Rounded Corners 90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3" name="Graphic 8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grpSp>
        <p:nvGrpSpPr>
          <p:cNvPr id="140" name="Group 139"/>
          <p:cNvGrpSpPr/>
          <p:nvPr/>
        </p:nvGrpSpPr>
        <p:grpSpPr>
          <a:xfrm rot="17251932">
            <a:off x="3597830" y="3142691"/>
            <a:ext cx="1172336" cy="423292"/>
            <a:chOff x="2751274" y="4274125"/>
            <a:chExt cx="1490433" cy="538144"/>
          </a:xfrm>
          <a:solidFill>
            <a:schemeClr val="accent1"/>
          </a:solidFill>
        </p:grpSpPr>
        <p:sp>
          <p:nvSpPr>
            <p:cNvPr id="141" name="Freeform: Shape 140"/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3946303" y="4554975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92130" y="2836190"/>
            <a:ext cx="1383308" cy="1409541"/>
            <a:chOff x="6507335" y="1364938"/>
            <a:chExt cx="4218570" cy="3706314"/>
          </a:xfrm>
        </p:grpSpPr>
        <p:sp>
          <p:nvSpPr>
            <p:cNvPr id="13" name="Rectangle 12"/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7496055" y="1364938"/>
              <a:ext cx="3229850" cy="1309780"/>
            </a:xfrm>
            <a:custGeom>
              <a:avLst/>
              <a:gdLst>
                <a:gd name="connsiteX0" fmla="*/ 1461689 w 1460861"/>
                <a:gd name="connsiteY0" fmla="*/ 525423 h 592413"/>
                <a:gd name="connsiteX1" fmla="*/ 1371659 w 1460861"/>
                <a:gd name="connsiteY1" fmla="*/ 591035 h 592413"/>
                <a:gd name="connsiteX2" fmla="*/ 1355947 w 1460861"/>
                <a:gd name="connsiteY2" fmla="*/ 588911 h 592413"/>
                <a:gd name="connsiteX3" fmla="*/ 1014513 w 1460861"/>
                <a:gd name="connsiteY3" fmla="*/ 342178 h 592413"/>
                <a:gd name="connsiteX4" fmla="*/ 742937 w 1460861"/>
                <a:gd name="connsiteY4" fmla="*/ 145557 h 592413"/>
                <a:gd name="connsiteX5" fmla="*/ 719368 w 1460861"/>
                <a:gd name="connsiteY5" fmla="*/ 145344 h 592413"/>
                <a:gd name="connsiteX6" fmla="*/ 107207 w 1460861"/>
                <a:gd name="connsiteY6" fmla="*/ 588487 h 592413"/>
                <a:gd name="connsiteX7" fmla="*/ 86186 w 1460861"/>
                <a:gd name="connsiteY7" fmla="*/ 588274 h 592413"/>
                <a:gd name="connsiteX8" fmla="*/ 4862 w 1460861"/>
                <a:gd name="connsiteY8" fmla="*/ 530519 h 592413"/>
                <a:gd name="connsiteX9" fmla="*/ 3588 w 1460861"/>
                <a:gd name="connsiteY9" fmla="*/ 521177 h 592413"/>
                <a:gd name="connsiteX10" fmla="*/ 174942 w 1460861"/>
                <a:gd name="connsiteY10" fmla="*/ 398022 h 592413"/>
                <a:gd name="connsiteX11" fmla="*/ 312959 w 1460861"/>
                <a:gd name="connsiteY11" fmla="*/ 298225 h 592413"/>
                <a:gd name="connsiteX12" fmla="*/ 488985 w 1460861"/>
                <a:gd name="connsiteY12" fmla="*/ 171037 h 592413"/>
                <a:gd name="connsiteX13" fmla="*/ 642078 w 1460861"/>
                <a:gd name="connsiteY13" fmla="*/ 60410 h 592413"/>
                <a:gd name="connsiteX14" fmla="*/ 718094 w 1460861"/>
                <a:gd name="connsiteY14" fmla="*/ 5203 h 592413"/>
                <a:gd name="connsiteX15" fmla="*/ 741450 w 1460861"/>
                <a:gd name="connsiteY15" fmla="*/ 4991 h 592413"/>
                <a:gd name="connsiteX16" fmla="*/ 945292 w 1460861"/>
                <a:gd name="connsiteY16" fmla="*/ 152351 h 592413"/>
                <a:gd name="connsiteX17" fmla="*/ 1157626 w 1460861"/>
                <a:gd name="connsiteY17" fmla="*/ 306082 h 592413"/>
                <a:gd name="connsiteX18" fmla="*/ 1461689 w 1460861"/>
                <a:gd name="connsiteY18" fmla="*/ 525423 h 59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0861" h="592413">
                  <a:moveTo>
                    <a:pt x="1461689" y="525423"/>
                  </a:moveTo>
                  <a:cubicBezTo>
                    <a:pt x="1430901" y="547718"/>
                    <a:pt x="1400962" y="568952"/>
                    <a:pt x="1371659" y="591035"/>
                  </a:cubicBezTo>
                  <a:cubicBezTo>
                    <a:pt x="1364652" y="596131"/>
                    <a:pt x="1360830" y="592521"/>
                    <a:pt x="1355947" y="588911"/>
                  </a:cubicBezTo>
                  <a:cubicBezTo>
                    <a:pt x="1242135" y="506525"/>
                    <a:pt x="1128324" y="424352"/>
                    <a:pt x="1014513" y="342178"/>
                  </a:cubicBezTo>
                  <a:cubicBezTo>
                    <a:pt x="923846" y="276779"/>
                    <a:pt x="833179" y="211380"/>
                    <a:pt x="742937" y="145557"/>
                  </a:cubicBezTo>
                  <a:cubicBezTo>
                    <a:pt x="734019" y="139187"/>
                    <a:pt x="728710" y="138762"/>
                    <a:pt x="719368" y="145344"/>
                  </a:cubicBezTo>
                  <a:cubicBezTo>
                    <a:pt x="515526" y="293129"/>
                    <a:pt x="311261" y="440702"/>
                    <a:pt x="107207" y="588487"/>
                  </a:cubicBezTo>
                  <a:cubicBezTo>
                    <a:pt x="98926" y="594432"/>
                    <a:pt x="94042" y="594007"/>
                    <a:pt x="86186" y="588274"/>
                  </a:cubicBezTo>
                  <a:cubicBezTo>
                    <a:pt x="59432" y="568527"/>
                    <a:pt x="32041" y="549629"/>
                    <a:pt x="4862" y="530519"/>
                  </a:cubicBezTo>
                  <a:cubicBezTo>
                    <a:pt x="403" y="527334"/>
                    <a:pt x="-2782" y="525636"/>
                    <a:pt x="3588" y="521177"/>
                  </a:cubicBezTo>
                  <a:cubicBezTo>
                    <a:pt x="60706" y="480196"/>
                    <a:pt x="117824" y="439215"/>
                    <a:pt x="174942" y="398022"/>
                  </a:cubicBezTo>
                  <a:cubicBezTo>
                    <a:pt x="221019" y="364898"/>
                    <a:pt x="266883" y="331562"/>
                    <a:pt x="312959" y="298225"/>
                  </a:cubicBezTo>
                  <a:cubicBezTo>
                    <a:pt x="371564" y="255758"/>
                    <a:pt x="430380" y="213504"/>
                    <a:pt x="488985" y="171037"/>
                  </a:cubicBezTo>
                  <a:cubicBezTo>
                    <a:pt x="539945" y="134091"/>
                    <a:pt x="591118" y="97357"/>
                    <a:pt x="642078" y="60410"/>
                  </a:cubicBezTo>
                  <a:cubicBezTo>
                    <a:pt x="667558" y="42150"/>
                    <a:pt x="693463" y="24314"/>
                    <a:pt x="718094" y="5203"/>
                  </a:cubicBezTo>
                  <a:cubicBezTo>
                    <a:pt x="727224" y="-2016"/>
                    <a:pt x="732745" y="-1379"/>
                    <a:pt x="741450" y="4991"/>
                  </a:cubicBezTo>
                  <a:cubicBezTo>
                    <a:pt x="809185" y="54465"/>
                    <a:pt x="877345" y="103302"/>
                    <a:pt x="945292" y="152351"/>
                  </a:cubicBezTo>
                  <a:cubicBezTo>
                    <a:pt x="1016211" y="203524"/>
                    <a:pt x="1086919" y="254909"/>
                    <a:pt x="1157626" y="306082"/>
                  </a:cubicBezTo>
                  <a:cubicBezTo>
                    <a:pt x="1258697" y="378700"/>
                    <a:pt x="1359556" y="451531"/>
                    <a:pt x="1461689" y="525423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6679931" y="4229641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7671113" y="4229665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8726586" y="3071375"/>
              <a:ext cx="1967016" cy="1999877"/>
            </a:xfrm>
            <a:custGeom>
              <a:avLst/>
              <a:gdLst>
                <a:gd name="connsiteX0" fmla="*/ 855720 w 889681"/>
                <a:gd name="connsiteY0" fmla="*/ 515995 h 904545"/>
                <a:gd name="connsiteX1" fmla="*/ 708360 w 889681"/>
                <a:gd name="connsiteY1" fmla="*/ 476076 h 904545"/>
                <a:gd name="connsiteX2" fmla="*/ 694771 w 889681"/>
                <a:gd name="connsiteY2" fmla="*/ 470343 h 904545"/>
                <a:gd name="connsiteX3" fmla="*/ 688188 w 889681"/>
                <a:gd name="connsiteY3" fmla="*/ 458452 h 904545"/>
                <a:gd name="connsiteX4" fmla="*/ 686914 w 889681"/>
                <a:gd name="connsiteY4" fmla="*/ 427876 h 904545"/>
                <a:gd name="connsiteX5" fmla="*/ 697531 w 889681"/>
                <a:gd name="connsiteY5" fmla="*/ 410464 h 904545"/>
                <a:gd name="connsiteX6" fmla="*/ 846165 w 889681"/>
                <a:gd name="connsiteY6" fmla="*/ 356744 h 904545"/>
                <a:gd name="connsiteX7" fmla="*/ 878228 w 889681"/>
                <a:gd name="connsiteY7" fmla="*/ 309818 h 904545"/>
                <a:gd name="connsiteX8" fmla="*/ 815802 w 889681"/>
                <a:gd name="connsiteY8" fmla="*/ 272234 h 904545"/>
                <a:gd name="connsiteX9" fmla="*/ 664407 w 889681"/>
                <a:gd name="connsiteY9" fmla="*/ 327441 h 904545"/>
                <a:gd name="connsiteX10" fmla="*/ 649544 w 889681"/>
                <a:gd name="connsiteY10" fmla="*/ 322982 h 904545"/>
                <a:gd name="connsiteX11" fmla="*/ 631071 w 889681"/>
                <a:gd name="connsiteY11" fmla="*/ 298564 h 904545"/>
                <a:gd name="connsiteX12" fmla="*/ 630433 w 889681"/>
                <a:gd name="connsiteY12" fmla="*/ 273508 h 904545"/>
                <a:gd name="connsiteX13" fmla="*/ 719826 w 889681"/>
                <a:gd name="connsiteY13" fmla="*/ 145683 h 904545"/>
                <a:gd name="connsiteX14" fmla="*/ 721737 w 889681"/>
                <a:gd name="connsiteY14" fmla="*/ 94935 h 904545"/>
                <a:gd name="connsiteX15" fmla="*/ 677147 w 889681"/>
                <a:gd name="connsiteY15" fmla="*/ 74763 h 904545"/>
                <a:gd name="connsiteX16" fmla="*/ 645085 w 889681"/>
                <a:gd name="connsiteY16" fmla="*/ 95147 h 904545"/>
                <a:gd name="connsiteX17" fmla="*/ 553356 w 889681"/>
                <a:gd name="connsiteY17" fmla="*/ 226583 h 904545"/>
                <a:gd name="connsiteX18" fmla="*/ 537006 w 889681"/>
                <a:gd name="connsiteY18" fmla="*/ 231466 h 904545"/>
                <a:gd name="connsiteX19" fmla="*/ 504731 w 889681"/>
                <a:gd name="connsiteY19" fmla="*/ 221274 h 904545"/>
                <a:gd name="connsiteX20" fmla="*/ 494327 w 889681"/>
                <a:gd name="connsiteY20" fmla="*/ 207685 h 904545"/>
                <a:gd name="connsiteX21" fmla="*/ 494539 w 889681"/>
                <a:gd name="connsiteY21" fmla="*/ 53742 h 904545"/>
                <a:gd name="connsiteX22" fmla="*/ 493265 w 889681"/>
                <a:gd name="connsiteY22" fmla="*/ 40153 h 904545"/>
                <a:gd name="connsiteX23" fmla="*/ 491567 w 889681"/>
                <a:gd name="connsiteY23" fmla="*/ 43975 h 904545"/>
                <a:gd name="connsiteX24" fmla="*/ 492416 w 889681"/>
                <a:gd name="connsiteY24" fmla="*/ 34632 h 904545"/>
                <a:gd name="connsiteX25" fmla="*/ 447826 w 889681"/>
                <a:gd name="connsiteY25" fmla="*/ 21 h 904545"/>
                <a:gd name="connsiteX26" fmla="*/ 403873 w 889681"/>
                <a:gd name="connsiteY26" fmla="*/ 47584 h 904545"/>
                <a:gd name="connsiteX27" fmla="*/ 403873 w 889681"/>
                <a:gd name="connsiteY27" fmla="*/ 208959 h 904545"/>
                <a:gd name="connsiteX28" fmla="*/ 394742 w 889681"/>
                <a:gd name="connsiteY28" fmla="*/ 221274 h 904545"/>
                <a:gd name="connsiteX29" fmla="*/ 322761 w 889681"/>
                <a:gd name="connsiteY29" fmla="*/ 251213 h 904545"/>
                <a:gd name="connsiteX30" fmla="*/ 307897 w 889681"/>
                <a:gd name="connsiteY30" fmla="*/ 248878 h 904545"/>
                <a:gd name="connsiteX31" fmla="*/ 249293 w 889681"/>
                <a:gd name="connsiteY31" fmla="*/ 190273 h 904545"/>
                <a:gd name="connsiteX32" fmla="*/ 191326 w 889681"/>
                <a:gd name="connsiteY32" fmla="*/ 132518 h 904545"/>
                <a:gd name="connsiteX33" fmla="*/ 128899 w 889681"/>
                <a:gd name="connsiteY33" fmla="*/ 131032 h 904545"/>
                <a:gd name="connsiteX34" fmla="*/ 121680 w 889681"/>
                <a:gd name="connsiteY34" fmla="*/ 188787 h 904545"/>
                <a:gd name="connsiteX35" fmla="*/ 131447 w 889681"/>
                <a:gd name="connsiteY35" fmla="*/ 201102 h 904545"/>
                <a:gd name="connsiteX36" fmla="*/ 244622 w 889681"/>
                <a:gd name="connsiteY36" fmla="*/ 314489 h 904545"/>
                <a:gd name="connsiteX37" fmla="*/ 248019 w 889681"/>
                <a:gd name="connsiteY37" fmla="*/ 323407 h 904545"/>
                <a:gd name="connsiteX38" fmla="*/ 227635 w 889681"/>
                <a:gd name="connsiteY38" fmla="*/ 362477 h 904545"/>
                <a:gd name="connsiteX39" fmla="*/ 217655 w 889681"/>
                <a:gd name="connsiteY39" fmla="*/ 367360 h 904545"/>
                <a:gd name="connsiteX40" fmla="*/ 69233 w 889681"/>
                <a:gd name="connsiteY40" fmla="*/ 340819 h 904545"/>
                <a:gd name="connsiteX41" fmla="*/ 12115 w 889681"/>
                <a:gd name="connsiteY41" fmla="*/ 353134 h 904545"/>
                <a:gd name="connsiteX42" fmla="*/ 1074 w 889681"/>
                <a:gd name="connsiteY42" fmla="*/ 389868 h 904545"/>
                <a:gd name="connsiteX43" fmla="*/ 35684 w 889681"/>
                <a:gd name="connsiteY43" fmla="*/ 426814 h 904545"/>
                <a:gd name="connsiteX44" fmla="*/ 194935 w 889681"/>
                <a:gd name="connsiteY44" fmla="*/ 454418 h 904545"/>
                <a:gd name="connsiteX45" fmla="*/ 211073 w 889681"/>
                <a:gd name="connsiteY45" fmla="*/ 471617 h 904545"/>
                <a:gd name="connsiteX46" fmla="*/ 213408 w 889681"/>
                <a:gd name="connsiteY46" fmla="*/ 494124 h 904545"/>
                <a:gd name="connsiteX47" fmla="*/ 198545 w 889681"/>
                <a:gd name="connsiteY47" fmla="*/ 519604 h 904545"/>
                <a:gd name="connsiteX48" fmla="*/ 189202 w 889681"/>
                <a:gd name="connsiteY48" fmla="*/ 524063 h 904545"/>
                <a:gd name="connsiteX49" fmla="*/ 69021 w 889681"/>
                <a:gd name="connsiteY49" fmla="*/ 580120 h 904545"/>
                <a:gd name="connsiteX50" fmla="*/ 42904 w 889681"/>
                <a:gd name="connsiteY50" fmla="*/ 598593 h 904545"/>
                <a:gd name="connsiteX51" fmla="*/ 49911 w 889681"/>
                <a:gd name="connsiteY51" fmla="*/ 661019 h 904545"/>
                <a:gd name="connsiteX52" fmla="*/ 104268 w 889681"/>
                <a:gd name="connsiteY52" fmla="*/ 663992 h 904545"/>
                <a:gd name="connsiteX53" fmla="*/ 245896 w 889681"/>
                <a:gd name="connsiteY53" fmla="*/ 597319 h 904545"/>
                <a:gd name="connsiteX54" fmla="*/ 259485 w 889681"/>
                <a:gd name="connsiteY54" fmla="*/ 599867 h 904545"/>
                <a:gd name="connsiteX55" fmla="*/ 288150 w 889681"/>
                <a:gd name="connsiteY55" fmla="*/ 630655 h 904545"/>
                <a:gd name="connsiteX56" fmla="*/ 289212 w 889681"/>
                <a:gd name="connsiteY56" fmla="*/ 640847 h 904545"/>
                <a:gd name="connsiteX57" fmla="*/ 254814 w 889681"/>
                <a:gd name="connsiteY57" fmla="*/ 699664 h 904545"/>
                <a:gd name="connsiteX58" fmla="*/ 206614 w 889681"/>
                <a:gd name="connsiteY58" fmla="*/ 783324 h 904545"/>
                <a:gd name="connsiteX59" fmla="*/ 214682 w 889681"/>
                <a:gd name="connsiteY59" fmla="*/ 841716 h 904545"/>
                <a:gd name="connsiteX60" fmla="*/ 284965 w 889681"/>
                <a:gd name="connsiteY60" fmla="*/ 828976 h 904545"/>
                <a:gd name="connsiteX61" fmla="*/ 365652 w 889681"/>
                <a:gd name="connsiteY61" fmla="*/ 688835 h 904545"/>
                <a:gd name="connsiteX62" fmla="*/ 380516 w 889681"/>
                <a:gd name="connsiteY62" fmla="*/ 682677 h 904545"/>
                <a:gd name="connsiteX63" fmla="*/ 416188 w 889681"/>
                <a:gd name="connsiteY63" fmla="*/ 690321 h 904545"/>
                <a:gd name="connsiteX64" fmla="*/ 426168 w 889681"/>
                <a:gd name="connsiteY64" fmla="*/ 701150 h 904545"/>
                <a:gd name="connsiteX65" fmla="*/ 427866 w 889681"/>
                <a:gd name="connsiteY65" fmla="*/ 721534 h 904545"/>
                <a:gd name="connsiteX66" fmla="*/ 434661 w 889681"/>
                <a:gd name="connsiteY66" fmla="*/ 797126 h 904545"/>
                <a:gd name="connsiteX67" fmla="*/ 440819 w 889681"/>
                <a:gd name="connsiteY67" fmla="*/ 867196 h 904545"/>
                <a:gd name="connsiteX68" fmla="*/ 478827 w 889681"/>
                <a:gd name="connsiteY68" fmla="*/ 906053 h 904545"/>
                <a:gd name="connsiteX69" fmla="*/ 521294 w 889681"/>
                <a:gd name="connsiteY69" fmla="*/ 888005 h 904545"/>
                <a:gd name="connsiteX70" fmla="*/ 529150 w 889681"/>
                <a:gd name="connsiteY70" fmla="*/ 842353 h 904545"/>
                <a:gd name="connsiteX71" fmla="*/ 515136 w 889681"/>
                <a:gd name="connsiteY71" fmla="*/ 689684 h 904545"/>
                <a:gd name="connsiteX72" fmla="*/ 521506 w 889681"/>
                <a:gd name="connsiteY72" fmla="*/ 681828 h 904545"/>
                <a:gd name="connsiteX73" fmla="*/ 559514 w 889681"/>
                <a:gd name="connsiteY73" fmla="*/ 665903 h 904545"/>
                <a:gd name="connsiteX74" fmla="*/ 570555 w 889681"/>
                <a:gd name="connsiteY74" fmla="*/ 668451 h 904545"/>
                <a:gd name="connsiteX75" fmla="*/ 582446 w 889681"/>
                <a:gd name="connsiteY75" fmla="*/ 683102 h 904545"/>
                <a:gd name="connsiteX76" fmla="*/ 632769 w 889681"/>
                <a:gd name="connsiteY76" fmla="*/ 741919 h 904545"/>
                <a:gd name="connsiteX77" fmla="*/ 680120 w 889681"/>
                <a:gd name="connsiteY77" fmla="*/ 797763 h 904545"/>
                <a:gd name="connsiteX78" fmla="*/ 741060 w 889681"/>
                <a:gd name="connsiteY78" fmla="*/ 801585 h 904545"/>
                <a:gd name="connsiteX79" fmla="*/ 747217 w 889681"/>
                <a:gd name="connsiteY79" fmla="*/ 738097 h 904545"/>
                <a:gd name="connsiteX80" fmla="*/ 719826 w 889681"/>
                <a:gd name="connsiteY80" fmla="*/ 705822 h 904545"/>
                <a:gd name="connsiteX81" fmla="*/ 640838 w 889681"/>
                <a:gd name="connsiteY81" fmla="*/ 611757 h 904545"/>
                <a:gd name="connsiteX82" fmla="*/ 640201 w 889681"/>
                <a:gd name="connsiteY82" fmla="*/ 598168 h 904545"/>
                <a:gd name="connsiteX83" fmla="*/ 661859 w 889681"/>
                <a:gd name="connsiteY83" fmla="*/ 564407 h 904545"/>
                <a:gd name="connsiteX84" fmla="*/ 671626 w 889681"/>
                <a:gd name="connsiteY84" fmla="*/ 560797 h 904545"/>
                <a:gd name="connsiteX85" fmla="*/ 828966 w 889681"/>
                <a:gd name="connsiteY85" fmla="*/ 602839 h 904545"/>
                <a:gd name="connsiteX86" fmla="*/ 849138 w 889681"/>
                <a:gd name="connsiteY86" fmla="*/ 604326 h 904545"/>
                <a:gd name="connsiteX87" fmla="*/ 889694 w 889681"/>
                <a:gd name="connsiteY87" fmla="*/ 562071 h 904545"/>
                <a:gd name="connsiteX88" fmla="*/ 855720 w 889681"/>
                <a:gd name="connsiteY88" fmla="*/ 515995 h 904545"/>
                <a:gd name="connsiteX89" fmla="*/ 491991 w 889681"/>
                <a:gd name="connsiteY89" fmla="*/ 51194 h 904545"/>
                <a:gd name="connsiteX90" fmla="*/ 491991 w 889681"/>
                <a:gd name="connsiteY90" fmla="*/ 201739 h 904545"/>
                <a:gd name="connsiteX91" fmla="*/ 491991 w 889681"/>
                <a:gd name="connsiteY91" fmla="*/ 51194 h 904545"/>
                <a:gd name="connsiteX92" fmla="*/ 491991 w 889681"/>
                <a:gd name="connsiteY92" fmla="*/ 49920 h 904545"/>
                <a:gd name="connsiteX93" fmla="*/ 491991 w 889681"/>
                <a:gd name="connsiteY93" fmla="*/ 51194 h 904545"/>
                <a:gd name="connsiteX94" fmla="*/ 449737 w 889681"/>
                <a:gd name="connsiteY94" fmla="*/ 638087 h 904545"/>
                <a:gd name="connsiteX95" fmla="*/ 263944 w 889681"/>
                <a:gd name="connsiteY95" fmla="*/ 453780 h 904545"/>
                <a:gd name="connsiteX96" fmla="*/ 447613 w 889681"/>
                <a:gd name="connsiteY96" fmla="*/ 268200 h 904545"/>
                <a:gd name="connsiteX97" fmla="*/ 634468 w 889681"/>
                <a:gd name="connsiteY97" fmla="*/ 452719 h 904545"/>
                <a:gd name="connsiteX98" fmla="*/ 449737 w 889681"/>
                <a:gd name="connsiteY98" fmla="*/ 638087 h 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89681" h="904545">
                  <a:moveTo>
                    <a:pt x="855720" y="515995"/>
                  </a:moveTo>
                  <a:cubicBezTo>
                    <a:pt x="806459" y="503042"/>
                    <a:pt x="757622" y="489453"/>
                    <a:pt x="708360" y="476076"/>
                  </a:cubicBezTo>
                  <a:cubicBezTo>
                    <a:pt x="703477" y="474802"/>
                    <a:pt x="699230" y="472678"/>
                    <a:pt x="694771" y="470343"/>
                  </a:cubicBezTo>
                  <a:cubicBezTo>
                    <a:pt x="689675" y="467795"/>
                    <a:pt x="688188" y="463973"/>
                    <a:pt x="688188" y="458452"/>
                  </a:cubicBezTo>
                  <a:cubicBezTo>
                    <a:pt x="688401" y="448260"/>
                    <a:pt x="688613" y="437855"/>
                    <a:pt x="686914" y="427876"/>
                  </a:cubicBezTo>
                  <a:cubicBezTo>
                    <a:pt x="685216" y="417896"/>
                    <a:pt x="688188" y="413862"/>
                    <a:pt x="697531" y="410464"/>
                  </a:cubicBezTo>
                  <a:cubicBezTo>
                    <a:pt x="747217" y="393053"/>
                    <a:pt x="796691" y="374792"/>
                    <a:pt x="846165" y="356744"/>
                  </a:cubicBezTo>
                  <a:cubicBezTo>
                    <a:pt x="867611" y="348887"/>
                    <a:pt x="880988" y="328928"/>
                    <a:pt x="878228" y="309818"/>
                  </a:cubicBezTo>
                  <a:cubicBezTo>
                    <a:pt x="873769" y="278392"/>
                    <a:pt x="845953" y="261405"/>
                    <a:pt x="815802" y="272234"/>
                  </a:cubicBezTo>
                  <a:cubicBezTo>
                    <a:pt x="765266" y="290283"/>
                    <a:pt x="714730" y="308756"/>
                    <a:pt x="664407" y="327441"/>
                  </a:cubicBezTo>
                  <a:cubicBezTo>
                    <a:pt x="657825" y="329989"/>
                    <a:pt x="653790" y="329565"/>
                    <a:pt x="649544" y="322982"/>
                  </a:cubicBezTo>
                  <a:cubicBezTo>
                    <a:pt x="644235" y="314277"/>
                    <a:pt x="637441" y="306420"/>
                    <a:pt x="631071" y="298564"/>
                  </a:cubicBezTo>
                  <a:cubicBezTo>
                    <a:pt x="621303" y="286461"/>
                    <a:pt x="621091" y="286673"/>
                    <a:pt x="630433" y="273508"/>
                  </a:cubicBezTo>
                  <a:cubicBezTo>
                    <a:pt x="660373" y="230829"/>
                    <a:pt x="690100" y="188362"/>
                    <a:pt x="719826" y="145683"/>
                  </a:cubicBezTo>
                  <a:cubicBezTo>
                    <a:pt x="731292" y="129333"/>
                    <a:pt x="732354" y="111922"/>
                    <a:pt x="721737" y="94935"/>
                  </a:cubicBezTo>
                  <a:cubicBezTo>
                    <a:pt x="711545" y="78373"/>
                    <a:pt x="696045" y="72428"/>
                    <a:pt x="677147" y="74763"/>
                  </a:cubicBezTo>
                  <a:cubicBezTo>
                    <a:pt x="663345" y="76462"/>
                    <a:pt x="653153" y="83894"/>
                    <a:pt x="645085" y="95147"/>
                  </a:cubicBezTo>
                  <a:cubicBezTo>
                    <a:pt x="614508" y="138888"/>
                    <a:pt x="583720" y="182629"/>
                    <a:pt x="553356" y="226583"/>
                  </a:cubicBezTo>
                  <a:cubicBezTo>
                    <a:pt x="548472" y="233590"/>
                    <a:pt x="544226" y="234864"/>
                    <a:pt x="537006" y="231466"/>
                  </a:cubicBezTo>
                  <a:cubicBezTo>
                    <a:pt x="526814" y="226583"/>
                    <a:pt x="515773" y="223397"/>
                    <a:pt x="504731" y="221274"/>
                  </a:cubicBezTo>
                  <a:cubicBezTo>
                    <a:pt x="496450" y="219788"/>
                    <a:pt x="494327" y="215966"/>
                    <a:pt x="494327" y="207685"/>
                  </a:cubicBezTo>
                  <a:cubicBezTo>
                    <a:pt x="494752" y="156300"/>
                    <a:pt x="494539" y="105127"/>
                    <a:pt x="494539" y="53742"/>
                  </a:cubicBezTo>
                  <a:cubicBezTo>
                    <a:pt x="494539" y="49283"/>
                    <a:pt x="495176" y="44612"/>
                    <a:pt x="493265" y="40153"/>
                  </a:cubicBezTo>
                  <a:cubicBezTo>
                    <a:pt x="492204" y="41427"/>
                    <a:pt x="491779" y="42701"/>
                    <a:pt x="491567" y="43975"/>
                  </a:cubicBezTo>
                  <a:cubicBezTo>
                    <a:pt x="491567" y="40790"/>
                    <a:pt x="491567" y="37605"/>
                    <a:pt x="492416" y="34632"/>
                  </a:cubicBezTo>
                  <a:cubicBezTo>
                    <a:pt x="486895" y="12974"/>
                    <a:pt x="469696" y="-616"/>
                    <a:pt x="447826" y="21"/>
                  </a:cubicBezTo>
                  <a:cubicBezTo>
                    <a:pt x="422558" y="659"/>
                    <a:pt x="403873" y="20406"/>
                    <a:pt x="403873" y="47584"/>
                  </a:cubicBezTo>
                  <a:cubicBezTo>
                    <a:pt x="403660" y="101305"/>
                    <a:pt x="403660" y="155238"/>
                    <a:pt x="403873" y="208959"/>
                  </a:cubicBezTo>
                  <a:cubicBezTo>
                    <a:pt x="403873" y="216178"/>
                    <a:pt x="401961" y="219575"/>
                    <a:pt x="394742" y="221274"/>
                  </a:cubicBezTo>
                  <a:cubicBezTo>
                    <a:pt x="368837" y="226795"/>
                    <a:pt x="344843" y="236987"/>
                    <a:pt x="322761" y="251213"/>
                  </a:cubicBezTo>
                  <a:cubicBezTo>
                    <a:pt x="316178" y="255460"/>
                    <a:pt x="312781" y="253974"/>
                    <a:pt x="307897" y="248878"/>
                  </a:cubicBezTo>
                  <a:cubicBezTo>
                    <a:pt x="288575" y="229130"/>
                    <a:pt x="268828" y="209808"/>
                    <a:pt x="249293" y="190273"/>
                  </a:cubicBezTo>
                  <a:cubicBezTo>
                    <a:pt x="229971" y="170951"/>
                    <a:pt x="211073" y="151416"/>
                    <a:pt x="191326" y="132518"/>
                  </a:cubicBezTo>
                  <a:cubicBezTo>
                    <a:pt x="174339" y="115956"/>
                    <a:pt x="146311" y="114894"/>
                    <a:pt x="128899" y="131032"/>
                  </a:cubicBezTo>
                  <a:cubicBezTo>
                    <a:pt x="114673" y="144197"/>
                    <a:pt x="108728" y="167766"/>
                    <a:pt x="121680" y="188787"/>
                  </a:cubicBezTo>
                  <a:cubicBezTo>
                    <a:pt x="124440" y="193458"/>
                    <a:pt x="127838" y="197280"/>
                    <a:pt x="131447" y="201102"/>
                  </a:cubicBezTo>
                  <a:cubicBezTo>
                    <a:pt x="169243" y="238898"/>
                    <a:pt x="207038" y="276693"/>
                    <a:pt x="244622" y="314489"/>
                  </a:cubicBezTo>
                  <a:cubicBezTo>
                    <a:pt x="246745" y="316612"/>
                    <a:pt x="252053" y="317886"/>
                    <a:pt x="248019" y="323407"/>
                  </a:cubicBezTo>
                  <a:cubicBezTo>
                    <a:pt x="239526" y="335510"/>
                    <a:pt x="233368" y="348887"/>
                    <a:pt x="227635" y="362477"/>
                  </a:cubicBezTo>
                  <a:cubicBezTo>
                    <a:pt x="225512" y="367360"/>
                    <a:pt x="222327" y="368210"/>
                    <a:pt x="217655" y="367360"/>
                  </a:cubicBezTo>
                  <a:cubicBezTo>
                    <a:pt x="168181" y="358442"/>
                    <a:pt x="118707" y="349312"/>
                    <a:pt x="69233" y="340819"/>
                  </a:cubicBezTo>
                  <a:cubicBezTo>
                    <a:pt x="48637" y="337209"/>
                    <a:pt x="28040" y="333174"/>
                    <a:pt x="12115" y="353134"/>
                  </a:cubicBezTo>
                  <a:cubicBezTo>
                    <a:pt x="3410" y="364175"/>
                    <a:pt x="-2536" y="376066"/>
                    <a:pt x="1074" y="389868"/>
                  </a:cubicBezTo>
                  <a:cubicBezTo>
                    <a:pt x="5958" y="407704"/>
                    <a:pt x="15725" y="423204"/>
                    <a:pt x="35684" y="426814"/>
                  </a:cubicBezTo>
                  <a:cubicBezTo>
                    <a:pt x="88768" y="436581"/>
                    <a:pt x="141852" y="445712"/>
                    <a:pt x="194935" y="454418"/>
                  </a:cubicBezTo>
                  <a:cubicBezTo>
                    <a:pt x="205552" y="456116"/>
                    <a:pt x="210860" y="460575"/>
                    <a:pt x="211073" y="471617"/>
                  </a:cubicBezTo>
                  <a:cubicBezTo>
                    <a:pt x="211285" y="479048"/>
                    <a:pt x="211710" y="486480"/>
                    <a:pt x="213408" y="494124"/>
                  </a:cubicBezTo>
                  <a:cubicBezTo>
                    <a:pt x="217230" y="512172"/>
                    <a:pt x="216593" y="512385"/>
                    <a:pt x="198545" y="519604"/>
                  </a:cubicBezTo>
                  <a:cubicBezTo>
                    <a:pt x="195360" y="520878"/>
                    <a:pt x="192387" y="522577"/>
                    <a:pt x="189202" y="524063"/>
                  </a:cubicBezTo>
                  <a:cubicBezTo>
                    <a:pt x="149071" y="542749"/>
                    <a:pt x="109152" y="561647"/>
                    <a:pt x="69021" y="580120"/>
                  </a:cubicBezTo>
                  <a:cubicBezTo>
                    <a:pt x="59041" y="584791"/>
                    <a:pt x="50123" y="590524"/>
                    <a:pt x="42904" y="598593"/>
                  </a:cubicBezTo>
                  <a:cubicBezTo>
                    <a:pt x="27828" y="615155"/>
                    <a:pt x="32075" y="648067"/>
                    <a:pt x="49911" y="661019"/>
                  </a:cubicBezTo>
                  <a:cubicBezTo>
                    <a:pt x="67747" y="673971"/>
                    <a:pt x="85371" y="672910"/>
                    <a:pt x="104268" y="663992"/>
                  </a:cubicBezTo>
                  <a:cubicBezTo>
                    <a:pt x="151407" y="641697"/>
                    <a:pt x="198757" y="619826"/>
                    <a:pt x="245896" y="597319"/>
                  </a:cubicBezTo>
                  <a:cubicBezTo>
                    <a:pt x="251416" y="594558"/>
                    <a:pt x="255026" y="594558"/>
                    <a:pt x="259485" y="599867"/>
                  </a:cubicBezTo>
                  <a:cubicBezTo>
                    <a:pt x="268615" y="610484"/>
                    <a:pt x="278170" y="620888"/>
                    <a:pt x="288150" y="630655"/>
                  </a:cubicBezTo>
                  <a:cubicBezTo>
                    <a:pt x="291760" y="634265"/>
                    <a:pt x="291335" y="637238"/>
                    <a:pt x="289212" y="640847"/>
                  </a:cubicBezTo>
                  <a:cubicBezTo>
                    <a:pt x="277746" y="660382"/>
                    <a:pt x="266067" y="680129"/>
                    <a:pt x="254814" y="699664"/>
                  </a:cubicBezTo>
                  <a:cubicBezTo>
                    <a:pt x="238676" y="727480"/>
                    <a:pt x="222751" y="755508"/>
                    <a:pt x="206614" y="783324"/>
                  </a:cubicBezTo>
                  <a:cubicBezTo>
                    <a:pt x="194723" y="803708"/>
                    <a:pt x="200881" y="829825"/>
                    <a:pt x="214682" y="841716"/>
                  </a:cubicBezTo>
                  <a:cubicBezTo>
                    <a:pt x="238676" y="862100"/>
                    <a:pt x="272013" y="851271"/>
                    <a:pt x="284965" y="828976"/>
                  </a:cubicBezTo>
                  <a:cubicBezTo>
                    <a:pt x="311932" y="782262"/>
                    <a:pt x="339111" y="735761"/>
                    <a:pt x="365652" y="688835"/>
                  </a:cubicBezTo>
                  <a:cubicBezTo>
                    <a:pt x="369687" y="681616"/>
                    <a:pt x="373933" y="680342"/>
                    <a:pt x="380516" y="682677"/>
                  </a:cubicBezTo>
                  <a:cubicBezTo>
                    <a:pt x="392194" y="686712"/>
                    <a:pt x="404085" y="689047"/>
                    <a:pt x="416188" y="690321"/>
                  </a:cubicBezTo>
                  <a:cubicBezTo>
                    <a:pt x="422558" y="690958"/>
                    <a:pt x="427229" y="694143"/>
                    <a:pt x="426168" y="701150"/>
                  </a:cubicBezTo>
                  <a:cubicBezTo>
                    <a:pt x="425318" y="708157"/>
                    <a:pt x="427229" y="714740"/>
                    <a:pt x="427866" y="721534"/>
                  </a:cubicBezTo>
                  <a:cubicBezTo>
                    <a:pt x="430202" y="746802"/>
                    <a:pt x="432325" y="771858"/>
                    <a:pt x="434661" y="797126"/>
                  </a:cubicBezTo>
                  <a:cubicBezTo>
                    <a:pt x="436784" y="820482"/>
                    <a:pt x="438483" y="843839"/>
                    <a:pt x="440819" y="867196"/>
                  </a:cubicBezTo>
                  <a:cubicBezTo>
                    <a:pt x="442730" y="887155"/>
                    <a:pt x="456107" y="901382"/>
                    <a:pt x="478827" y="906053"/>
                  </a:cubicBezTo>
                  <a:cubicBezTo>
                    <a:pt x="489868" y="908389"/>
                    <a:pt x="510464" y="902656"/>
                    <a:pt x="521294" y="888005"/>
                  </a:cubicBezTo>
                  <a:cubicBezTo>
                    <a:pt x="531910" y="873778"/>
                    <a:pt x="530636" y="858066"/>
                    <a:pt x="529150" y="842353"/>
                  </a:cubicBezTo>
                  <a:cubicBezTo>
                    <a:pt x="524691" y="791392"/>
                    <a:pt x="519807" y="740645"/>
                    <a:pt x="515136" y="689684"/>
                  </a:cubicBezTo>
                  <a:cubicBezTo>
                    <a:pt x="514711" y="684588"/>
                    <a:pt x="517047" y="683102"/>
                    <a:pt x="521506" y="681828"/>
                  </a:cubicBezTo>
                  <a:cubicBezTo>
                    <a:pt x="534671" y="677793"/>
                    <a:pt x="547411" y="672485"/>
                    <a:pt x="559514" y="665903"/>
                  </a:cubicBezTo>
                  <a:cubicBezTo>
                    <a:pt x="564397" y="663355"/>
                    <a:pt x="566733" y="663992"/>
                    <a:pt x="570555" y="668451"/>
                  </a:cubicBezTo>
                  <a:cubicBezTo>
                    <a:pt x="574589" y="673122"/>
                    <a:pt x="578411" y="678218"/>
                    <a:pt x="582446" y="683102"/>
                  </a:cubicBezTo>
                  <a:cubicBezTo>
                    <a:pt x="599220" y="702637"/>
                    <a:pt x="616419" y="721959"/>
                    <a:pt x="632769" y="741919"/>
                  </a:cubicBezTo>
                  <a:cubicBezTo>
                    <a:pt x="648270" y="760816"/>
                    <a:pt x="663345" y="780139"/>
                    <a:pt x="680120" y="797763"/>
                  </a:cubicBezTo>
                  <a:cubicBezTo>
                    <a:pt x="696682" y="814962"/>
                    <a:pt x="724073" y="816448"/>
                    <a:pt x="741060" y="801585"/>
                  </a:cubicBezTo>
                  <a:cubicBezTo>
                    <a:pt x="760382" y="784385"/>
                    <a:pt x="763143" y="757419"/>
                    <a:pt x="747217" y="738097"/>
                  </a:cubicBezTo>
                  <a:cubicBezTo>
                    <a:pt x="738299" y="727268"/>
                    <a:pt x="728744" y="716651"/>
                    <a:pt x="719826" y="705822"/>
                  </a:cubicBezTo>
                  <a:cubicBezTo>
                    <a:pt x="693497" y="674608"/>
                    <a:pt x="667167" y="643183"/>
                    <a:pt x="640838" y="611757"/>
                  </a:cubicBezTo>
                  <a:cubicBezTo>
                    <a:pt x="637016" y="607299"/>
                    <a:pt x="635954" y="603689"/>
                    <a:pt x="640201" y="598168"/>
                  </a:cubicBezTo>
                  <a:cubicBezTo>
                    <a:pt x="648694" y="587764"/>
                    <a:pt x="655914" y="576510"/>
                    <a:pt x="661859" y="564407"/>
                  </a:cubicBezTo>
                  <a:cubicBezTo>
                    <a:pt x="664195" y="559523"/>
                    <a:pt x="666530" y="559523"/>
                    <a:pt x="671626" y="560797"/>
                  </a:cubicBezTo>
                  <a:cubicBezTo>
                    <a:pt x="724073" y="575236"/>
                    <a:pt x="776520" y="589038"/>
                    <a:pt x="828966" y="602839"/>
                  </a:cubicBezTo>
                  <a:cubicBezTo>
                    <a:pt x="835549" y="604538"/>
                    <a:pt x="841919" y="605600"/>
                    <a:pt x="849138" y="604326"/>
                  </a:cubicBezTo>
                  <a:cubicBezTo>
                    <a:pt x="872070" y="600291"/>
                    <a:pt x="888420" y="585003"/>
                    <a:pt x="889694" y="562071"/>
                  </a:cubicBezTo>
                  <a:cubicBezTo>
                    <a:pt x="890119" y="542536"/>
                    <a:pt x="878440" y="521940"/>
                    <a:pt x="855720" y="515995"/>
                  </a:cubicBezTo>
                  <a:close/>
                  <a:moveTo>
                    <a:pt x="491991" y="51194"/>
                  </a:moveTo>
                  <a:cubicBezTo>
                    <a:pt x="491779" y="101305"/>
                    <a:pt x="491991" y="151628"/>
                    <a:pt x="491991" y="201739"/>
                  </a:cubicBezTo>
                  <a:cubicBezTo>
                    <a:pt x="491991" y="151628"/>
                    <a:pt x="491779" y="101517"/>
                    <a:pt x="491991" y="51194"/>
                  </a:cubicBezTo>
                  <a:cubicBezTo>
                    <a:pt x="491991" y="50769"/>
                    <a:pt x="491991" y="50345"/>
                    <a:pt x="491991" y="49920"/>
                  </a:cubicBezTo>
                  <a:cubicBezTo>
                    <a:pt x="491991" y="50345"/>
                    <a:pt x="491991" y="50769"/>
                    <a:pt x="491991" y="51194"/>
                  </a:cubicBezTo>
                  <a:close/>
                  <a:moveTo>
                    <a:pt x="449737" y="638087"/>
                  </a:moveTo>
                  <a:cubicBezTo>
                    <a:pt x="347816" y="638512"/>
                    <a:pt x="264369" y="555914"/>
                    <a:pt x="263944" y="453780"/>
                  </a:cubicBezTo>
                  <a:cubicBezTo>
                    <a:pt x="263519" y="352497"/>
                    <a:pt x="346542" y="268625"/>
                    <a:pt x="447613" y="268200"/>
                  </a:cubicBezTo>
                  <a:cubicBezTo>
                    <a:pt x="550383" y="267775"/>
                    <a:pt x="633831" y="350161"/>
                    <a:pt x="634468" y="452719"/>
                  </a:cubicBezTo>
                  <a:cubicBezTo>
                    <a:pt x="635105" y="554427"/>
                    <a:pt x="552294" y="637662"/>
                    <a:pt x="449737" y="6380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9449407" y="3813851"/>
              <a:ext cx="530484" cy="530484"/>
            </a:xfrm>
            <a:custGeom>
              <a:avLst/>
              <a:gdLst>
                <a:gd name="connsiteX0" fmla="*/ 121031 w 239938"/>
                <a:gd name="connsiteY0" fmla="*/ 1 h 239938"/>
                <a:gd name="connsiteX1" fmla="*/ 1 w 239938"/>
                <a:gd name="connsiteY1" fmla="*/ 119757 h 239938"/>
                <a:gd name="connsiteX2" fmla="*/ 119120 w 239938"/>
                <a:gd name="connsiteY2" fmla="*/ 240576 h 239938"/>
                <a:gd name="connsiteX3" fmla="*/ 240576 w 239938"/>
                <a:gd name="connsiteY3" fmla="*/ 121031 h 239938"/>
                <a:gd name="connsiteX4" fmla="*/ 121031 w 239938"/>
                <a:gd name="connsiteY4" fmla="*/ 1 h 239938"/>
                <a:gd name="connsiteX5" fmla="*/ 120182 w 239938"/>
                <a:gd name="connsiteY5" fmla="*/ 167957 h 239938"/>
                <a:gd name="connsiteX6" fmla="*/ 72619 w 239938"/>
                <a:gd name="connsiteY6" fmla="*/ 120607 h 239938"/>
                <a:gd name="connsiteX7" fmla="*/ 120394 w 239938"/>
                <a:gd name="connsiteY7" fmla="*/ 72831 h 239938"/>
                <a:gd name="connsiteX8" fmla="*/ 167957 w 239938"/>
                <a:gd name="connsiteY8" fmla="*/ 121031 h 239938"/>
                <a:gd name="connsiteX9" fmla="*/ 120182 w 239938"/>
                <a:gd name="connsiteY9" fmla="*/ 167957 h 23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38" h="239938">
                  <a:moveTo>
                    <a:pt x="121031" y="1"/>
                  </a:moveTo>
                  <a:cubicBezTo>
                    <a:pt x="53297" y="-212"/>
                    <a:pt x="213" y="52447"/>
                    <a:pt x="1" y="119757"/>
                  </a:cubicBezTo>
                  <a:cubicBezTo>
                    <a:pt x="-212" y="186855"/>
                    <a:pt x="52660" y="240363"/>
                    <a:pt x="119120" y="240576"/>
                  </a:cubicBezTo>
                  <a:cubicBezTo>
                    <a:pt x="186855" y="240788"/>
                    <a:pt x="240363" y="188129"/>
                    <a:pt x="240576" y="121031"/>
                  </a:cubicBezTo>
                  <a:cubicBezTo>
                    <a:pt x="241000" y="53297"/>
                    <a:pt x="188341" y="213"/>
                    <a:pt x="121031" y="1"/>
                  </a:cubicBezTo>
                  <a:close/>
                  <a:moveTo>
                    <a:pt x="120182" y="167957"/>
                  </a:moveTo>
                  <a:cubicBezTo>
                    <a:pt x="94277" y="167957"/>
                    <a:pt x="72831" y="146299"/>
                    <a:pt x="72619" y="120607"/>
                  </a:cubicBezTo>
                  <a:cubicBezTo>
                    <a:pt x="72407" y="94065"/>
                    <a:pt x="93640" y="72619"/>
                    <a:pt x="120394" y="72831"/>
                  </a:cubicBezTo>
                  <a:cubicBezTo>
                    <a:pt x="146936" y="72831"/>
                    <a:pt x="168382" y="94490"/>
                    <a:pt x="167957" y="121031"/>
                  </a:cubicBezTo>
                  <a:cubicBezTo>
                    <a:pt x="167745" y="146299"/>
                    <a:pt x="145874" y="167957"/>
                    <a:pt x="120182" y="16795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6507335" y="3040192"/>
              <a:ext cx="1309778" cy="122058"/>
            </a:xfrm>
            <a:custGeom>
              <a:avLst/>
              <a:gdLst>
                <a:gd name="connsiteX0" fmla="*/ 105955 w 592413"/>
                <a:gd name="connsiteY0" fmla="*/ 0 h 55206"/>
                <a:gd name="connsiteX1" fmla="*/ 573728 w 592413"/>
                <a:gd name="connsiteY1" fmla="*/ 0 h 55206"/>
                <a:gd name="connsiteX2" fmla="*/ 592413 w 592413"/>
                <a:gd name="connsiteY2" fmla="*/ 19322 h 55206"/>
                <a:gd name="connsiteX3" fmla="*/ 592413 w 592413"/>
                <a:gd name="connsiteY3" fmla="*/ 45864 h 55206"/>
                <a:gd name="connsiteX4" fmla="*/ 583071 w 592413"/>
                <a:gd name="connsiteY4" fmla="*/ 55419 h 55206"/>
                <a:gd name="connsiteX5" fmla="*/ 15500 w 592413"/>
                <a:gd name="connsiteY5" fmla="*/ 55419 h 55206"/>
                <a:gd name="connsiteX6" fmla="*/ 0 w 592413"/>
                <a:gd name="connsiteY6" fmla="*/ 53508 h 55206"/>
                <a:gd name="connsiteX7" fmla="*/ 105955 w 592413"/>
                <a:gd name="connsiteY7" fmla="*/ 0 h 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13" h="55206">
                  <a:moveTo>
                    <a:pt x="105955" y="0"/>
                  </a:moveTo>
                  <a:cubicBezTo>
                    <a:pt x="261808" y="0"/>
                    <a:pt x="417874" y="0"/>
                    <a:pt x="573728" y="0"/>
                  </a:cubicBezTo>
                  <a:cubicBezTo>
                    <a:pt x="592413" y="0"/>
                    <a:pt x="592413" y="0"/>
                    <a:pt x="592413" y="19322"/>
                  </a:cubicBezTo>
                  <a:cubicBezTo>
                    <a:pt x="592413" y="28240"/>
                    <a:pt x="592201" y="36946"/>
                    <a:pt x="592413" y="45864"/>
                  </a:cubicBezTo>
                  <a:cubicBezTo>
                    <a:pt x="592626" y="52447"/>
                    <a:pt x="589865" y="55844"/>
                    <a:pt x="583071" y="55419"/>
                  </a:cubicBezTo>
                  <a:cubicBezTo>
                    <a:pt x="580523" y="55207"/>
                    <a:pt x="202355" y="55419"/>
                    <a:pt x="15500" y="55419"/>
                  </a:cubicBezTo>
                  <a:cubicBezTo>
                    <a:pt x="10192" y="55419"/>
                    <a:pt x="4884" y="56481"/>
                    <a:pt x="0" y="53508"/>
                  </a:cubicBezTo>
                  <a:cubicBezTo>
                    <a:pt x="35035" y="35035"/>
                    <a:pt x="70070" y="16562"/>
                    <a:pt x="105955" y="0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55213" y="1745066"/>
              <a:ext cx="3741015" cy="2140715"/>
              <a:chOff x="6655213" y="1745066"/>
              <a:chExt cx="3741015" cy="2140715"/>
            </a:xfrm>
          </p:grpSpPr>
          <p:sp>
            <p:nvSpPr>
              <p:cNvPr id="47" name="Freeform: Shape 46"/>
              <p:cNvSpPr/>
              <p:nvPr/>
            </p:nvSpPr>
            <p:spPr>
              <a:xfrm>
                <a:off x="10194362" y="3412469"/>
                <a:ext cx="201866" cy="300451"/>
              </a:xfrm>
              <a:custGeom>
                <a:avLst/>
                <a:gdLst>
                  <a:gd name="connsiteX0" fmla="*/ 91336 w 91303"/>
                  <a:gd name="connsiteY0" fmla="*/ 0 h 135894"/>
                  <a:gd name="connsiteX1" fmla="*/ 91548 w 91303"/>
                  <a:gd name="connsiteY1" fmla="*/ 97249 h 135894"/>
                  <a:gd name="connsiteX2" fmla="*/ 84541 w 91303"/>
                  <a:gd name="connsiteY2" fmla="*/ 107441 h 135894"/>
                  <a:gd name="connsiteX3" fmla="*/ 8950 w 91303"/>
                  <a:gd name="connsiteY3" fmla="*/ 135045 h 135894"/>
                  <a:gd name="connsiteX4" fmla="*/ 1094 w 91303"/>
                  <a:gd name="connsiteY4" fmla="*/ 134832 h 135894"/>
                  <a:gd name="connsiteX5" fmla="*/ 3854 w 91303"/>
                  <a:gd name="connsiteY5" fmla="*/ 125702 h 135894"/>
                  <a:gd name="connsiteX6" fmla="*/ 78596 w 91303"/>
                  <a:gd name="connsiteY6" fmla="*/ 18898 h 135894"/>
                  <a:gd name="connsiteX7" fmla="*/ 91336 w 91303"/>
                  <a:gd name="connsiteY7" fmla="*/ 0 h 1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03" h="135894">
                    <a:moveTo>
                      <a:pt x="91336" y="0"/>
                    </a:moveTo>
                    <a:cubicBezTo>
                      <a:pt x="91336" y="34398"/>
                      <a:pt x="91124" y="65824"/>
                      <a:pt x="91548" y="97249"/>
                    </a:cubicBezTo>
                    <a:cubicBezTo>
                      <a:pt x="91548" y="102982"/>
                      <a:pt x="89425" y="105743"/>
                      <a:pt x="84541" y="107441"/>
                    </a:cubicBezTo>
                    <a:cubicBezTo>
                      <a:pt x="59274" y="116572"/>
                      <a:pt x="34218" y="125914"/>
                      <a:pt x="8950" y="135045"/>
                    </a:cubicBezTo>
                    <a:cubicBezTo>
                      <a:pt x="6402" y="135894"/>
                      <a:pt x="3430" y="137805"/>
                      <a:pt x="1094" y="134832"/>
                    </a:cubicBezTo>
                    <a:cubicBezTo>
                      <a:pt x="-1879" y="130798"/>
                      <a:pt x="1943" y="128250"/>
                      <a:pt x="3854" y="125702"/>
                    </a:cubicBezTo>
                    <a:cubicBezTo>
                      <a:pt x="28697" y="90030"/>
                      <a:pt x="53540" y="54570"/>
                      <a:pt x="78596" y="18898"/>
                    </a:cubicBezTo>
                    <a:cubicBezTo>
                      <a:pt x="82206" y="13589"/>
                      <a:pt x="86028" y="8069"/>
                      <a:pt x="9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/>
              <p:cNvSpPr/>
              <p:nvPr/>
            </p:nvSpPr>
            <p:spPr>
              <a:xfrm>
                <a:off x="6655213" y="1745066"/>
                <a:ext cx="3736861" cy="2140715"/>
              </a:xfrm>
              <a:custGeom>
                <a:avLst/>
                <a:gdLst>
                  <a:gd name="connsiteX0" fmla="*/ 1691882 w 1690182"/>
                  <a:gd name="connsiteY0" fmla="*/ 429932 h 968245"/>
                  <a:gd name="connsiteX1" fmla="*/ 1680840 w 1690182"/>
                  <a:gd name="connsiteY1" fmla="*/ 409123 h 968245"/>
                  <a:gd name="connsiteX2" fmla="*/ 1553440 w 1690182"/>
                  <a:gd name="connsiteY2" fmla="*/ 317182 h 968245"/>
                  <a:gd name="connsiteX3" fmla="*/ 1119852 w 1690182"/>
                  <a:gd name="connsiteY3" fmla="*/ 3564 h 968245"/>
                  <a:gd name="connsiteX4" fmla="*/ 1103290 w 1690182"/>
                  <a:gd name="connsiteY4" fmla="*/ 3140 h 968245"/>
                  <a:gd name="connsiteX5" fmla="*/ 535295 w 1690182"/>
                  <a:gd name="connsiteY5" fmla="*/ 413795 h 968245"/>
                  <a:gd name="connsiteX6" fmla="*/ 525740 w 1690182"/>
                  <a:gd name="connsiteY6" fmla="*/ 433329 h 968245"/>
                  <a:gd name="connsiteX7" fmla="*/ 525740 w 1690182"/>
                  <a:gd name="connsiteY7" fmla="*/ 651185 h 968245"/>
                  <a:gd name="connsiteX8" fmla="*/ 525740 w 1690182"/>
                  <a:gd name="connsiteY8" fmla="*/ 651397 h 968245"/>
                  <a:gd name="connsiteX9" fmla="*/ 525316 w 1690182"/>
                  <a:gd name="connsiteY9" fmla="*/ 653945 h 968245"/>
                  <a:gd name="connsiteX10" fmla="*/ 11891 w 1690182"/>
                  <a:gd name="connsiteY10" fmla="*/ 655007 h 968245"/>
                  <a:gd name="connsiteX11" fmla="*/ 212 w 1690182"/>
                  <a:gd name="connsiteY11" fmla="*/ 666260 h 968245"/>
                  <a:gd name="connsiteX12" fmla="*/ 0 w 1690182"/>
                  <a:gd name="connsiteY12" fmla="*/ 958221 h 968245"/>
                  <a:gd name="connsiteX13" fmla="*/ 10829 w 1690182"/>
                  <a:gd name="connsiteY13" fmla="*/ 969687 h 968245"/>
                  <a:gd name="connsiteX14" fmla="*/ 637004 w 1690182"/>
                  <a:gd name="connsiteY14" fmla="*/ 969687 h 968245"/>
                  <a:gd name="connsiteX15" fmla="*/ 647833 w 1690182"/>
                  <a:gd name="connsiteY15" fmla="*/ 958433 h 968245"/>
                  <a:gd name="connsiteX16" fmla="*/ 647620 w 1690182"/>
                  <a:gd name="connsiteY16" fmla="*/ 669658 h 968245"/>
                  <a:gd name="connsiteX17" fmla="*/ 648470 w 1690182"/>
                  <a:gd name="connsiteY17" fmla="*/ 658192 h 968245"/>
                  <a:gd name="connsiteX18" fmla="*/ 649531 w 1690182"/>
                  <a:gd name="connsiteY18" fmla="*/ 643541 h 968245"/>
                  <a:gd name="connsiteX19" fmla="*/ 819187 w 1690182"/>
                  <a:gd name="connsiteY19" fmla="*/ 573683 h 968245"/>
                  <a:gd name="connsiteX20" fmla="*/ 869298 w 1690182"/>
                  <a:gd name="connsiteY20" fmla="*/ 670295 h 968245"/>
                  <a:gd name="connsiteX21" fmla="*/ 869298 w 1690182"/>
                  <a:gd name="connsiteY21" fmla="*/ 968200 h 968245"/>
                  <a:gd name="connsiteX22" fmla="*/ 903271 w 1690182"/>
                  <a:gd name="connsiteY22" fmla="*/ 968413 h 968245"/>
                  <a:gd name="connsiteX23" fmla="*/ 993089 w 1690182"/>
                  <a:gd name="connsiteY23" fmla="*/ 907260 h 968245"/>
                  <a:gd name="connsiteX24" fmla="*/ 1128133 w 1690182"/>
                  <a:gd name="connsiteY24" fmla="*/ 931042 h 968245"/>
                  <a:gd name="connsiteX25" fmla="*/ 1140661 w 1690182"/>
                  <a:gd name="connsiteY25" fmla="*/ 929343 h 968245"/>
                  <a:gd name="connsiteX26" fmla="*/ 1134928 w 1690182"/>
                  <a:gd name="connsiteY26" fmla="*/ 919151 h 968245"/>
                  <a:gd name="connsiteX27" fmla="*/ 1038104 w 1690182"/>
                  <a:gd name="connsiteY27" fmla="*/ 822114 h 968245"/>
                  <a:gd name="connsiteX28" fmla="*/ 1017082 w 1690182"/>
                  <a:gd name="connsiteY28" fmla="*/ 750982 h 968245"/>
                  <a:gd name="connsiteX29" fmla="*/ 1068467 w 1690182"/>
                  <a:gd name="connsiteY29" fmla="*/ 693015 h 968245"/>
                  <a:gd name="connsiteX30" fmla="*/ 1152127 w 1690182"/>
                  <a:gd name="connsiteY30" fmla="*/ 711912 h 968245"/>
                  <a:gd name="connsiteX31" fmla="*/ 1247678 w 1690182"/>
                  <a:gd name="connsiteY31" fmla="*/ 807038 h 968245"/>
                  <a:gd name="connsiteX32" fmla="*/ 1265089 w 1690182"/>
                  <a:gd name="connsiteY32" fmla="*/ 810011 h 968245"/>
                  <a:gd name="connsiteX33" fmla="*/ 1293542 w 1690182"/>
                  <a:gd name="connsiteY33" fmla="*/ 798333 h 968245"/>
                  <a:gd name="connsiteX34" fmla="*/ 1305008 w 1690182"/>
                  <a:gd name="connsiteY34" fmla="*/ 782408 h 968245"/>
                  <a:gd name="connsiteX35" fmla="*/ 1305008 w 1690182"/>
                  <a:gd name="connsiteY35" fmla="*/ 645452 h 968245"/>
                  <a:gd name="connsiteX36" fmla="*/ 1393764 w 1690182"/>
                  <a:gd name="connsiteY36" fmla="*/ 568374 h 968245"/>
                  <a:gd name="connsiteX37" fmla="*/ 1463834 w 1690182"/>
                  <a:gd name="connsiteY37" fmla="*/ 647363 h 968245"/>
                  <a:gd name="connsiteX38" fmla="*/ 1464047 w 1690182"/>
                  <a:gd name="connsiteY38" fmla="*/ 780072 h 968245"/>
                  <a:gd name="connsiteX39" fmla="*/ 1464259 w 1690182"/>
                  <a:gd name="connsiteY39" fmla="*/ 789627 h 968245"/>
                  <a:gd name="connsiteX40" fmla="*/ 1467444 w 1690182"/>
                  <a:gd name="connsiteY40" fmla="*/ 794511 h 968245"/>
                  <a:gd name="connsiteX41" fmla="*/ 1471903 w 1690182"/>
                  <a:gd name="connsiteY41" fmla="*/ 792175 h 968245"/>
                  <a:gd name="connsiteX42" fmla="*/ 1479335 w 1690182"/>
                  <a:gd name="connsiteY42" fmla="*/ 781770 h 968245"/>
                  <a:gd name="connsiteX43" fmla="*/ 1554289 w 1690182"/>
                  <a:gd name="connsiteY43" fmla="*/ 674966 h 968245"/>
                  <a:gd name="connsiteX44" fmla="*/ 1668525 w 1690182"/>
                  <a:gd name="connsiteY44" fmla="*/ 659041 h 968245"/>
                  <a:gd name="connsiteX45" fmla="*/ 1691669 w 1690182"/>
                  <a:gd name="connsiteY45" fmla="*/ 686645 h 968245"/>
                  <a:gd name="connsiteX46" fmla="*/ 1691882 w 1690182"/>
                  <a:gd name="connsiteY46" fmla="*/ 429932 h 968245"/>
                  <a:gd name="connsiteX47" fmla="*/ 1059762 w 1690182"/>
                  <a:gd name="connsiteY47" fmla="*/ 519537 h 968245"/>
                  <a:gd name="connsiteX48" fmla="*/ 1058488 w 1690182"/>
                  <a:gd name="connsiteY48" fmla="*/ 522510 h 968245"/>
                  <a:gd name="connsiteX49" fmla="*/ 971218 w 1690182"/>
                  <a:gd name="connsiteY49" fmla="*/ 522298 h 968245"/>
                  <a:gd name="connsiteX50" fmla="*/ 970794 w 1690182"/>
                  <a:gd name="connsiteY50" fmla="*/ 446070 h 968245"/>
                  <a:gd name="connsiteX51" fmla="*/ 981835 w 1690182"/>
                  <a:gd name="connsiteY51" fmla="*/ 434816 h 968245"/>
                  <a:gd name="connsiteX52" fmla="*/ 1049570 w 1690182"/>
                  <a:gd name="connsiteY52" fmla="*/ 435028 h 968245"/>
                  <a:gd name="connsiteX53" fmla="*/ 1059974 w 1690182"/>
                  <a:gd name="connsiteY53" fmla="*/ 442460 h 968245"/>
                  <a:gd name="connsiteX54" fmla="*/ 1059762 w 1690182"/>
                  <a:gd name="connsiteY54" fmla="*/ 519537 h 968245"/>
                  <a:gd name="connsiteX55" fmla="*/ 1060399 w 1690182"/>
                  <a:gd name="connsiteY55" fmla="*/ 354766 h 968245"/>
                  <a:gd name="connsiteX56" fmla="*/ 1060399 w 1690182"/>
                  <a:gd name="connsiteY56" fmla="*/ 398294 h 968245"/>
                  <a:gd name="connsiteX57" fmla="*/ 1050844 w 1690182"/>
                  <a:gd name="connsiteY57" fmla="*/ 407849 h 968245"/>
                  <a:gd name="connsiteX58" fmla="*/ 980986 w 1690182"/>
                  <a:gd name="connsiteY58" fmla="*/ 407849 h 968245"/>
                  <a:gd name="connsiteX59" fmla="*/ 971006 w 1690182"/>
                  <a:gd name="connsiteY59" fmla="*/ 396596 h 968245"/>
                  <a:gd name="connsiteX60" fmla="*/ 971218 w 1690182"/>
                  <a:gd name="connsiteY60" fmla="*/ 320367 h 968245"/>
                  <a:gd name="connsiteX61" fmla="*/ 1021754 w 1690182"/>
                  <a:gd name="connsiteY61" fmla="*/ 319518 h 968245"/>
                  <a:gd name="connsiteX62" fmla="*/ 1058488 w 1690182"/>
                  <a:gd name="connsiteY62" fmla="*/ 320155 h 968245"/>
                  <a:gd name="connsiteX63" fmla="*/ 1060399 w 1690182"/>
                  <a:gd name="connsiteY63" fmla="*/ 354766 h 968245"/>
                  <a:gd name="connsiteX64" fmla="*/ 1113907 w 1690182"/>
                  <a:gd name="connsiteY64" fmla="*/ 362834 h 968245"/>
                  <a:gd name="connsiteX65" fmla="*/ 1113907 w 1690182"/>
                  <a:gd name="connsiteY65" fmla="*/ 328861 h 968245"/>
                  <a:gd name="connsiteX66" fmla="*/ 1122613 w 1690182"/>
                  <a:gd name="connsiteY66" fmla="*/ 319943 h 968245"/>
                  <a:gd name="connsiteX67" fmla="*/ 1193532 w 1690182"/>
                  <a:gd name="connsiteY67" fmla="*/ 319943 h 968245"/>
                  <a:gd name="connsiteX68" fmla="*/ 1202451 w 1690182"/>
                  <a:gd name="connsiteY68" fmla="*/ 328648 h 968245"/>
                  <a:gd name="connsiteX69" fmla="*/ 1202451 w 1690182"/>
                  <a:gd name="connsiteY69" fmla="*/ 398507 h 968245"/>
                  <a:gd name="connsiteX70" fmla="*/ 1193745 w 1690182"/>
                  <a:gd name="connsiteY70" fmla="*/ 407425 h 968245"/>
                  <a:gd name="connsiteX71" fmla="*/ 1122825 w 1690182"/>
                  <a:gd name="connsiteY71" fmla="*/ 407425 h 968245"/>
                  <a:gd name="connsiteX72" fmla="*/ 1113907 w 1690182"/>
                  <a:gd name="connsiteY72" fmla="*/ 398719 h 968245"/>
                  <a:gd name="connsiteX73" fmla="*/ 1113907 w 1690182"/>
                  <a:gd name="connsiteY73" fmla="*/ 362834 h 968245"/>
                  <a:gd name="connsiteX74" fmla="*/ 1202238 w 1690182"/>
                  <a:gd name="connsiteY74" fmla="*/ 514017 h 968245"/>
                  <a:gd name="connsiteX75" fmla="*/ 1193108 w 1690182"/>
                  <a:gd name="connsiteY75" fmla="*/ 522510 h 968245"/>
                  <a:gd name="connsiteX76" fmla="*/ 1123037 w 1690182"/>
                  <a:gd name="connsiteY76" fmla="*/ 522510 h 968245"/>
                  <a:gd name="connsiteX77" fmla="*/ 1113695 w 1690182"/>
                  <a:gd name="connsiteY77" fmla="*/ 512955 h 968245"/>
                  <a:gd name="connsiteX78" fmla="*/ 1113695 w 1690182"/>
                  <a:gd name="connsiteY78" fmla="*/ 443946 h 968245"/>
                  <a:gd name="connsiteX79" fmla="*/ 1123462 w 1690182"/>
                  <a:gd name="connsiteY79" fmla="*/ 435028 h 968245"/>
                  <a:gd name="connsiteX80" fmla="*/ 1158497 w 1690182"/>
                  <a:gd name="connsiteY80" fmla="*/ 435028 h 968245"/>
                  <a:gd name="connsiteX81" fmla="*/ 1193532 w 1690182"/>
                  <a:gd name="connsiteY81" fmla="*/ 435028 h 968245"/>
                  <a:gd name="connsiteX82" fmla="*/ 1202238 w 1690182"/>
                  <a:gd name="connsiteY82" fmla="*/ 443734 h 968245"/>
                  <a:gd name="connsiteX83" fmla="*/ 1202238 w 1690182"/>
                  <a:gd name="connsiteY83" fmla="*/ 514017 h 96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690182" h="968245">
                    <a:moveTo>
                      <a:pt x="1691882" y="429932"/>
                    </a:moveTo>
                    <a:cubicBezTo>
                      <a:pt x="1691882" y="420165"/>
                      <a:pt x="1688484" y="414432"/>
                      <a:pt x="1680840" y="409123"/>
                    </a:cubicBezTo>
                    <a:cubicBezTo>
                      <a:pt x="1638161" y="378759"/>
                      <a:pt x="1595906" y="347971"/>
                      <a:pt x="1553440" y="317182"/>
                    </a:cubicBezTo>
                    <a:cubicBezTo>
                      <a:pt x="1408840" y="212714"/>
                      <a:pt x="1264240" y="108245"/>
                      <a:pt x="1119852" y="3564"/>
                    </a:cubicBezTo>
                    <a:cubicBezTo>
                      <a:pt x="1113695" y="-895"/>
                      <a:pt x="1109660" y="-1320"/>
                      <a:pt x="1103290" y="3140"/>
                    </a:cubicBezTo>
                    <a:cubicBezTo>
                      <a:pt x="913888" y="140308"/>
                      <a:pt x="724698" y="277263"/>
                      <a:pt x="535295" y="413795"/>
                    </a:cubicBezTo>
                    <a:cubicBezTo>
                      <a:pt x="528076" y="418891"/>
                      <a:pt x="525528" y="424624"/>
                      <a:pt x="525740" y="433329"/>
                    </a:cubicBezTo>
                    <a:cubicBezTo>
                      <a:pt x="526165" y="478344"/>
                      <a:pt x="525740" y="650335"/>
                      <a:pt x="525740" y="651185"/>
                    </a:cubicBezTo>
                    <a:lnTo>
                      <a:pt x="525740" y="651397"/>
                    </a:lnTo>
                    <a:cubicBezTo>
                      <a:pt x="525740" y="651397"/>
                      <a:pt x="525528" y="653096"/>
                      <a:pt x="525316" y="653945"/>
                    </a:cubicBezTo>
                    <a:cubicBezTo>
                      <a:pt x="521281" y="656068"/>
                      <a:pt x="178786" y="655007"/>
                      <a:pt x="11891" y="655007"/>
                    </a:cubicBezTo>
                    <a:cubicBezTo>
                      <a:pt x="212" y="655007"/>
                      <a:pt x="212" y="655007"/>
                      <a:pt x="212" y="666260"/>
                    </a:cubicBezTo>
                    <a:cubicBezTo>
                      <a:pt x="212" y="763510"/>
                      <a:pt x="212" y="860759"/>
                      <a:pt x="0" y="958221"/>
                    </a:cubicBezTo>
                    <a:cubicBezTo>
                      <a:pt x="0" y="966714"/>
                      <a:pt x="1699" y="969687"/>
                      <a:pt x="10829" y="969687"/>
                    </a:cubicBezTo>
                    <a:cubicBezTo>
                      <a:pt x="219554" y="969474"/>
                      <a:pt x="428279" y="969474"/>
                      <a:pt x="637004" y="969687"/>
                    </a:cubicBezTo>
                    <a:cubicBezTo>
                      <a:pt x="646134" y="969687"/>
                      <a:pt x="647833" y="966926"/>
                      <a:pt x="647833" y="958433"/>
                    </a:cubicBezTo>
                    <a:cubicBezTo>
                      <a:pt x="647620" y="862245"/>
                      <a:pt x="647620" y="766058"/>
                      <a:pt x="647620" y="669658"/>
                    </a:cubicBezTo>
                    <a:cubicBezTo>
                      <a:pt x="647620" y="665836"/>
                      <a:pt x="646771" y="661801"/>
                      <a:pt x="648470" y="658192"/>
                    </a:cubicBezTo>
                    <a:cubicBezTo>
                      <a:pt x="648894" y="653308"/>
                      <a:pt x="648470" y="648212"/>
                      <a:pt x="649531" y="643541"/>
                    </a:cubicBezTo>
                    <a:cubicBezTo>
                      <a:pt x="666093" y="567525"/>
                      <a:pt x="749116" y="528880"/>
                      <a:pt x="819187" y="573683"/>
                    </a:cubicBezTo>
                    <a:cubicBezTo>
                      <a:pt x="853373" y="595553"/>
                      <a:pt x="869510" y="629314"/>
                      <a:pt x="869298" y="670295"/>
                    </a:cubicBezTo>
                    <a:cubicBezTo>
                      <a:pt x="869298" y="769667"/>
                      <a:pt x="869298" y="869040"/>
                      <a:pt x="869298" y="968200"/>
                    </a:cubicBezTo>
                    <a:cubicBezTo>
                      <a:pt x="880551" y="970536"/>
                      <a:pt x="892017" y="969899"/>
                      <a:pt x="903271" y="968413"/>
                    </a:cubicBezTo>
                    <a:cubicBezTo>
                      <a:pt x="915587" y="922336"/>
                      <a:pt x="952320" y="901315"/>
                      <a:pt x="993089" y="907260"/>
                    </a:cubicBezTo>
                    <a:cubicBezTo>
                      <a:pt x="1038316" y="914055"/>
                      <a:pt x="1083119" y="923185"/>
                      <a:pt x="1128133" y="931042"/>
                    </a:cubicBezTo>
                    <a:cubicBezTo>
                      <a:pt x="1132380" y="931679"/>
                      <a:pt x="1137901" y="934439"/>
                      <a:pt x="1140661" y="929343"/>
                    </a:cubicBezTo>
                    <a:cubicBezTo>
                      <a:pt x="1143422" y="924459"/>
                      <a:pt x="1137689" y="921911"/>
                      <a:pt x="1134928" y="919151"/>
                    </a:cubicBezTo>
                    <a:cubicBezTo>
                      <a:pt x="1102653" y="886664"/>
                      <a:pt x="1070378" y="854601"/>
                      <a:pt x="1038104" y="822114"/>
                    </a:cubicBezTo>
                    <a:cubicBezTo>
                      <a:pt x="1018356" y="802155"/>
                      <a:pt x="1011774" y="777736"/>
                      <a:pt x="1017082" y="750982"/>
                    </a:cubicBezTo>
                    <a:cubicBezTo>
                      <a:pt x="1022815" y="722105"/>
                      <a:pt x="1039590" y="700446"/>
                      <a:pt x="1068467" y="693015"/>
                    </a:cubicBezTo>
                    <a:cubicBezTo>
                      <a:pt x="1098619" y="685371"/>
                      <a:pt x="1127921" y="687282"/>
                      <a:pt x="1152127" y="711912"/>
                    </a:cubicBezTo>
                    <a:cubicBezTo>
                      <a:pt x="1183553" y="743975"/>
                      <a:pt x="1216040" y="775188"/>
                      <a:pt x="1247678" y="807038"/>
                    </a:cubicBezTo>
                    <a:cubicBezTo>
                      <a:pt x="1253411" y="812771"/>
                      <a:pt x="1257870" y="813833"/>
                      <a:pt x="1265089" y="810011"/>
                    </a:cubicBezTo>
                    <a:cubicBezTo>
                      <a:pt x="1274220" y="805340"/>
                      <a:pt x="1283775" y="801305"/>
                      <a:pt x="1293542" y="798333"/>
                    </a:cubicBezTo>
                    <a:cubicBezTo>
                      <a:pt x="1302035" y="795785"/>
                      <a:pt x="1305008" y="791538"/>
                      <a:pt x="1305008" y="782408"/>
                    </a:cubicBezTo>
                    <a:cubicBezTo>
                      <a:pt x="1304583" y="736756"/>
                      <a:pt x="1304371" y="691104"/>
                      <a:pt x="1305008" y="645452"/>
                    </a:cubicBezTo>
                    <a:cubicBezTo>
                      <a:pt x="1305433" y="598526"/>
                      <a:pt x="1347475" y="562429"/>
                      <a:pt x="1393764" y="568374"/>
                    </a:cubicBezTo>
                    <a:cubicBezTo>
                      <a:pt x="1434532" y="573683"/>
                      <a:pt x="1463622" y="605957"/>
                      <a:pt x="1463834" y="647363"/>
                    </a:cubicBezTo>
                    <a:cubicBezTo>
                      <a:pt x="1464259" y="691528"/>
                      <a:pt x="1463834" y="735906"/>
                      <a:pt x="1464047" y="780072"/>
                    </a:cubicBezTo>
                    <a:cubicBezTo>
                      <a:pt x="1464047" y="783257"/>
                      <a:pt x="1464047" y="786442"/>
                      <a:pt x="1464259" y="789627"/>
                    </a:cubicBezTo>
                    <a:cubicBezTo>
                      <a:pt x="1464259" y="791750"/>
                      <a:pt x="1464896" y="793874"/>
                      <a:pt x="1467444" y="794511"/>
                    </a:cubicBezTo>
                    <a:cubicBezTo>
                      <a:pt x="1469567" y="794935"/>
                      <a:pt x="1470841" y="793449"/>
                      <a:pt x="1471903" y="792175"/>
                    </a:cubicBezTo>
                    <a:cubicBezTo>
                      <a:pt x="1474451" y="788778"/>
                      <a:pt x="1476999" y="785380"/>
                      <a:pt x="1479335" y="781770"/>
                    </a:cubicBezTo>
                    <a:cubicBezTo>
                      <a:pt x="1504390" y="746098"/>
                      <a:pt x="1529021" y="710214"/>
                      <a:pt x="1554289" y="674966"/>
                    </a:cubicBezTo>
                    <a:cubicBezTo>
                      <a:pt x="1580194" y="638869"/>
                      <a:pt x="1633490" y="631650"/>
                      <a:pt x="1668525" y="659041"/>
                    </a:cubicBezTo>
                    <a:cubicBezTo>
                      <a:pt x="1677868" y="666260"/>
                      <a:pt x="1684238" y="675816"/>
                      <a:pt x="1691669" y="686645"/>
                    </a:cubicBezTo>
                    <a:cubicBezTo>
                      <a:pt x="1691669" y="599800"/>
                      <a:pt x="1691457" y="514866"/>
                      <a:pt x="1691882" y="429932"/>
                    </a:cubicBezTo>
                    <a:close/>
                    <a:moveTo>
                      <a:pt x="1059762" y="519537"/>
                    </a:moveTo>
                    <a:cubicBezTo>
                      <a:pt x="1059762" y="520599"/>
                      <a:pt x="1058912" y="521448"/>
                      <a:pt x="1058488" y="522510"/>
                    </a:cubicBezTo>
                    <a:cubicBezTo>
                      <a:pt x="1029398" y="523572"/>
                      <a:pt x="1000308" y="523996"/>
                      <a:pt x="971218" y="522298"/>
                    </a:cubicBezTo>
                    <a:cubicBezTo>
                      <a:pt x="971218" y="496817"/>
                      <a:pt x="971218" y="471337"/>
                      <a:pt x="970794" y="446070"/>
                    </a:cubicBezTo>
                    <a:cubicBezTo>
                      <a:pt x="970581" y="437788"/>
                      <a:pt x="973766" y="434816"/>
                      <a:pt x="981835" y="434816"/>
                    </a:cubicBezTo>
                    <a:cubicBezTo>
                      <a:pt x="1004342" y="435240"/>
                      <a:pt x="1027062" y="435028"/>
                      <a:pt x="1049570" y="435028"/>
                    </a:cubicBezTo>
                    <a:cubicBezTo>
                      <a:pt x="1054878" y="435028"/>
                      <a:pt x="1059974" y="435453"/>
                      <a:pt x="1059974" y="442460"/>
                    </a:cubicBezTo>
                    <a:cubicBezTo>
                      <a:pt x="1060186" y="468152"/>
                      <a:pt x="1059974" y="493845"/>
                      <a:pt x="1059762" y="519537"/>
                    </a:cubicBezTo>
                    <a:close/>
                    <a:moveTo>
                      <a:pt x="1060399" y="354766"/>
                    </a:moveTo>
                    <a:cubicBezTo>
                      <a:pt x="1060823" y="369204"/>
                      <a:pt x="1060399" y="383643"/>
                      <a:pt x="1060399" y="398294"/>
                    </a:cubicBezTo>
                    <a:cubicBezTo>
                      <a:pt x="1060399" y="404877"/>
                      <a:pt x="1057851" y="407849"/>
                      <a:pt x="1050844" y="407849"/>
                    </a:cubicBezTo>
                    <a:cubicBezTo>
                      <a:pt x="1027487" y="407637"/>
                      <a:pt x="1004130" y="407637"/>
                      <a:pt x="980986" y="407849"/>
                    </a:cubicBezTo>
                    <a:cubicBezTo>
                      <a:pt x="972705" y="407849"/>
                      <a:pt x="970794" y="403815"/>
                      <a:pt x="971006" y="396596"/>
                    </a:cubicBezTo>
                    <a:cubicBezTo>
                      <a:pt x="971218" y="371115"/>
                      <a:pt x="971218" y="345635"/>
                      <a:pt x="971218" y="320367"/>
                    </a:cubicBezTo>
                    <a:cubicBezTo>
                      <a:pt x="987993" y="318032"/>
                      <a:pt x="1004767" y="319518"/>
                      <a:pt x="1021754" y="319518"/>
                    </a:cubicBezTo>
                    <a:cubicBezTo>
                      <a:pt x="1034069" y="319306"/>
                      <a:pt x="1046385" y="318456"/>
                      <a:pt x="1058488" y="320155"/>
                    </a:cubicBezTo>
                    <a:cubicBezTo>
                      <a:pt x="1062310" y="331621"/>
                      <a:pt x="1059974" y="343300"/>
                      <a:pt x="1060399" y="354766"/>
                    </a:cubicBezTo>
                    <a:close/>
                    <a:moveTo>
                      <a:pt x="1113907" y="362834"/>
                    </a:moveTo>
                    <a:cubicBezTo>
                      <a:pt x="1113907" y="351581"/>
                      <a:pt x="1114119" y="340327"/>
                      <a:pt x="1113907" y="328861"/>
                    </a:cubicBezTo>
                    <a:cubicBezTo>
                      <a:pt x="1113695" y="322703"/>
                      <a:pt x="1116243" y="319943"/>
                      <a:pt x="1122613" y="319943"/>
                    </a:cubicBezTo>
                    <a:cubicBezTo>
                      <a:pt x="1146182" y="320155"/>
                      <a:pt x="1169963" y="320155"/>
                      <a:pt x="1193532" y="319943"/>
                    </a:cubicBezTo>
                    <a:cubicBezTo>
                      <a:pt x="1199903" y="319943"/>
                      <a:pt x="1202451" y="322491"/>
                      <a:pt x="1202451" y="328648"/>
                    </a:cubicBezTo>
                    <a:cubicBezTo>
                      <a:pt x="1202238" y="352005"/>
                      <a:pt x="1202238" y="375150"/>
                      <a:pt x="1202451" y="398507"/>
                    </a:cubicBezTo>
                    <a:cubicBezTo>
                      <a:pt x="1202451" y="404664"/>
                      <a:pt x="1200115" y="407425"/>
                      <a:pt x="1193745" y="407425"/>
                    </a:cubicBezTo>
                    <a:cubicBezTo>
                      <a:pt x="1170176" y="407212"/>
                      <a:pt x="1146394" y="407212"/>
                      <a:pt x="1122825" y="407425"/>
                    </a:cubicBezTo>
                    <a:cubicBezTo>
                      <a:pt x="1116455" y="407425"/>
                      <a:pt x="1113907" y="405089"/>
                      <a:pt x="1113907" y="398719"/>
                    </a:cubicBezTo>
                    <a:cubicBezTo>
                      <a:pt x="1114119" y="386828"/>
                      <a:pt x="1113907" y="374937"/>
                      <a:pt x="1113907" y="362834"/>
                    </a:cubicBezTo>
                    <a:close/>
                    <a:moveTo>
                      <a:pt x="1202238" y="514017"/>
                    </a:moveTo>
                    <a:cubicBezTo>
                      <a:pt x="1202238" y="520599"/>
                      <a:pt x="1199266" y="522510"/>
                      <a:pt x="1193108" y="522510"/>
                    </a:cubicBezTo>
                    <a:cubicBezTo>
                      <a:pt x="1169751" y="522298"/>
                      <a:pt x="1146394" y="522298"/>
                      <a:pt x="1123037" y="522510"/>
                    </a:cubicBezTo>
                    <a:cubicBezTo>
                      <a:pt x="1116243" y="522510"/>
                      <a:pt x="1113695" y="519750"/>
                      <a:pt x="1113695" y="512955"/>
                    </a:cubicBezTo>
                    <a:cubicBezTo>
                      <a:pt x="1113907" y="490023"/>
                      <a:pt x="1113907" y="466878"/>
                      <a:pt x="1113695" y="443946"/>
                    </a:cubicBezTo>
                    <a:cubicBezTo>
                      <a:pt x="1113695" y="436727"/>
                      <a:pt x="1116880" y="434816"/>
                      <a:pt x="1123462" y="435028"/>
                    </a:cubicBezTo>
                    <a:cubicBezTo>
                      <a:pt x="1135140" y="435240"/>
                      <a:pt x="1146819" y="435028"/>
                      <a:pt x="1158497" y="435028"/>
                    </a:cubicBezTo>
                    <a:cubicBezTo>
                      <a:pt x="1170176" y="435028"/>
                      <a:pt x="1181854" y="435240"/>
                      <a:pt x="1193532" y="435028"/>
                    </a:cubicBezTo>
                    <a:cubicBezTo>
                      <a:pt x="1199903" y="434816"/>
                      <a:pt x="1202451" y="437576"/>
                      <a:pt x="1202238" y="443734"/>
                    </a:cubicBezTo>
                    <a:cubicBezTo>
                      <a:pt x="1202238" y="467303"/>
                      <a:pt x="1202238" y="490660"/>
                      <a:pt x="1202238" y="51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9" name="Graphic 12"/>
          <p:cNvSpPr/>
          <p:nvPr/>
        </p:nvSpPr>
        <p:spPr>
          <a:xfrm>
            <a:off x="5744203" y="2690485"/>
            <a:ext cx="551280" cy="313447"/>
          </a:xfrm>
          <a:custGeom>
            <a:avLst/>
            <a:gdLst>
              <a:gd name="connsiteX0" fmla="*/ 11922847 w 11944350"/>
              <a:gd name="connsiteY0" fmla="*/ 958396 h 6791325"/>
              <a:gd name="connsiteX1" fmla="*/ 9884497 w 11944350"/>
              <a:gd name="connsiteY1" fmla="*/ 6848 h 6791325"/>
              <a:gd name="connsiteX2" fmla="*/ 6293573 w 11944350"/>
              <a:gd name="connsiteY2" fmla="*/ 1401308 h 6791325"/>
              <a:gd name="connsiteX3" fmla="*/ 1673948 w 11944350"/>
              <a:gd name="connsiteY3" fmla="*/ 996496 h 6791325"/>
              <a:gd name="connsiteX4" fmla="*/ 1488210 w 11944350"/>
              <a:gd name="connsiteY4" fmla="*/ 2358571 h 6791325"/>
              <a:gd name="connsiteX5" fmla="*/ 1841588 w 11944350"/>
              <a:gd name="connsiteY5" fmla="*/ 3539671 h 6791325"/>
              <a:gd name="connsiteX6" fmla="*/ 155663 w 11944350"/>
              <a:gd name="connsiteY6" fmla="*/ 4530271 h 6791325"/>
              <a:gd name="connsiteX7" fmla="*/ 1294853 w 11944350"/>
              <a:gd name="connsiteY7" fmla="*/ 6156188 h 6791325"/>
              <a:gd name="connsiteX8" fmla="*/ 1816823 w 11944350"/>
              <a:gd name="connsiteY8" fmla="*/ 6426699 h 6791325"/>
              <a:gd name="connsiteX9" fmla="*/ 2181630 w 11944350"/>
              <a:gd name="connsiteY9" fmla="*/ 6753406 h 6791325"/>
              <a:gd name="connsiteX10" fmla="*/ 2930295 w 11944350"/>
              <a:gd name="connsiteY10" fmla="*/ 6784838 h 6791325"/>
              <a:gd name="connsiteX11" fmla="*/ 2451188 w 11944350"/>
              <a:gd name="connsiteY11" fmla="*/ 6126661 h 6791325"/>
              <a:gd name="connsiteX12" fmla="*/ 2352128 w 11944350"/>
              <a:gd name="connsiteY12" fmla="*/ 5419906 h 6791325"/>
              <a:gd name="connsiteX13" fmla="*/ 3638003 w 11944350"/>
              <a:gd name="connsiteY13" fmla="*/ 4676003 h 6791325"/>
              <a:gd name="connsiteX14" fmla="*/ 3425595 w 11944350"/>
              <a:gd name="connsiteY14" fmla="*/ 3607298 h 6791325"/>
              <a:gd name="connsiteX15" fmla="*/ 5353456 w 11944350"/>
              <a:gd name="connsiteY15" fmla="*/ 3782558 h 6791325"/>
              <a:gd name="connsiteX16" fmla="*/ 7006995 w 11944350"/>
              <a:gd name="connsiteY16" fmla="*/ 3392986 h 6791325"/>
              <a:gd name="connsiteX17" fmla="*/ 8492895 w 11944350"/>
              <a:gd name="connsiteY17" fmla="*/ 2407148 h 6791325"/>
              <a:gd name="connsiteX18" fmla="*/ 10588395 w 11944350"/>
              <a:gd name="connsiteY18" fmla="*/ 2607173 h 6791325"/>
              <a:gd name="connsiteX19" fmla="*/ 11922847 w 11944350"/>
              <a:gd name="connsiteY19" fmla="*/ 958396 h 679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44350" h="6791325">
                <a:moveTo>
                  <a:pt x="11922847" y="958396"/>
                </a:moveTo>
                <a:cubicBezTo>
                  <a:pt x="11710441" y="147818"/>
                  <a:pt x="10620780" y="-40777"/>
                  <a:pt x="9884497" y="6848"/>
                </a:cubicBezTo>
                <a:cubicBezTo>
                  <a:pt x="8818650" y="76381"/>
                  <a:pt x="7229881" y="1044121"/>
                  <a:pt x="6293573" y="1401308"/>
                </a:cubicBezTo>
                <a:cubicBezTo>
                  <a:pt x="4570501" y="2059486"/>
                  <a:pt x="3269385" y="-370342"/>
                  <a:pt x="1673948" y="996496"/>
                </a:cubicBezTo>
                <a:cubicBezTo>
                  <a:pt x="1366290" y="1260338"/>
                  <a:pt x="1319618" y="1964236"/>
                  <a:pt x="1488210" y="2358571"/>
                </a:cubicBezTo>
                <a:cubicBezTo>
                  <a:pt x="1616798" y="2657656"/>
                  <a:pt x="1783485" y="3209153"/>
                  <a:pt x="1841588" y="3539671"/>
                </a:cubicBezTo>
                <a:cubicBezTo>
                  <a:pt x="1971128" y="4275953"/>
                  <a:pt x="487133" y="3938768"/>
                  <a:pt x="155663" y="4530271"/>
                </a:cubicBezTo>
                <a:cubicBezTo>
                  <a:pt x="-386310" y="5498011"/>
                  <a:pt x="607148" y="5906633"/>
                  <a:pt x="1294853" y="6156188"/>
                </a:cubicBezTo>
                <a:cubicBezTo>
                  <a:pt x="1482495" y="6223816"/>
                  <a:pt x="1677758" y="6279061"/>
                  <a:pt x="1816823" y="6426699"/>
                </a:cubicBezTo>
                <a:cubicBezTo>
                  <a:pt x="1829205" y="6440033"/>
                  <a:pt x="2205443" y="6767693"/>
                  <a:pt x="2181630" y="6753406"/>
                </a:cubicBezTo>
                <a:cubicBezTo>
                  <a:pt x="2294025" y="6823891"/>
                  <a:pt x="2802660" y="6784838"/>
                  <a:pt x="2930295" y="6784838"/>
                </a:cubicBezTo>
                <a:cubicBezTo>
                  <a:pt x="2831235" y="6709591"/>
                  <a:pt x="2550248" y="6259058"/>
                  <a:pt x="2451188" y="6126661"/>
                </a:cubicBezTo>
                <a:cubicBezTo>
                  <a:pt x="2279738" y="5898061"/>
                  <a:pt x="2165438" y="5698036"/>
                  <a:pt x="2352128" y="5419906"/>
                </a:cubicBezTo>
                <a:cubicBezTo>
                  <a:pt x="2632163" y="5002711"/>
                  <a:pt x="3646575" y="5310368"/>
                  <a:pt x="3638003" y="4676003"/>
                </a:cubicBezTo>
                <a:cubicBezTo>
                  <a:pt x="3631335" y="4198801"/>
                  <a:pt x="2949345" y="4121648"/>
                  <a:pt x="3425595" y="3607298"/>
                </a:cubicBezTo>
                <a:cubicBezTo>
                  <a:pt x="3972330" y="3016748"/>
                  <a:pt x="4710518" y="3607298"/>
                  <a:pt x="5353456" y="3782558"/>
                </a:cubicBezTo>
                <a:cubicBezTo>
                  <a:pt x="5906858" y="3934006"/>
                  <a:pt x="6559320" y="3850186"/>
                  <a:pt x="7006995" y="3392986"/>
                </a:cubicBezTo>
                <a:cubicBezTo>
                  <a:pt x="7565160" y="2821486"/>
                  <a:pt x="7475626" y="2466203"/>
                  <a:pt x="8492895" y="2407148"/>
                </a:cubicBezTo>
                <a:cubicBezTo>
                  <a:pt x="9212985" y="2365238"/>
                  <a:pt x="9866400" y="2736713"/>
                  <a:pt x="10588395" y="2607173"/>
                </a:cubicBezTo>
                <a:cubicBezTo>
                  <a:pt x="11225618" y="2491921"/>
                  <a:pt x="12105728" y="1653721"/>
                  <a:pt x="11922847" y="95839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Text Placeholder 1"/>
          <p:cNvSpPr txBox="1"/>
          <p:nvPr/>
        </p:nvSpPr>
        <p:spPr>
          <a:xfrm>
            <a:off x="470264" y="10860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Outcome Achievement</a:t>
            </a:r>
            <a:endParaRPr lang="en-US" dirty="0"/>
          </a:p>
        </p:txBody>
      </p:sp>
      <p:sp>
        <p:nvSpPr>
          <p:cNvPr id="4" name="Slide Number Placeholder 2"/>
          <p:cNvSpPr txBox="1"/>
          <p:nvPr/>
        </p:nvSpPr>
        <p:spPr>
          <a:xfrm>
            <a:off x="9351780" y="638035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/>
          <a:srcRect l="70989" t="37674" r="3488" b="28275"/>
          <a:stretch>
            <a:fillRect/>
          </a:stretch>
        </p:blipFill>
        <p:spPr>
          <a:xfrm>
            <a:off x="439702" y="3686657"/>
            <a:ext cx="2732699" cy="20506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30936"/>
          </a:xfrm>
          <a:prstGeom prst="rect">
            <a:avLst/>
          </a:prstGeom>
          <a:solidFill>
            <a:srgbClr val="5CB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505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Learnt in Auditing </a:t>
            </a:r>
            <a:endParaRPr lang="en-MY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170" y="978480"/>
            <a:ext cx="1580707" cy="1580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0391" y="912926"/>
            <a:ext cx="400160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 Incentives for RE Producers</a:t>
            </a:r>
            <a:endParaRPr lang="en-US" altLang="ko-KR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Government approved - investment worth RM996 million </a:t>
            </a:r>
            <a:endParaRPr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increase the percentage of renewable energy in the energy mix for electricity generation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589" y="4198441"/>
            <a:ext cx="32464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Power Generation Mix</a:t>
            </a:r>
            <a:endParaRPr lang="en-US" altLang="ko-KR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MY" dirty="0">
                <a:latin typeface="Tahoma" panose="020B0604030504040204" pitchFamily="34" charset="0"/>
                <a:ea typeface="Calibri" panose="020F0502020204030204" pitchFamily="34" charset="0"/>
              </a:rPr>
              <a:t>G</a:t>
            </a:r>
            <a:r>
              <a:rPr lang="en-MY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eneration mix for 2015 and 2020 has reached the target set 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702" y="1120676"/>
            <a:ext cx="3643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 Contribution (installed capacity) </a:t>
            </a:r>
            <a:endParaRPr lang="en-US" altLang="ko-KR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&amp; 2021 – most contributed by the large hydropower programme</a:t>
            </a: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followed by the Large Scale Solar (LSS) programme 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Feed in Tariff Programme (</a:t>
            </a:r>
            <a:r>
              <a:rPr lang="en-MY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FiT</a:t>
            </a:r>
            <a:r>
              <a:rPr lang="en-MY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</a:t>
            </a:r>
            <a:endParaRPr lang="ko-KR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695" y="6212719"/>
            <a:ext cx="8496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6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Installed capacity </a:t>
            </a:r>
            <a:r>
              <a:rPr lang="en-MY" sz="1600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- </a:t>
            </a:r>
            <a:r>
              <a:rPr lang="en-MY" sz="1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term used in the energy sector that refers to the maximum ability to produce electricity (name plate rating) by an electrical power plant</a:t>
            </a:r>
            <a:endParaRPr lang="en-MY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8314660" y="4001042"/>
            <a:ext cx="28745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Promotion</a:t>
            </a:r>
            <a:endParaRPr lang="en-US" altLang="ko-KR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§"/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 Malaysia held the promotion</a:t>
            </a: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§"/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 - more focused on certain groups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coverage is less comprehensive</a:t>
            </a:r>
            <a:endParaRPr lang="ko-KR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687" y="4569887"/>
            <a:ext cx="1165324" cy="116532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593806" y="1577845"/>
            <a:ext cx="1890874" cy="793830"/>
            <a:chOff x="1786971" y="4942919"/>
            <a:chExt cx="2041538" cy="1037553"/>
          </a:xfrm>
        </p:grpSpPr>
        <p:sp>
          <p:nvSpPr>
            <p:cNvPr id="26" name="Rectangle: Rounded Corners 107"/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apezoid 27"/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rapezoid 93"/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rapezoid 90"/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rapezoid 87"/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0" name="Trapezoid 29"/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rapezoid 30"/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rapezoid 31"/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rapezoid 32"/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2" name="Rectangle: Rounded Corners 153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154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155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156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157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158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59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60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61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162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: Rounded Corners 163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1" name="Rectangle: Rounded Corners 142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43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144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145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146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147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148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149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150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Rounded Corners 151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152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0" name="Rectangle: Rounded Corners 131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132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133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134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135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136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137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138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9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140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141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9" name="Rectangle: Rounded Corners 120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121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122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123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124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125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126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127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128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129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130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Graphic 119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95" name="Slide Number Placeholder 2"/>
          <p:cNvSpPr txBox="1"/>
          <p:nvPr/>
        </p:nvSpPr>
        <p:spPr>
          <a:xfrm>
            <a:off x="9351780" y="638035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 rot="6250191">
            <a:off x="6526174" y="3879353"/>
            <a:ext cx="873507" cy="468945"/>
            <a:chOff x="1786971" y="4942919"/>
            <a:chExt cx="2041538" cy="1037553"/>
          </a:xfrm>
        </p:grpSpPr>
        <p:sp>
          <p:nvSpPr>
            <p:cNvPr id="38" name="Rectangle: Rounded Corners 70"/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39"/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Trapezoid 105"/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rapezoid 102"/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rapezoid 99"/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2" name="Trapezoid 41"/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rapezoid 42"/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rapezoid 43"/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rapezoid 44"/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4" name="Rectangle: Rounded Corners 116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117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118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119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120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121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: Rounded Corners 122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: Rounded Corners 123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124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125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126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3" name="Rectangle: Rounded Corners 105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106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107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108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109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10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11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12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113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: Rounded Corners 114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115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2" name="Rectangle: Rounded Corners 94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95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96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97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98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99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100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101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Rounded Corners 102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103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104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1" name="Rectangle: Rounded Corners 83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84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85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86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87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88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89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90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91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92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93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0" name="Graphic 8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5303912" y="3107385"/>
            <a:ext cx="1584176" cy="1584176"/>
          </a:xfrm>
          <a:prstGeom prst="ellipse">
            <a:avLst/>
          </a:prstGeom>
          <a:solidFill>
            <a:schemeClr val="accent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5"/>
          <p:cNvGrpSpPr/>
          <p:nvPr/>
        </p:nvGrpSpPr>
        <p:grpSpPr>
          <a:xfrm>
            <a:off x="4672541" y="2478816"/>
            <a:ext cx="2840396" cy="2840396"/>
            <a:chOff x="4814936" y="2697540"/>
            <a:chExt cx="2552092" cy="2552092"/>
          </a:xfrm>
        </p:grpSpPr>
        <p:sp>
          <p:nvSpPr>
            <p:cNvPr id="5" name="Oval 4"/>
            <p:cNvSpPr/>
            <p:nvPr/>
          </p:nvSpPr>
          <p:spPr>
            <a:xfrm>
              <a:off x="4814936" y="2697540"/>
              <a:ext cx="2552092" cy="2552092"/>
            </a:xfrm>
            <a:prstGeom prst="ellipse">
              <a:avLst/>
            </a:prstGeom>
            <a:noFill/>
            <a:ln w="666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/>
            <p:cNvSpPr/>
            <p:nvPr/>
          </p:nvSpPr>
          <p:spPr>
            <a:xfrm>
              <a:off x="6923941" y="3091910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/>
            <p:cNvSpPr/>
            <p:nvPr/>
          </p:nvSpPr>
          <p:spPr>
            <a:xfrm>
              <a:off x="6923941" y="464331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/>
            <p:cNvSpPr/>
            <p:nvPr/>
          </p:nvSpPr>
          <p:spPr>
            <a:xfrm>
              <a:off x="4889725" y="3091910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909151" y="4643314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86735" y="1381740"/>
            <a:ext cx="4551122" cy="120032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MY" altLang="ko-KR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governance of RE implementation in Malaysia involves two responsible parties based on their respective state/territorial jurisdiction</a:t>
            </a:r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129" y="4737596"/>
            <a:ext cx="3958536" cy="1477328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MY" altLang="ko-KR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auditing of RE management is a new audit carried out by the National Audit Department and has never been carried out previously</a:t>
            </a:r>
            <a:endParaRPr lang="ko-KR" altLang="en-US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4457" y="1037034"/>
            <a:ext cx="4140783" cy="2360005"/>
            <a:chOff x="-52882" y="4266050"/>
            <a:chExt cx="3975368" cy="2114200"/>
          </a:xfrm>
        </p:grpSpPr>
        <p:sp>
          <p:nvSpPr>
            <p:cNvPr id="22" name="TextBox 21"/>
            <p:cNvSpPr txBox="1"/>
            <p:nvPr/>
          </p:nvSpPr>
          <p:spPr>
            <a:xfrm>
              <a:off x="-52882" y="4266050"/>
              <a:ext cx="3975368" cy="579013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MY" altLang="ko-KR" b="1" dirty="0">
                  <a:solidFill>
                    <a:schemeClr val="accent3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&amp; information do not match the audit period</a:t>
              </a:r>
              <a:endParaRPr lang="ko-KR" altLang="en-US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52882" y="4808645"/>
              <a:ext cx="3975368" cy="157160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MY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official data report issued by the responsible party for the use of electricity from renewable energy and the avoidance of carbon dioxide (CO2) is from 2016 to 2018</a:t>
              </a:r>
              <a:endParaRPr lang="en-MY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MY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However - audit period is until 2021.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6838" y="4292368"/>
            <a:ext cx="4355729" cy="2096877"/>
            <a:chOff x="-527034" y="4232390"/>
            <a:chExt cx="4536207" cy="2096877"/>
          </a:xfrm>
        </p:grpSpPr>
        <p:sp>
          <p:nvSpPr>
            <p:cNvPr id="28" name="TextBox 27"/>
            <p:cNvSpPr txBox="1"/>
            <p:nvPr/>
          </p:nvSpPr>
          <p:spPr>
            <a:xfrm>
              <a:off x="181669" y="4232390"/>
              <a:ext cx="3740817" cy="64633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MY" altLang="ko-KR" b="1" dirty="0">
                  <a:solidFill>
                    <a:schemeClr val="accent3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Target data for 2015 and 2020 were released in 2010</a:t>
              </a:r>
              <a:endParaRPr lang="ko-KR" altLang="en-US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527034" y="4851939"/>
              <a:ext cx="4536207" cy="147732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MY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This target information is not updated until the audit date in 2021. </a:t>
              </a:r>
              <a:endParaRPr lang="en-MY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r"/>
              <a:r>
                <a:rPr lang="en-MY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Therefore, the target analysis compared to the actual achievement still uses past information.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Parallelogram 30"/>
          <p:cNvSpPr/>
          <p:nvPr/>
        </p:nvSpPr>
        <p:spPr>
          <a:xfrm flipH="1">
            <a:off x="5596545" y="3373678"/>
            <a:ext cx="992387" cy="105067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Freeform: Shape 140"/>
          <p:cNvSpPr/>
          <p:nvPr/>
        </p:nvSpPr>
        <p:spPr>
          <a:xfrm rot="16200000">
            <a:off x="5131854" y="4033961"/>
            <a:ext cx="232357" cy="192679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accent1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141"/>
          <p:cNvSpPr/>
          <p:nvPr/>
        </p:nvSpPr>
        <p:spPr>
          <a:xfrm rot="17251932">
            <a:off x="4907950" y="3591055"/>
            <a:ext cx="465707" cy="386183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accent1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142"/>
          <p:cNvSpPr/>
          <p:nvPr/>
        </p:nvSpPr>
        <p:spPr>
          <a:xfrm rot="17541636">
            <a:off x="5161346" y="3333016"/>
            <a:ext cx="290455" cy="240856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accent1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143"/>
          <p:cNvSpPr/>
          <p:nvPr/>
        </p:nvSpPr>
        <p:spPr>
          <a:xfrm rot="17882600">
            <a:off x="5380362" y="3168591"/>
            <a:ext cx="232357" cy="192679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accent1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31"/>
          <p:cNvSpPr/>
          <p:nvPr/>
        </p:nvSpPr>
        <p:spPr>
          <a:xfrm>
            <a:off x="5675973" y="2742773"/>
            <a:ext cx="955495" cy="576225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rgbClr val="82C65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8" name="Freeform: Shape 238"/>
          <p:cNvSpPr/>
          <p:nvPr/>
        </p:nvSpPr>
        <p:spPr>
          <a:xfrm rot="11059170" flipH="1">
            <a:off x="5683989" y="4253665"/>
            <a:ext cx="579016" cy="788717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630936"/>
          </a:xfrm>
          <a:prstGeom prst="rect">
            <a:avLst/>
          </a:prstGeom>
          <a:solidFill>
            <a:srgbClr val="5CB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 in Conducting the Audit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lide Number Placeholder 2"/>
          <p:cNvSpPr txBox="1"/>
          <p:nvPr/>
        </p:nvSpPr>
        <p:spPr>
          <a:xfrm>
            <a:off x="9351780" y="638035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56140" y="2073349"/>
            <a:ext cx="3240649" cy="4136532"/>
            <a:chOff x="4743450" y="1335205"/>
            <a:chExt cx="3240592" cy="3774323"/>
          </a:xfrm>
        </p:grpSpPr>
        <p:sp>
          <p:nvSpPr>
            <p:cNvPr id="33" name="Freeform: Shape 32"/>
            <p:cNvSpPr/>
            <p:nvPr/>
          </p:nvSpPr>
          <p:spPr>
            <a:xfrm>
              <a:off x="4743450" y="1335205"/>
              <a:ext cx="2365084" cy="3774323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6392512" y="2933634"/>
              <a:ext cx="1286414" cy="2052927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7430035" y="4044739"/>
              <a:ext cx="554007" cy="884114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5175911" y="1999241"/>
              <a:ext cx="1469324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6632772" y="3259788"/>
              <a:ext cx="905673" cy="93298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5379540" y="2024432"/>
              <a:ext cx="1414402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6761047" y="3284876"/>
              <a:ext cx="824434" cy="91610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6418281" y="2024329"/>
              <a:ext cx="926940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6646499" y="2049522"/>
              <a:ext cx="783536" cy="1257502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7301758" y="3281934"/>
              <a:ext cx="530925" cy="929410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7430035" y="3307022"/>
              <a:ext cx="442115" cy="88411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353382" y="2553608"/>
            <a:ext cx="6130022" cy="1161984"/>
            <a:chOff x="6903321" y="589327"/>
            <a:chExt cx="4714147" cy="1161984"/>
          </a:xfrm>
        </p:grpSpPr>
        <p:sp>
          <p:nvSpPr>
            <p:cNvPr id="136" name="TextBox 135"/>
            <p:cNvSpPr txBox="1"/>
            <p:nvPr userDrawn="1"/>
          </p:nvSpPr>
          <p:spPr>
            <a:xfrm>
              <a:off x="6903321" y="589327"/>
              <a:ext cx="4714147" cy="369332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Engaged With Other RE Stakeholders </a:t>
              </a:r>
              <a:endParaRPr lang="ko-KR" altLang="en-US" sz="24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903321" y="827981"/>
              <a:ext cx="4711025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MY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That involved in producing electricity from RE sources to obtain the latest data and information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373368" y="3824783"/>
            <a:ext cx="6075578" cy="1300804"/>
            <a:chOff x="7318210" y="968877"/>
            <a:chExt cx="4334783" cy="1300804"/>
          </a:xfrm>
        </p:grpSpPr>
        <p:sp>
          <p:nvSpPr>
            <p:cNvPr id="141" name="TextBox 140"/>
            <p:cNvSpPr txBox="1"/>
            <p:nvPr userDrawn="1"/>
          </p:nvSpPr>
          <p:spPr>
            <a:xfrm>
              <a:off x="7325221" y="968877"/>
              <a:ext cx="2521347" cy="369332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Monitoring</a:t>
              </a:r>
              <a:endParaRPr lang="ko-KR" altLang="en-US" sz="2400" b="1" dirty="0">
                <a:solidFill>
                  <a:schemeClr val="accent3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318210" y="1346351"/>
              <a:ext cx="4334783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MY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Ministries and regulatory agencies should enhance the monitoring of the generation performance of all RE programmes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5353382" y="5415125"/>
            <a:ext cx="5798197" cy="981894"/>
            <a:chOff x="7343410" y="812922"/>
            <a:chExt cx="4334783" cy="981894"/>
          </a:xfrm>
        </p:grpSpPr>
        <p:sp>
          <p:nvSpPr>
            <p:cNvPr id="146" name="TextBox 145"/>
            <p:cNvSpPr txBox="1"/>
            <p:nvPr userDrawn="1"/>
          </p:nvSpPr>
          <p:spPr>
            <a:xfrm>
              <a:off x="7343411" y="812922"/>
              <a:ext cx="3058882" cy="369332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Cooperation</a:t>
              </a:r>
              <a:endParaRPr lang="ko-KR" altLang="en-US" sz="2400" b="1" dirty="0">
                <a:solidFill>
                  <a:schemeClr val="accent4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343410" y="1148485"/>
              <a:ext cx="433478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MY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Between ministries/departments at the federal, state, and local government levels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373368" y="1115610"/>
            <a:ext cx="597677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Engaged with Technical Person</a:t>
            </a:r>
            <a:endParaRPr lang="ko-KR" altLang="en-US" sz="2400" b="1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3368" y="1528648"/>
            <a:ext cx="53040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Obtain internal advisory services from officer with an electrical background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20751" y="1257344"/>
            <a:ext cx="1443499" cy="5190190"/>
            <a:chOff x="4371466" y="1332165"/>
            <a:chExt cx="1443499" cy="5190190"/>
          </a:xfrm>
        </p:grpSpPr>
        <p:grpSp>
          <p:nvGrpSpPr>
            <p:cNvPr id="150" name="Group 149"/>
            <p:cNvGrpSpPr/>
            <p:nvPr/>
          </p:nvGrpSpPr>
          <p:grpSpPr>
            <a:xfrm>
              <a:off x="4371466" y="1332165"/>
              <a:ext cx="1443499" cy="5190190"/>
              <a:chOff x="5413413" y="748826"/>
              <a:chExt cx="1443499" cy="602156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5480957" y="818491"/>
                <a:ext cx="1306286" cy="587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Frame 117"/>
              <p:cNvSpPr/>
              <p:nvPr/>
            </p:nvSpPr>
            <p:spPr>
              <a:xfrm>
                <a:off x="5413413" y="748826"/>
                <a:ext cx="1443499" cy="6021560"/>
              </a:xfrm>
              <a:prstGeom prst="frame">
                <a:avLst>
                  <a:gd name="adj1" fmla="val 25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Rectangle 14"/>
            <p:cNvSpPr/>
            <p:nvPr/>
          </p:nvSpPr>
          <p:spPr>
            <a:xfrm>
              <a:off x="4727502" y="5399731"/>
              <a:ext cx="810150" cy="810150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73822" y="4278596"/>
              <a:ext cx="813417" cy="543802"/>
              <a:chOff x="4605577" y="3356216"/>
              <a:chExt cx="813417" cy="543802"/>
            </a:xfrm>
          </p:grpSpPr>
          <p:sp>
            <p:nvSpPr>
              <p:cNvPr id="46" name="Rectangle 7"/>
              <p:cNvSpPr/>
              <p:nvPr/>
            </p:nvSpPr>
            <p:spPr>
              <a:xfrm rot="18900000">
                <a:off x="5193330" y="3356216"/>
                <a:ext cx="225664" cy="502732"/>
              </a:xfrm>
              <a:custGeom>
                <a:avLst/>
                <a:gdLst/>
                <a:ahLst/>
                <a:cxnLst/>
                <a:rect l="l" t="t" r="r" b="b"/>
                <a:pathLst>
                  <a:path w="154109" h="343323">
                    <a:moveTo>
                      <a:pt x="102909" y="313772"/>
                    </a:moveTo>
                    <a:lnTo>
                      <a:pt x="102909" y="328547"/>
                    </a:lnTo>
                    <a:cubicBezTo>
                      <a:pt x="102909" y="336708"/>
                      <a:pt x="96294" y="343322"/>
                      <a:pt x="88133" y="343323"/>
                    </a:cubicBezTo>
                    <a:lnTo>
                      <a:pt x="65975" y="343322"/>
                    </a:lnTo>
                    <a:cubicBezTo>
                      <a:pt x="57814" y="343322"/>
                      <a:pt x="51199" y="336708"/>
                      <a:pt x="51199" y="328547"/>
                    </a:cubicBezTo>
                    <a:cubicBezTo>
                      <a:pt x="51199" y="323622"/>
                      <a:pt x="51200" y="318696"/>
                      <a:pt x="51200" y="313771"/>
                    </a:cubicBezTo>
                    <a:close/>
                    <a:moveTo>
                      <a:pt x="123327" y="15459"/>
                    </a:moveTo>
                    <a:cubicBezTo>
                      <a:pt x="141678" y="29245"/>
                      <a:pt x="152926" y="50497"/>
                      <a:pt x="154008" y="73425"/>
                    </a:cubicBezTo>
                    <a:cubicBezTo>
                      <a:pt x="155089" y="96353"/>
                      <a:pt x="145890" y="118568"/>
                      <a:pt x="128916" y="134021"/>
                    </a:cubicBezTo>
                    <a:lnTo>
                      <a:pt x="119294" y="123450"/>
                    </a:lnTo>
                    <a:cubicBezTo>
                      <a:pt x="133118" y="110865"/>
                      <a:pt x="140611" y="92772"/>
                      <a:pt x="139730" y="74098"/>
                    </a:cubicBezTo>
                    <a:cubicBezTo>
                      <a:pt x="138850" y="55424"/>
                      <a:pt x="129689" y="38115"/>
                      <a:pt x="114743" y="26887"/>
                    </a:cubicBezTo>
                    <a:close/>
                    <a:moveTo>
                      <a:pt x="136698" y="17411"/>
                    </a:moveTo>
                    <a:cubicBezTo>
                      <a:pt x="103758" y="-15529"/>
                      <a:pt x="50351" y="-15529"/>
                      <a:pt x="17412" y="17411"/>
                    </a:cubicBezTo>
                    <a:cubicBezTo>
                      <a:pt x="-15528" y="50351"/>
                      <a:pt x="-15528" y="103757"/>
                      <a:pt x="17412" y="136697"/>
                    </a:cubicBezTo>
                    <a:cubicBezTo>
                      <a:pt x="50351" y="169637"/>
                      <a:pt x="103758" y="169637"/>
                      <a:pt x="136698" y="136697"/>
                    </a:cubicBezTo>
                    <a:cubicBezTo>
                      <a:pt x="169637" y="103757"/>
                      <a:pt x="169637" y="50351"/>
                      <a:pt x="136698" y="17411"/>
                    </a:cubicBezTo>
                    <a:close/>
                    <a:moveTo>
                      <a:pt x="154109" y="0"/>
                    </a:moveTo>
                    <a:cubicBezTo>
                      <a:pt x="196665" y="42556"/>
                      <a:pt x="196665" y="111552"/>
                      <a:pt x="154109" y="154108"/>
                    </a:cubicBezTo>
                    <a:cubicBezTo>
                      <a:pt x="139576" y="168641"/>
                      <a:pt x="121959" y="178211"/>
                      <a:pt x="102912" y="180994"/>
                    </a:cubicBezTo>
                    <a:lnTo>
                      <a:pt x="102912" y="308310"/>
                    </a:lnTo>
                    <a:lnTo>
                      <a:pt x="51197" y="308310"/>
                    </a:lnTo>
                    <a:lnTo>
                      <a:pt x="51197" y="180994"/>
                    </a:lnTo>
                    <a:cubicBezTo>
                      <a:pt x="32150" y="178211"/>
                      <a:pt x="14534" y="168641"/>
                      <a:pt x="0" y="154108"/>
                    </a:cubicBezTo>
                    <a:cubicBezTo>
                      <a:pt x="-42555" y="111552"/>
                      <a:pt x="-42555" y="42556"/>
                      <a:pt x="0" y="0"/>
                    </a:cubicBezTo>
                    <a:cubicBezTo>
                      <a:pt x="42556" y="-42556"/>
                      <a:pt x="111553" y="-42556"/>
                      <a:pt x="15410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ectangle 7"/>
              <p:cNvSpPr/>
              <p:nvPr/>
            </p:nvSpPr>
            <p:spPr>
              <a:xfrm>
                <a:off x="4605577" y="3428451"/>
                <a:ext cx="471567" cy="471567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01869" y="2055482"/>
                    </a:moveTo>
                    <a:lnTo>
                      <a:pt x="869869" y="2055482"/>
                    </a:lnTo>
                    <a:lnTo>
                      <a:pt x="869869" y="2919482"/>
                    </a:lnTo>
                    <a:lnTo>
                      <a:pt x="401869" y="2919482"/>
                    </a:lnTo>
                    <a:close/>
                    <a:moveTo>
                      <a:pt x="1121949" y="1695482"/>
                    </a:moveTo>
                    <a:lnTo>
                      <a:pt x="1589949" y="1695482"/>
                    </a:lnTo>
                    <a:lnTo>
                      <a:pt x="1589949" y="2919482"/>
                    </a:lnTo>
                    <a:lnTo>
                      <a:pt x="1121949" y="2919482"/>
                    </a:lnTo>
                    <a:close/>
                    <a:moveTo>
                      <a:pt x="1842029" y="1335482"/>
                    </a:moveTo>
                    <a:lnTo>
                      <a:pt x="2310029" y="1335482"/>
                    </a:lnTo>
                    <a:lnTo>
                      <a:pt x="2310029" y="2919482"/>
                    </a:lnTo>
                    <a:lnTo>
                      <a:pt x="1842029" y="2919482"/>
                    </a:lnTo>
                    <a:close/>
                    <a:moveTo>
                      <a:pt x="2562109" y="975482"/>
                    </a:moveTo>
                    <a:lnTo>
                      <a:pt x="3030109" y="975482"/>
                    </a:lnTo>
                    <a:lnTo>
                      <a:pt x="3030109" y="2919482"/>
                    </a:lnTo>
                    <a:lnTo>
                      <a:pt x="2562109" y="2919482"/>
                    </a:lnTo>
                    <a:close/>
                    <a:moveTo>
                      <a:pt x="2321888" y="224805"/>
                    </a:moveTo>
                    <a:lnTo>
                      <a:pt x="2880631" y="247420"/>
                    </a:lnTo>
                    <a:lnTo>
                      <a:pt x="2620844" y="742612"/>
                    </a:lnTo>
                    <a:lnTo>
                      <a:pt x="2546105" y="613161"/>
                    </a:lnTo>
                    <a:lnTo>
                      <a:pt x="541555" y="1770488"/>
                    </a:lnTo>
                    <a:lnTo>
                      <a:pt x="392077" y="1511585"/>
                    </a:lnTo>
                    <a:lnTo>
                      <a:pt x="2396627" y="354257"/>
                    </a:lnTo>
                    <a:close/>
                    <a:moveTo>
                      <a:pt x="0" y="0"/>
                    </a:moveTo>
                    <a:lnTo>
                      <a:pt x="180000" y="0"/>
                    </a:lnTo>
                    <a:lnTo>
                      <a:pt x="180000" y="3059999"/>
                    </a:lnTo>
                    <a:lnTo>
                      <a:pt x="3240000" y="3059999"/>
                    </a:lnTo>
                    <a:lnTo>
                      <a:pt x="3240000" y="3239999"/>
                    </a:lnTo>
                    <a:lnTo>
                      <a:pt x="180000" y="3239999"/>
                    </a:lnTo>
                    <a:lnTo>
                      <a:pt x="180000" y="3240000"/>
                    </a:lnTo>
                    <a:lnTo>
                      <a:pt x="0" y="3240000"/>
                    </a:lnTo>
                    <a:lnTo>
                      <a:pt x="0" y="3239999"/>
                    </a:lnTo>
                    <a:lnTo>
                      <a:pt x="0" y="30599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544051" y="3044379"/>
              <a:ext cx="1087883" cy="465124"/>
              <a:chOff x="4543165" y="2916421"/>
              <a:chExt cx="1087883" cy="465124"/>
            </a:xfrm>
          </p:grpSpPr>
          <p:sp>
            <p:nvSpPr>
              <p:cNvPr id="49" name="Round Same Side Corner Rectangle 8"/>
              <p:cNvSpPr/>
              <p:nvPr/>
            </p:nvSpPr>
            <p:spPr>
              <a:xfrm>
                <a:off x="4871356" y="2916421"/>
                <a:ext cx="445711" cy="465124"/>
              </a:xfrm>
              <a:custGeom>
                <a:avLst/>
                <a:gdLst/>
                <a:ahLst/>
                <a:cxnLst/>
                <a:rect l="l" t="t" r="r" b="b"/>
                <a:pathLst>
                  <a:path w="3197597" h="3202496">
                    <a:moveTo>
                      <a:pt x="601421" y="1611393"/>
                    </a:moveTo>
                    <a:lnTo>
                      <a:pt x="2596176" y="1611393"/>
                    </a:lnTo>
                    <a:cubicBezTo>
                      <a:pt x="2928331" y="1611393"/>
                      <a:pt x="3197594" y="1880656"/>
                      <a:pt x="3197594" y="2212811"/>
                    </a:cubicBezTo>
                    <a:lnTo>
                      <a:pt x="3197594" y="2776360"/>
                    </a:lnTo>
                    <a:lnTo>
                      <a:pt x="3197597" y="2776360"/>
                    </a:lnTo>
                    <a:lnTo>
                      <a:pt x="3197597" y="2914824"/>
                    </a:lnTo>
                    <a:lnTo>
                      <a:pt x="3197198" y="2914824"/>
                    </a:lnTo>
                    <a:lnTo>
                      <a:pt x="3197198" y="3202496"/>
                    </a:lnTo>
                    <a:lnTo>
                      <a:pt x="398" y="3202496"/>
                    </a:lnTo>
                    <a:lnTo>
                      <a:pt x="398" y="2914824"/>
                    </a:lnTo>
                    <a:lnTo>
                      <a:pt x="0" y="2914824"/>
                    </a:lnTo>
                    <a:lnTo>
                      <a:pt x="0" y="2212811"/>
                    </a:lnTo>
                    <a:cubicBezTo>
                      <a:pt x="0" y="1880656"/>
                      <a:pt x="269266" y="1611393"/>
                      <a:pt x="601421" y="1611393"/>
                    </a:cubicBezTo>
                    <a:close/>
                    <a:moveTo>
                      <a:pt x="1598801" y="0"/>
                    </a:moveTo>
                    <a:cubicBezTo>
                      <a:pt x="1998649" y="0"/>
                      <a:pt x="2322791" y="324142"/>
                      <a:pt x="2322791" y="723993"/>
                    </a:cubicBezTo>
                    <a:cubicBezTo>
                      <a:pt x="2322791" y="1123843"/>
                      <a:pt x="1998649" y="1447985"/>
                      <a:pt x="1598801" y="1447985"/>
                    </a:cubicBezTo>
                    <a:cubicBezTo>
                      <a:pt x="1198951" y="1447985"/>
                      <a:pt x="874809" y="1123843"/>
                      <a:pt x="874809" y="723993"/>
                    </a:cubicBezTo>
                    <a:cubicBezTo>
                      <a:pt x="874809" y="324142"/>
                      <a:pt x="1198951" y="0"/>
                      <a:pt x="15988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Round Same Side Corner Rectangle 8"/>
              <p:cNvSpPr/>
              <p:nvPr/>
            </p:nvSpPr>
            <p:spPr>
              <a:xfrm>
                <a:off x="5330984" y="3039533"/>
                <a:ext cx="300064" cy="342012"/>
              </a:xfrm>
              <a:custGeom>
                <a:avLst/>
                <a:gdLst/>
                <a:ahLst/>
                <a:cxnLst/>
                <a:rect l="l" t="t" r="r" b="b"/>
                <a:pathLst>
                  <a:path w="3197597" h="3202496">
                    <a:moveTo>
                      <a:pt x="601421" y="1611393"/>
                    </a:moveTo>
                    <a:lnTo>
                      <a:pt x="2596176" y="1611393"/>
                    </a:lnTo>
                    <a:cubicBezTo>
                      <a:pt x="2928331" y="1611393"/>
                      <a:pt x="3197594" y="1880656"/>
                      <a:pt x="3197594" y="2212811"/>
                    </a:cubicBezTo>
                    <a:lnTo>
                      <a:pt x="3197594" y="2776360"/>
                    </a:lnTo>
                    <a:lnTo>
                      <a:pt x="3197597" y="2776360"/>
                    </a:lnTo>
                    <a:lnTo>
                      <a:pt x="3197597" y="2914824"/>
                    </a:lnTo>
                    <a:lnTo>
                      <a:pt x="3197198" y="2914824"/>
                    </a:lnTo>
                    <a:lnTo>
                      <a:pt x="3197198" y="3202496"/>
                    </a:lnTo>
                    <a:lnTo>
                      <a:pt x="398" y="3202496"/>
                    </a:lnTo>
                    <a:lnTo>
                      <a:pt x="398" y="2914824"/>
                    </a:lnTo>
                    <a:lnTo>
                      <a:pt x="0" y="2914824"/>
                    </a:lnTo>
                    <a:lnTo>
                      <a:pt x="0" y="2212811"/>
                    </a:lnTo>
                    <a:cubicBezTo>
                      <a:pt x="0" y="1880656"/>
                      <a:pt x="269266" y="1611393"/>
                      <a:pt x="601421" y="1611393"/>
                    </a:cubicBezTo>
                    <a:close/>
                    <a:moveTo>
                      <a:pt x="1598801" y="0"/>
                    </a:moveTo>
                    <a:cubicBezTo>
                      <a:pt x="1998649" y="0"/>
                      <a:pt x="2322791" y="324142"/>
                      <a:pt x="2322791" y="723993"/>
                    </a:cubicBezTo>
                    <a:cubicBezTo>
                      <a:pt x="2322791" y="1123843"/>
                      <a:pt x="1998649" y="1447985"/>
                      <a:pt x="1598801" y="1447985"/>
                    </a:cubicBezTo>
                    <a:cubicBezTo>
                      <a:pt x="1198951" y="1447985"/>
                      <a:pt x="874809" y="1123843"/>
                      <a:pt x="874809" y="723993"/>
                    </a:cubicBezTo>
                    <a:cubicBezTo>
                      <a:pt x="874809" y="324142"/>
                      <a:pt x="1198951" y="0"/>
                      <a:pt x="15988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Round Same Side Corner Rectangle 8"/>
              <p:cNvSpPr/>
              <p:nvPr/>
            </p:nvSpPr>
            <p:spPr>
              <a:xfrm>
                <a:off x="4543165" y="3039533"/>
                <a:ext cx="300064" cy="342012"/>
              </a:xfrm>
              <a:custGeom>
                <a:avLst/>
                <a:gdLst/>
                <a:ahLst/>
                <a:cxnLst/>
                <a:rect l="l" t="t" r="r" b="b"/>
                <a:pathLst>
                  <a:path w="3197597" h="3202496">
                    <a:moveTo>
                      <a:pt x="601421" y="1611393"/>
                    </a:moveTo>
                    <a:lnTo>
                      <a:pt x="2596176" y="1611393"/>
                    </a:lnTo>
                    <a:cubicBezTo>
                      <a:pt x="2928331" y="1611393"/>
                      <a:pt x="3197594" y="1880656"/>
                      <a:pt x="3197594" y="2212811"/>
                    </a:cubicBezTo>
                    <a:lnTo>
                      <a:pt x="3197594" y="2776360"/>
                    </a:lnTo>
                    <a:lnTo>
                      <a:pt x="3197597" y="2776360"/>
                    </a:lnTo>
                    <a:lnTo>
                      <a:pt x="3197597" y="2914824"/>
                    </a:lnTo>
                    <a:lnTo>
                      <a:pt x="3197198" y="2914824"/>
                    </a:lnTo>
                    <a:lnTo>
                      <a:pt x="3197198" y="3202496"/>
                    </a:lnTo>
                    <a:lnTo>
                      <a:pt x="398" y="3202496"/>
                    </a:lnTo>
                    <a:lnTo>
                      <a:pt x="398" y="2914824"/>
                    </a:lnTo>
                    <a:lnTo>
                      <a:pt x="0" y="2914824"/>
                    </a:lnTo>
                    <a:lnTo>
                      <a:pt x="0" y="2212811"/>
                    </a:lnTo>
                    <a:cubicBezTo>
                      <a:pt x="0" y="1880656"/>
                      <a:pt x="269266" y="1611393"/>
                      <a:pt x="601421" y="1611393"/>
                    </a:cubicBezTo>
                    <a:close/>
                    <a:moveTo>
                      <a:pt x="1598801" y="0"/>
                    </a:moveTo>
                    <a:cubicBezTo>
                      <a:pt x="1998649" y="0"/>
                      <a:pt x="2322791" y="324142"/>
                      <a:pt x="2322791" y="723993"/>
                    </a:cubicBezTo>
                    <a:cubicBezTo>
                      <a:pt x="2322791" y="1123843"/>
                      <a:pt x="1998649" y="1447985"/>
                      <a:pt x="1598801" y="1447985"/>
                    </a:cubicBezTo>
                    <a:cubicBezTo>
                      <a:pt x="1198951" y="1447985"/>
                      <a:pt x="874809" y="1123843"/>
                      <a:pt x="874809" y="723993"/>
                    </a:cubicBezTo>
                    <a:cubicBezTo>
                      <a:pt x="874809" y="324142"/>
                      <a:pt x="1198951" y="0"/>
                      <a:pt x="15988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Oval 21"/>
            <p:cNvSpPr/>
            <p:nvPr/>
          </p:nvSpPr>
          <p:spPr>
            <a:xfrm rot="20700000">
              <a:off x="4683140" y="1709983"/>
              <a:ext cx="840995" cy="616606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12192000" cy="630936"/>
          </a:xfrm>
          <a:prstGeom prst="rect">
            <a:avLst/>
          </a:prstGeom>
          <a:solidFill>
            <a:srgbClr val="5CB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How to Address the Challenges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lide Number Placeholder 2"/>
          <p:cNvSpPr txBox="1"/>
          <p:nvPr/>
        </p:nvSpPr>
        <p:spPr>
          <a:xfrm>
            <a:off x="9351780" y="638035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4901299" y="1945709"/>
            <a:ext cx="2295222" cy="1166481"/>
            <a:chOff x="1786971" y="4942919"/>
            <a:chExt cx="2041538" cy="1037553"/>
          </a:xfrm>
        </p:grpSpPr>
        <p:sp>
          <p:nvSpPr>
            <p:cNvPr id="49" name="Rectangle: Rounded Corners 107"/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apezoid 49"/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/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Trapezoid 147"/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Trapezoid 144"/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Trapezoid 141"/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3" name="Trapezoid 52"/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rapezoid 53"/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rapezoid 54"/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rapezoid 55"/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26" name="Rectangle: Rounded Corners 153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154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: Rounded Corners 155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: Rounded Corners 156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Rounded Corners 157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: Rounded Corners 158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: Rounded Corners 159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: Rounded Corners 160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: Rounded Corners 161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: Rounded Corners 162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: Rounded Corners 163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15" name="Rectangle: Rounded Corners 142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Rounded Corners 143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: Rounded Corners 144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: Rounded Corners 145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: Rounded Corners 146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: Rounded Corners 147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: Rounded Corners 148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: Rounded Corners 149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: Rounded Corners 150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: Rounded Corners 151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: Rounded Corners 152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4" name="Rectangle: Rounded Corners 131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32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: Rounded Corners 133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: Rounded Corners 134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Rounded Corners 135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36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: Rounded Corners 137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: Rounded Corners 138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139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Rounded Corners 140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41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3" name="Rectangle: Rounded Corners 120"/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121"/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122"/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: Rounded Corners 123"/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Rounded Corners 124"/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Rounded Corners 125"/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Rounded Corners 126"/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: Rounded Corners 127"/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: Rounded Corners 128"/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: Rounded Corners 129"/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30"/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2" name="Graphic 119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4">
              <a:lumMod val="75000"/>
            </a:schemeClr>
          </a:solidFill>
        </p:grpSpPr>
        <p:sp>
          <p:nvSpPr>
            <p:cNvPr id="44" name="Freeform: Shape 43"/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/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/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-1" fmla="*/ 891999 w 906893"/>
                <a:gd name="connsiteY0-2" fmla="*/ 534735 h 577971"/>
                <a:gd name="connsiteX1-3" fmla="*/ 789633 w 906893"/>
                <a:gd name="connsiteY1-4" fmla="*/ 575295 h 577971"/>
                <a:gd name="connsiteX2-5" fmla="*/ 691774 w 906893"/>
                <a:gd name="connsiteY2-6" fmla="*/ 575295 h 577971"/>
                <a:gd name="connsiteX3-7" fmla="*/ 618379 w 906893"/>
                <a:gd name="connsiteY3-8" fmla="*/ 559521 h 577971"/>
                <a:gd name="connsiteX4-9" fmla="*/ 453242 w 906893"/>
                <a:gd name="connsiteY4-10" fmla="*/ 479045 h 577971"/>
                <a:gd name="connsiteX5-11" fmla="*/ 366006 w 906893"/>
                <a:gd name="connsiteY5-12" fmla="*/ 381186 h 577971"/>
                <a:gd name="connsiteX6-13" fmla="*/ 297762 w 906893"/>
                <a:gd name="connsiteY6-14" fmla="*/ 286224 h 577971"/>
                <a:gd name="connsiteX7-15" fmla="*/ 206985 w 906893"/>
                <a:gd name="connsiteY7-16" fmla="*/ 196091 h 577971"/>
                <a:gd name="connsiteX8-17" fmla="*/ 135844 w 906893"/>
                <a:gd name="connsiteY8-18" fmla="*/ 135250 h 577971"/>
                <a:gd name="connsiteX9-19" fmla="*/ 37663 w 906893"/>
                <a:gd name="connsiteY9-20" fmla="*/ 58959 h 577971"/>
                <a:gd name="connsiteX10-21" fmla="*/ 0 w 906893"/>
                <a:gd name="connsiteY10-22" fmla="*/ 31919 h 577971"/>
                <a:gd name="connsiteX11-23" fmla="*/ 351198 w 906893"/>
                <a:gd name="connsiteY11-24" fmla="*/ 7776 h 577971"/>
                <a:gd name="connsiteX12-25" fmla="*/ 639625 w 906893"/>
                <a:gd name="connsiteY12-26" fmla="*/ 45761 h 577971"/>
                <a:gd name="connsiteX13-27" fmla="*/ 823111 w 906893"/>
                <a:gd name="connsiteY13-28" fmla="*/ 233110 h 577971"/>
                <a:gd name="connsiteX14-29" fmla="*/ 906806 w 906893"/>
                <a:gd name="connsiteY14-30" fmla="*/ 491921 h 577971"/>
                <a:gd name="connsiteX15-31" fmla="*/ 906163 w 906893"/>
                <a:gd name="connsiteY15-32" fmla="*/ 499325 h 577971"/>
                <a:gd name="connsiteX16-33" fmla="*/ 833734 w 906893"/>
                <a:gd name="connsiteY16-34" fmla="*/ 455868 h 577971"/>
                <a:gd name="connsiteX17-35" fmla="*/ 717526 w 906893"/>
                <a:gd name="connsiteY17-36" fmla="*/ 356077 h 577971"/>
                <a:gd name="connsiteX18-37" fmla="*/ 642844 w 906893"/>
                <a:gd name="connsiteY18-38" fmla="*/ 254677 h 577971"/>
                <a:gd name="connsiteX19-39" fmla="*/ 559471 w 906893"/>
                <a:gd name="connsiteY19-40" fmla="*/ 178708 h 577971"/>
                <a:gd name="connsiteX20-41" fmla="*/ 481248 w 906893"/>
                <a:gd name="connsiteY20-42" fmla="*/ 168407 h 577971"/>
                <a:gd name="connsiteX21-43" fmla="*/ 502172 w 906893"/>
                <a:gd name="connsiteY21-44" fmla="*/ 175167 h 577971"/>
                <a:gd name="connsiteX22-45" fmla="*/ 607435 w 906893"/>
                <a:gd name="connsiteY22-46" fmla="*/ 247595 h 577971"/>
                <a:gd name="connsiteX23-47" fmla="*/ 673747 w 906893"/>
                <a:gd name="connsiteY23-48" fmla="*/ 347386 h 577971"/>
                <a:gd name="connsiteX24-49" fmla="*/ 769031 w 906893"/>
                <a:gd name="connsiteY24-50" fmla="*/ 441704 h 577971"/>
                <a:gd name="connsiteX25-51" fmla="*/ 891999 w 906893"/>
                <a:gd name="connsiteY25-52" fmla="*/ 534735 h 5779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-1" fmla="*/ 638659 w 638659"/>
                <a:gd name="connsiteY0-2" fmla="*/ 20878 h 408004"/>
                <a:gd name="connsiteX1-3" fmla="*/ 469338 w 638659"/>
                <a:gd name="connsiteY1-4" fmla="*/ 158653 h 408004"/>
                <a:gd name="connsiteX2-5" fmla="*/ 380170 w 638659"/>
                <a:gd name="connsiteY2-6" fmla="*/ 269066 h 408004"/>
                <a:gd name="connsiteX3-7" fmla="*/ 283276 w 638659"/>
                <a:gd name="connsiteY3-8" fmla="*/ 359522 h 408004"/>
                <a:gd name="connsiteX4-9" fmla="*/ 136810 w 638659"/>
                <a:gd name="connsiteY4-10" fmla="*/ 406520 h 408004"/>
                <a:gd name="connsiteX5-11" fmla="*/ 24143 w 638659"/>
                <a:gd name="connsiteY5-12" fmla="*/ 387849 h 408004"/>
                <a:gd name="connsiteX6-13" fmla="*/ 9657 w 638659"/>
                <a:gd name="connsiteY6-14" fmla="*/ 377227 h 408004"/>
                <a:gd name="connsiteX7-15" fmla="*/ 114598 w 638659"/>
                <a:gd name="connsiteY7-16" fmla="*/ 296107 h 408004"/>
                <a:gd name="connsiteX8-17" fmla="*/ 176404 w 638659"/>
                <a:gd name="connsiteY8-18" fmla="*/ 224966 h 408004"/>
                <a:gd name="connsiteX9-19" fmla="*/ 219861 w 638659"/>
                <a:gd name="connsiteY9-20" fmla="*/ 163160 h 408004"/>
                <a:gd name="connsiteX10-21" fmla="*/ 286817 w 638659"/>
                <a:gd name="connsiteY10-22" fmla="*/ 122278 h 408004"/>
                <a:gd name="connsiteX11-23" fmla="*/ 300337 w 638659"/>
                <a:gd name="connsiteY11-24" fmla="*/ 117771 h 408004"/>
                <a:gd name="connsiteX12-25" fmla="*/ 214711 w 638659"/>
                <a:gd name="connsiteY12-26" fmla="*/ 145133 h 408004"/>
                <a:gd name="connsiteX13-27" fmla="*/ 168034 w 638659"/>
                <a:gd name="connsiteY13-28" fmla="*/ 204364 h 408004"/>
                <a:gd name="connsiteX14-29" fmla="*/ 0 w 638659"/>
                <a:gd name="connsiteY14-30" fmla="*/ 352118 h 408004"/>
                <a:gd name="connsiteX15-31" fmla="*/ 21889 w 638659"/>
                <a:gd name="connsiteY15-32" fmla="*/ 253293 h 408004"/>
                <a:gd name="connsiteX16-33" fmla="*/ 161274 w 638659"/>
                <a:gd name="connsiteY16-34" fmla="*/ 46308 h 408004"/>
                <a:gd name="connsiteX17-35" fmla="*/ 264928 w 638659"/>
                <a:gd name="connsiteY17-36" fmla="*/ 5104 h 408004"/>
                <a:gd name="connsiteX18-37" fmla="*/ 426846 w 638659"/>
                <a:gd name="connsiteY18-38" fmla="*/ 10577 h 408004"/>
                <a:gd name="connsiteX19-39" fmla="*/ 638659 w 638659"/>
                <a:gd name="connsiteY19-40" fmla="*/ 20878 h 4080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  <a:solidFill>
            <a:schemeClr val="accent5"/>
          </a:solidFill>
        </p:grpSpPr>
        <p:sp>
          <p:nvSpPr>
            <p:cNvPr id="38" name="Freeform: Shape 37"/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grpFill/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680299" y="4163010"/>
            <a:ext cx="4831402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endParaRPr lang="ko-KR" altLang="en-US" sz="5865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0299" y="5121352"/>
            <a:ext cx="48314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5" dirty="0">
                <a:solidFill>
                  <a:schemeClr val="bg1"/>
                </a:solidFill>
                <a:cs typeface="Arial" panose="020B0604020202020204" pitchFamily="34" charset="0"/>
              </a:rPr>
              <a:t>National Audit Department of Malaysia</a:t>
            </a:r>
            <a:endParaRPr lang="ko-KR" altLang="en-US" sz="186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/>
          <p:cNvSpPr/>
          <p:nvPr/>
        </p:nvSpPr>
        <p:spPr>
          <a:xfrm>
            <a:off x="3900" y="-161505"/>
            <a:ext cx="9363929" cy="66455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Rectangle 24"/>
          <p:cNvSpPr/>
          <p:nvPr/>
        </p:nvSpPr>
        <p:spPr>
          <a:xfrm>
            <a:off x="2003856" y="3235862"/>
            <a:ext cx="3387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525252"/>
              </a:buClr>
              <a:buSzPts val="2800"/>
              <a:buFont typeface="+mj-lt"/>
              <a:buAutoNum type="arabicPeriod" startAt="2"/>
            </a:pPr>
            <a:r>
              <a:rPr lang="ms-MY" sz="2400" b="1" dirty="0">
                <a:solidFill>
                  <a:srgbClr val="52525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Audit Findings</a:t>
            </a:r>
            <a:endParaRPr lang="ms-MY" sz="2400" b="1" i="0" u="none" strike="noStrike" cap="none" dirty="0">
              <a:solidFill>
                <a:srgbClr val="52525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73243" y="2497455"/>
            <a:ext cx="4104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525252"/>
              </a:buClr>
              <a:buSzPts val="2800"/>
              <a:buFont typeface="+mj-lt"/>
              <a:buAutoNum type="arabicPeriod" startAt="4"/>
            </a:pPr>
            <a:r>
              <a:rPr kumimoji="0" lang="ms-MY" sz="2400" b="1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Challenges </a:t>
            </a:r>
            <a:r>
              <a:rPr kumimoji="0" lang="ms-MY" sz="2400" b="1" i="0" u="none" strike="noStrike" kern="0" cap="none" spc="0" normalizeH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in Conducting The Audit</a:t>
            </a:r>
            <a:endParaRPr kumimoji="0" lang="ms-MY" sz="2400" b="1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12066" y="4405557"/>
            <a:ext cx="31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525252"/>
              </a:buClr>
              <a:buSzPts val="2800"/>
              <a:buFont typeface="+mj-lt"/>
              <a:buAutoNum type="arabicPeriod" startAt="3"/>
            </a:pPr>
            <a:r>
              <a:rPr kumimoji="0" lang="ms-MY" sz="2400" b="1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Lesson Learnt</a:t>
            </a:r>
            <a:endParaRPr kumimoji="0" lang="ms-MY" sz="2400" b="1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cxnSp>
        <p:nvCxnSpPr>
          <p:cNvPr id="20" name="Google Shape;313;p2"/>
          <p:cNvCxnSpPr/>
          <p:nvPr/>
        </p:nvCxnSpPr>
        <p:spPr>
          <a:xfrm>
            <a:off x="6962659" y="3361601"/>
            <a:ext cx="3888000" cy="13400"/>
          </a:xfrm>
          <a:prstGeom prst="straightConnector1">
            <a:avLst/>
          </a:pr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Hexagon 20"/>
          <p:cNvSpPr/>
          <p:nvPr/>
        </p:nvSpPr>
        <p:spPr>
          <a:xfrm>
            <a:off x="6381507" y="2893388"/>
            <a:ext cx="1060704" cy="9144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5CB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2" name="Google Shape;313;p2"/>
          <p:cNvCxnSpPr/>
          <p:nvPr/>
        </p:nvCxnSpPr>
        <p:spPr>
          <a:xfrm>
            <a:off x="2143506" y="2855624"/>
            <a:ext cx="3780000" cy="13400"/>
          </a:xfrm>
          <a:prstGeom prst="straightConnector1">
            <a:avLst/>
          </a:pr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Hexagon 22"/>
          <p:cNvSpPr/>
          <p:nvPr/>
        </p:nvSpPr>
        <p:spPr>
          <a:xfrm>
            <a:off x="5393808" y="2398424"/>
            <a:ext cx="1060704" cy="914400"/>
          </a:xfrm>
          <a:prstGeom prst="hexagon">
            <a:avLst/>
          </a:prstGeom>
          <a:solidFill>
            <a:srgbClr val="FFC000"/>
          </a:solidFill>
          <a:ln w="38100">
            <a:solidFill>
              <a:srgbClr val="5CB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4" name="Google Shape;313;p2"/>
          <p:cNvCxnSpPr/>
          <p:nvPr/>
        </p:nvCxnSpPr>
        <p:spPr>
          <a:xfrm>
            <a:off x="2114139" y="3875582"/>
            <a:ext cx="3672000" cy="13400"/>
          </a:xfrm>
          <a:prstGeom prst="straightConnector1">
            <a:avLst/>
          </a:pr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Hexagon 25"/>
          <p:cNvSpPr/>
          <p:nvPr/>
        </p:nvSpPr>
        <p:spPr>
          <a:xfrm>
            <a:off x="5410878" y="3447534"/>
            <a:ext cx="1060704" cy="9144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8" name="Google Shape;313;p2"/>
          <p:cNvCxnSpPr/>
          <p:nvPr/>
        </p:nvCxnSpPr>
        <p:spPr>
          <a:xfrm>
            <a:off x="6922041" y="4415359"/>
            <a:ext cx="3996000" cy="13400"/>
          </a:xfrm>
          <a:prstGeom prst="straightConnector1">
            <a:avLst/>
          </a:pr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Hexagon 31"/>
          <p:cNvSpPr/>
          <p:nvPr/>
        </p:nvSpPr>
        <p:spPr>
          <a:xfrm>
            <a:off x="6381507" y="3977443"/>
            <a:ext cx="1060704" cy="914400"/>
          </a:xfrm>
          <a:prstGeom prst="hexagon">
            <a:avLst/>
          </a:prstGeom>
          <a:solidFill>
            <a:srgbClr val="7030A0"/>
          </a:solidFill>
          <a:ln w="38100">
            <a:solidFill>
              <a:srgbClr val="5CB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6" name="Picture 2" descr="Statistic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21" y="2542401"/>
            <a:ext cx="58737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oogle Shape;313;p2"/>
          <p:cNvCxnSpPr/>
          <p:nvPr/>
        </p:nvCxnSpPr>
        <p:spPr>
          <a:xfrm>
            <a:off x="2117484" y="5052270"/>
            <a:ext cx="3528000" cy="13400"/>
          </a:xfrm>
          <a:prstGeom prst="straightConnector1">
            <a:avLst/>
          </a:pr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Hexagon 6"/>
          <p:cNvSpPr/>
          <p:nvPr/>
        </p:nvSpPr>
        <p:spPr>
          <a:xfrm>
            <a:off x="5432556" y="4595070"/>
            <a:ext cx="1060704" cy="914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5CB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7512962" y="3506317"/>
            <a:ext cx="3387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525252"/>
              </a:buClr>
              <a:buSzPts val="2800"/>
              <a:buFont typeface="+mj-lt"/>
              <a:buAutoNum type="arabicPeriod" startAt="5"/>
            </a:pPr>
            <a:r>
              <a:rPr kumimoji="0" lang="ms-MY" sz="2400" b="1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How to Address The Challenges</a:t>
            </a:r>
            <a:endParaRPr kumimoji="0" lang="ms-MY" sz="2400" b="1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pic>
        <p:nvPicPr>
          <p:cNvPr id="3074" name="Picture 2" descr="Title - Free professions and jobs icon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71" y="3421837"/>
            <a:ext cx="927177" cy="92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b search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74" y="4700090"/>
            <a:ext cx="615693" cy="61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903" y="4038746"/>
            <a:ext cx="742781" cy="7427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9520" y="2996716"/>
            <a:ext cx="732196" cy="7321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27276" y="1644760"/>
            <a:ext cx="3537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525252"/>
              </a:buClr>
              <a:buSzPts val="2800"/>
              <a:buFont typeface="+mj-lt"/>
              <a:buAutoNum type="arabicPeriod"/>
            </a:pPr>
            <a:r>
              <a:rPr lang="ms-MY" sz="2400" b="1" dirty="0">
                <a:solidFill>
                  <a:srgbClr val="52525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Background of Renewable Energy in Malaysia</a:t>
            </a:r>
            <a:endParaRPr lang="ms-MY" sz="2400" b="1" i="0" u="none" strike="noStrike" cap="none" dirty="0">
              <a:solidFill>
                <a:srgbClr val="52525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6" name="Right Triangle 5"/>
          <p:cNvSpPr/>
          <p:nvPr/>
        </p:nvSpPr>
        <p:spPr>
          <a:xfrm rot="21250177">
            <a:off x="2065681" y="-406297"/>
            <a:ext cx="8644414" cy="1045515"/>
          </a:xfrm>
          <a:prstGeom prst="rtTriangle">
            <a:avLst/>
          </a:prstGeom>
          <a:solidFill>
            <a:srgbClr val="5CB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Google Shape;761;p16"/>
          <p:cNvSpPr txBox="1"/>
          <p:nvPr/>
        </p:nvSpPr>
        <p:spPr>
          <a:xfrm>
            <a:off x="3553588" y="-46749"/>
            <a:ext cx="4863358" cy="82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245" tIns="69110" rIns="138245" bIns="6911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ms-MY" sz="3200" b="1" dirty="0">
                <a:solidFill>
                  <a:schemeClr val="bg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CONTENTS</a:t>
            </a:r>
            <a:endParaRPr sz="1600" b="1" dirty="0">
              <a:solidFill>
                <a:schemeClr val="bg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27" name="Freeform 18"/>
          <p:cNvSpPr>
            <a:spLocks noEditPoints="1"/>
          </p:cNvSpPr>
          <p:nvPr/>
        </p:nvSpPr>
        <p:spPr bwMode="auto">
          <a:xfrm>
            <a:off x="5227526" y="5981462"/>
            <a:ext cx="563530" cy="523068"/>
          </a:xfrm>
          <a:custGeom>
            <a:avLst/>
            <a:gdLst>
              <a:gd name="T0" fmla="*/ 2147483646 w 215"/>
              <a:gd name="T1" fmla="*/ 2147483646 h 179"/>
              <a:gd name="T2" fmla="*/ 2147483646 w 215"/>
              <a:gd name="T3" fmla="*/ 2147483646 h 179"/>
              <a:gd name="T4" fmla="*/ 2147483646 w 215"/>
              <a:gd name="T5" fmla="*/ 2147483646 h 179"/>
              <a:gd name="T6" fmla="*/ 2147483646 w 215"/>
              <a:gd name="T7" fmla="*/ 2147483646 h 179"/>
              <a:gd name="T8" fmla="*/ 2147483646 w 215"/>
              <a:gd name="T9" fmla="*/ 2147483646 h 179"/>
              <a:gd name="T10" fmla="*/ 2147483646 w 215"/>
              <a:gd name="T11" fmla="*/ 2147483646 h 179"/>
              <a:gd name="T12" fmla="*/ 2147483646 w 215"/>
              <a:gd name="T13" fmla="*/ 2147483646 h 179"/>
              <a:gd name="T14" fmla="*/ 2147483646 w 215"/>
              <a:gd name="T15" fmla="*/ 2147483646 h 179"/>
              <a:gd name="T16" fmla="*/ 2147483646 w 215"/>
              <a:gd name="T17" fmla="*/ 2147483646 h 179"/>
              <a:gd name="T18" fmla="*/ 2147483646 w 215"/>
              <a:gd name="T19" fmla="*/ 2147483646 h 179"/>
              <a:gd name="T20" fmla="*/ 2147483646 w 215"/>
              <a:gd name="T21" fmla="*/ 2147483646 h 179"/>
              <a:gd name="T22" fmla="*/ 2147483646 w 215"/>
              <a:gd name="T23" fmla="*/ 2147483646 h 179"/>
              <a:gd name="T24" fmla="*/ 2147483646 w 215"/>
              <a:gd name="T25" fmla="*/ 2147483646 h 179"/>
              <a:gd name="T26" fmla="*/ 2147483646 w 215"/>
              <a:gd name="T27" fmla="*/ 2147483646 h 179"/>
              <a:gd name="T28" fmla="*/ 2147483646 w 215"/>
              <a:gd name="T29" fmla="*/ 2147483646 h 179"/>
              <a:gd name="T30" fmla="*/ 2147483646 w 215"/>
              <a:gd name="T31" fmla="*/ 2147483646 h 179"/>
              <a:gd name="T32" fmla="*/ 2147483646 w 215"/>
              <a:gd name="T33" fmla="*/ 2147483646 h 179"/>
              <a:gd name="T34" fmla="*/ 2147483646 w 215"/>
              <a:gd name="T35" fmla="*/ 2147483646 h 179"/>
              <a:gd name="T36" fmla="*/ 2147483646 w 215"/>
              <a:gd name="T37" fmla="*/ 2147483646 h 179"/>
              <a:gd name="T38" fmla="*/ 2147483646 w 215"/>
              <a:gd name="T39" fmla="*/ 2147483646 h 179"/>
              <a:gd name="T40" fmla="*/ 2147483646 w 215"/>
              <a:gd name="T41" fmla="*/ 2147483646 h 179"/>
              <a:gd name="T42" fmla="*/ 2147483646 w 215"/>
              <a:gd name="T43" fmla="*/ 2147483646 h 179"/>
              <a:gd name="T44" fmla="*/ 2147483646 w 215"/>
              <a:gd name="T45" fmla="*/ 2147483646 h 179"/>
              <a:gd name="T46" fmla="*/ 2147483646 w 215"/>
              <a:gd name="T47" fmla="*/ 2147483646 h 179"/>
              <a:gd name="T48" fmla="*/ 2147483646 w 215"/>
              <a:gd name="T49" fmla="*/ 2147483646 h 179"/>
              <a:gd name="T50" fmla="*/ 2147483646 w 215"/>
              <a:gd name="T51" fmla="*/ 2147483646 h 179"/>
              <a:gd name="T52" fmla="*/ 2147483646 w 215"/>
              <a:gd name="T53" fmla="*/ 2147483646 h 179"/>
              <a:gd name="T54" fmla="*/ 2147483646 w 215"/>
              <a:gd name="T55" fmla="*/ 2147483646 h 179"/>
              <a:gd name="T56" fmla="*/ 2147483646 w 215"/>
              <a:gd name="T57" fmla="*/ 2147483646 h 179"/>
              <a:gd name="T58" fmla="*/ 2147483646 w 215"/>
              <a:gd name="T59" fmla="*/ 2147483646 h 179"/>
              <a:gd name="T60" fmla="*/ 2147483646 w 215"/>
              <a:gd name="T61" fmla="*/ 2147483646 h 179"/>
              <a:gd name="T62" fmla="*/ 2147483646 w 215"/>
              <a:gd name="T63" fmla="*/ 2147483646 h 179"/>
              <a:gd name="T64" fmla="*/ 2147483646 w 215"/>
              <a:gd name="T65" fmla="*/ 2147483646 h 179"/>
              <a:gd name="T66" fmla="*/ 2147483646 w 215"/>
              <a:gd name="T67" fmla="*/ 2147483646 h 179"/>
              <a:gd name="T68" fmla="*/ 2147483646 w 215"/>
              <a:gd name="T69" fmla="*/ 2147483646 h 179"/>
              <a:gd name="T70" fmla="*/ 2147483646 w 215"/>
              <a:gd name="T71" fmla="*/ 2147483646 h 179"/>
              <a:gd name="T72" fmla="*/ 2147483646 w 215"/>
              <a:gd name="T73" fmla="*/ 2147483646 h 179"/>
              <a:gd name="T74" fmla="*/ 2147483646 w 215"/>
              <a:gd name="T75" fmla="*/ 2147483646 h 179"/>
              <a:gd name="T76" fmla="*/ 2147483646 w 215"/>
              <a:gd name="T77" fmla="*/ 2147483646 h 179"/>
              <a:gd name="T78" fmla="*/ 2147483646 w 215"/>
              <a:gd name="T79" fmla="*/ 2147483646 h 179"/>
              <a:gd name="T80" fmla="*/ 2147483646 w 215"/>
              <a:gd name="T81" fmla="*/ 2147483646 h 179"/>
              <a:gd name="T82" fmla="*/ 2147483646 w 215"/>
              <a:gd name="T83" fmla="*/ 2147483646 h 179"/>
              <a:gd name="T84" fmla="*/ 2147483646 w 215"/>
              <a:gd name="T85" fmla="*/ 2147483646 h 179"/>
              <a:gd name="T86" fmla="*/ 2147483646 w 215"/>
              <a:gd name="T87" fmla="*/ 2147483646 h 179"/>
              <a:gd name="T88" fmla="*/ 2147483646 w 215"/>
              <a:gd name="T89" fmla="*/ 2147483646 h 179"/>
              <a:gd name="T90" fmla="*/ 2147483646 w 215"/>
              <a:gd name="T91" fmla="*/ 2147483646 h 179"/>
              <a:gd name="T92" fmla="*/ 2147483646 w 215"/>
              <a:gd name="T93" fmla="*/ 2147483646 h 179"/>
              <a:gd name="T94" fmla="*/ 2147483646 w 215"/>
              <a:gd name="T95" fmla="*/ 2147483646 h 179"/>
              <a:gd name="T96" fmla="*/ 2147483646 w 215"/>
              <a:gd name="T97" fmla="*/ 2147483646 h 179"/>
              <a:gd name="T98" fmla="*/ 2147483646 w 215"/>
              <a:gd name="T99" fmla="*/ 2147483646 h 179"/>
              <a:gd name="T100" fmla="*/ 2147483646 w 215"/>
              <a:gd name="T101" fmla="*/ 0 h 179"/>
              <a:gd name="T102" fmla="*/ 0 w 215"/>
              <a:gd name="T103" fmla="*/ 2147483646 h 179"/>
              <a:gd name="T104" fmla="*/ 2147483646 w 215"/>
              <a:gd name="T105" fmla="*/ 2147483646 h 179"/>
              <a:gd name="T106" fmla="*/ 2147483646 w 215"/>
              <a:gd name="T107" fmla="*/ 2147483646 h 179"/>
              <a:gd name="T108" fmla="*/ 2147483646 w 215"/>
              <a:gd name="T109" fmla="*/ 2147483646 h 179"/>
              <a:gd name="T110" fmla="*/ 2147483646 w 215"/>
              <a:gd name="T111" fmla="*/ 2147483646 h 179"/>
              <a:gd name="T112" fmla="*/ 2147483646 w 215"/>
              <a:gd name="T113" fmla="*/ 2147483646 h 179"/>
              <a:gd name="T114" fmla="*/ 2147483646 w 215"/>
              <a:gd name="T115" fmla="*/ 2147483646 h 179"/>
              <a:gd name="T116" fmla="*/ 2147483646 w 215"/>
              <a:gd name="T117" fmla="*/ 2147483646 h 1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5" h="179">
                <a:moveTo>
                  <a:pt x="29" y="146"/>
                </a:moveTo>
                <a:cubicBezTo>
                  <a:pt x="29" y="97"/>
                  <a:pt x="29" y="97"/>
                  <a:pt x="29" y="97"/>
                </a:cubicBezTo>
                <a:cubicBezTo>
                  <a:pt x="29" y="93"/>
                  <a:pt x="32" y="90"/>
                  <a:pt x="36" y="90"/>
                </a:cubicBezTo>
                <a:cubicBezTo>
                  <a:pt x="48" y="90"/>
                  <a:pt x="48" y="90"/>
                  <a:pt x="48" y="90"/>
                </a:cubicBezTo>
                <a:cubicBezTo>
                  <a:pt x="52" y="90"/>
                  <a:pt x="55" y="93"/>
                  <a:pt x="55" y="97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5" y="149"/>
                  <a:pt x="52" y="153"/>
                  <a:pt x="48" y="153"/>
                </a:cubicBezTo>
                <a:cubicBezTo>
                  <a:pt x="36" y="153"/>
                  <a:pt x="36" y="153"/>
                  <a:pt x="36" y="153"/>
                </a:cubicBezTo>
                <a:cubicBezTo>
                  <a:pt x="32" y="153"/>
                  <a:pt x="29" y="149"/>
                  <a:pt x="29" y="146"/>
                </a:cubicBezTo>
                <a:close/>
                <a:moveTo>
                  <a:pt x="79" y="73"/>
                </a:moveTo>
                <a:cubicBezTo>
                  <a:pt x="75" y="73"/>
                  <a:pt x="72" y="76"/>
                  <a:pt x="72" y="80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49"/>
                  <a:pt x="75" y="153"/>
                  <a:pt x="79" y="15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5" y="153"/>
                  <a:pt x="98" y="149"/>
                  <a:pt x="98" y="146"/>
                </a:cubicBezTo>
                <a:cubicBezTo>
                  <a:pt x="98" y="80"/>
                  <a:pt x="98" y="80"/>
                  <a:pt x="98" y="80"/>
                </a:cubicBezTo>
                <a:cubicBezTo>
                  <a:pt x="98" y="76"/>
                  <a:pt x="95" y="73"/>
                  <a:pt x="91" y="73"/>
                </a:cubicBezTo>
                <a:lnTo>
                  <a:pt x="79" y="73"/>
                </a:lnTo>
                <a:close/>
                <a:moveTo>
                  <a:pt x="122" y="58"/>
                </a:moveTo>
                <a:cubicBezTo>
                  <a:pt x="118" y="58"/>
                  <a:pt x="115" y="61"/>
                  <a:pt x="115" y="65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5" y="149"/>
                  <a:pt x="118" y="153"/>
                  <a:pt x="122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8" y="153"/>
                  <a:pt x="141" y="149"/>
                  <a:pt x="141" y="146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1"/>
                  <a:pt x="138" y="58"/>
                  <a:pt x="134" y="58"/>
                </a:cubicBezTo>
                <a:lnTo>
                  <a:pt x="122" y="58"/>
                </a:lnTo>
                <a:close/>
                <a:moveTo>
                  <a:pt x="165" y="43"/>
                </a:moveTo>
                <a:cubicBezTo>
                  <a:pt x="161" y="43"/>
                  <a:pt x="158" y="46"/>
                  <a:pt x="158" y="50"/>
                </a:cubicBezTo>
                <a:cubicBezTo>
                  <a:pt x="158" y="146"/>
                  <a:pt x="158" y="146"/>
                  <a:pt x="158" y="146"/>
                </a:cubicBezTo>
                <a:cubicBezTo>
                  <a:pt x="158" y="149"/>
                  <a:pt x="161" y="153"/>
                  <a:pt x="165" y="153"/>
                </a:cubicBezTo>
                <a:cubicBezTo>
                  <a:pt x="177" y="153"/>
                  <a:pt x="177" y="153"/>
                  <a:pt x="177" y="153"/>
                </a:cubicBezTo>
                <a:cubicBezTo>
                  <a:pt x="181" y="153"/>
                  <a:pt x="184" y="149"/>
                  <a:pt x="184" y="1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4" y="46"/>
                  <a:pt x="181" y="43"/>
                  <a:pt x="177" y="43"/>
                </a:cubicBezTo>
                <a:lnTo>
                  <a:pt x="165" y="43"/>
                </a:lnTo>
                <a:close/>
                <a:moveTo>
                  <a:pt x="33" y="71"/>
                </a:moveTo>
                <a:cubicBezTo>
                  <a:pt x="78" y="63"/>
                  <a:pt x="121" y="47"/>
                  <a:pt x="160" y="24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77" y="9"/>
                  <a:pt x="177" y="9"/>
                  <a:pt x="177" y="9"/>
                </a:cubicBezTo>
                <a:cubicBezTo>
                  <a:pt x="151" y="8"/>
                  <a:pt x="151" y="8"/>
                  <a:pt x="151" y="8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18" y="38"/>
                  <a:pt x="76" y="54"/>
                  <a:pt x="31" y="62"/>
                </a:cubicBezTo>
                <a:lnTo>
                  <a:pt x="33" y="71"/>
                </a:lnTo>
                <a:close/>
                <a:moveTo>
                  <a:pt x="215" y="166"/>
                </a:moveTo>
                <a:cubicBezTo>
                  <a:pt x="193" y="154"/>
                  <a:pt x="193" y="154"/>
                  <a:pt x="193" y="154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18" y="161"/>
                  <a:pt x="18" y="161"/>
                  <a:pt x="18" y="161"/>
                </a:cubicBezTo>
                <a:cubicBezTo>
                  <a:pt x="18" y="22"/>
                  <a:pt x="18" y="22"/>
                  <a:pt x="18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61"/>
                  <a:pt x="8" y="161"/>
                  <a:pt x="8" y="161"/>
                </a:cubicBezTo>
                <a:cubicBezTo>
                  <a:pt x="8" y="166"/>
                  <a:pt x="8" y="166"/>
                  <a:pt x="8" y="166"/>
                </a:cubicBezTo>
                <a:cubicBezTo>
                  <a:pt x="8" y="171"/>
                  <a:pt x="8" y="171"/>
                  <a:pt x="8" y="171"/>
                </a:cubicBezTo>
                <a:cubicBezTo>
                  <a:pt x="193" y="171"/>
                  <a:pt x="193" y="171"/>
                  <a:pt x="193" y="171"/>
                </a:cubicBezTo>
                <a:cubicBezTo>
                  <a:pt x="193" y="179"/>
                  <a:pt x="193" y="179"/>
                  <a:pt x="193" y="179"/>
                </a:cubicBezTo>
                <a:lnTo>
                  <a:pt x="215" y="1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51780" y="6380359"/>
            <a:ext cx="2743200" cy="365125"/>
          </a:xfrm>
        </p:spPr>
        <p:txBody>
          <a:bodyPr/>
          <a:lstStyle/>
          <a:p>
            <a:pPr algn="r"/>
            <a:fld id="{00000000-1234-1234-1234-123412341234}" type="slidenum">
              <a:rPr lang="en-GB" sz="1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lang="en-GB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30936"/>
          </a:xfrm>
          <a:prstGeom prst="rect">
            <a:avLst/>
          </a:prstGeom>
          <a:solidFill>
            <a:srgbClr val="5CB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505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of Renewable Energy in Malaysia</a:t>
            </a:r>
            <a:endParaRPr lang="en-MY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71622" y="226232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7209" y="2380600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58169" y="229863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8501" y="169538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96249" y="562271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51870" y="152780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641450" y="309022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738417" y="156410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25121" y="336449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Diagram 16"/>
          <p:cNvGraphicFramePr/>
          <p:nvPr/>
        </p:nvGraphicFramePr>
        <p:xfrm>
          <a:off x="561622" y="879905"/>
          <a:ext cx="5779029" cy="2166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6105" y="2630013"/>
            <a:ext cx="1170969" cy="11709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4190" y="3955963"/>
            <a:ext cx="992381" cy="882306"/>
          </a:xfrm>
          <a:prstGeom prst="rect">
            <a:avLst/>
          </a:prstGeom>
        </p:spPr>
      </p:pic>
      <p:pic>
        <p:nvPicPr>
          <p:cNvPr id="2060" name="Picture 20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8237" y="1418292"/>
            <a:ext cx="1158334" cy="1158334"/>
          </a:xfrm>
          <a:prstGeom prst="rect">
            <a:avLst/>
          </a:prstGeom>
        </p:spPr>
      </p:pic>
      <p:sp>
        <p:nvSpPr>
          <p:cNvPr id="2069" name="TextBox 2068"/>
          <p:cNvSpPr txBox="1"/>
          <p:nvPr/>
        </p:nvSpPr>
        <p:spPr>
          <a:xfrm>
            <a:off x="3190152" y="3376897"/>
            <a:ext cx="565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MY" sz="2800" b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Renewable Energy (RE) </a:t>
            </a:r>
            <a:r>
              <a:rPr lang="en-MY" sz="2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Electricity generated or produced from renewable sources</a:t>
            </a:r>
            <a:endParaRPr lang="ms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80" name="Straight Connector 2079"/>
          <p:cNvCxnSpPr/>
          <p:nvPr/>
        </p:nvCxnSpPr>
        <p:spPr>
          <a:xfrm>
            <a:off x="6219090" y="4192278"/>
            <a:ext cx="0" cy="75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1" name="Straight Connector 2080"/>
          <p:cNvCxnSpPr/>
          <p:nvPr/>
        </p:nvCxnSpPr>
        <p:spPr>
          <a:xfrm>
            <a:off x="3940421" y="4525378"/>
            <a:ext cx="0" cy="6441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3" name="Straight Connector 2072"/>
          <p:cNvCxnSpPr>
            <a:endCxn id="29" idx="0"/>
          </p:cNvCxnSpPr>
          <p:nvPr/>
        </p:nvCxnSpPr>
        <p:spPr>
          <a:xfrm>
            <a:off x="1403328" y="4499731"/>
            <a:ext cx="0" cy="6441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92" name="Group 2091"/>
          <p:cNvGrpSpPr/>
          <p:nvPr/>
        </p:nvGrpSpPr>
        <p:grpSpPr>
          <a:xfrm>
            <a:off x="2963484" y="4876813"/>
            <a:ext cx="1907143" cy="1569233"/>
            <a:chOff x="2963484" y="4876813"/>
            <a:chExt cx="1907143" cy="1569233"/>
          </a:xfrm>
        </p:grpSpPr>
        <p:sp>
          <p:nvSpPr>
            <p:cNvPr id="2048" name="Rectangle 2047"/>
            <p:cNvSpPr/>
            <p:nvPr/>
          </p:nvSpPr>
          <p:spPr>
            <a:xfrm>
              <a:off x="2963484" y="4876813"/>
              <a:ext cx="1907143" cy="156923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ms-MY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68349" y="5017444"/>
              <a:ext cx="1009977" cy="1009977"/>
            </a:xfrm>
            <a:prstGeom prst="rect">
              <a:avLst/>
            </a:prstGeom>
          </p:spPr>
        </p:pic>
      </p:grpSp>
      <p:grpSp>
        <p:nvGrpSpPr>
          <p:cNvPr id="2086" name="Group 2085"/>
          <p:cNvGrpSpPr/>
          <p:nvPr/>
        </p:nvGrpSpPr>
        <p:grpSpPr>
          <a:xfrm>
            <a:off x="485689" y="4880232"/>
            <a:ext cx="1907143" cy="1569233"/>
            <a:chOff x="485689" y="4880232"/>
            <a:chExt cx="1907143" cy="1569233"/>
          </a:xfrm>
        </p:grpSpPr>
        <p:sp>
          <p:nvSpPr>
            <p:cNvPr id="2056" name="Rectangle 2055"/>
            <p:cNvSpPr/>
            <p:nvPr/>
          </p:nvSpPr>
          <p:spPr>
            <a:xfrm>
              <a:off x="485689" y="4880232"/>
              <a:ext cx="1907143" cy="15692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ms-MY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5198" y="5143882"/>
              <a:ext cx="1076260" cy="956881"/>
            </a:xfrm>
            <a:prstGeom prst="rect">
              <a:avLst/>
            </a:prstGeom>
          </p:spPr>
        </p:pic>
        <p:sp>
          <p:nvSpPr>
            <p:cNvPr id="2063" name="TextBox 2062"/>
            <p:cNvSpPr txBox="1"/>
            <p:nvPr/>
          </p:nvSpPr>
          <p:spPr>
            <a:xfrm>
              <a:off x="990927" y="6053872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Biogas</a:t>
              </a:r>
              <a:endParaRPr lang="en-MY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64" name="TextBox 2063"/>
          <p:cNvSpPr txBox="1"/>
          <p:nvPr/>
        </p:nvSpPr>
        <p:spPr>
          <a:xfrm>
            <a:off x="3432178" y="605036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Biomass</a:t>
            </a:r>
            <a:endParaRPr lang="en-MY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88" name="Group 2087"/>
          <p:cNvGrpSpPr/>
          <p:nvPr/>
        </p:nvGrpSpPr>
        <p:grpSpPr>
          <a:xfrm>
            <a:off x="5311081" y="4604020"/>
            <a:ext cx="1907143" cy="1840768"/>
            <a:chOff x="5311081" y="4604020"/>
            <a:chExt cx="1907143" cy="1840768"/>
          </a:xfrm>
        </p:grpSpPr>
        <p:sp>
          <p:nvSpPr>
            <p:cNvPr id="2049" name="Rectangle 2048"/>
            <p:cNvSpPr/>
            <p:nvPr/>
          </p:nvSpPr>
          <p:spPr>
            <a:xfrm>
              <a:off x="5311081" y="4869604"/>
              <a:ext cx="1907143" cy="15692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ms-MY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62" name="Picture 206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054"/>
            <a:stretch>
              <a:fillRect/>
            </a:stretch>
          </p:blipFill>
          <p:spPr>
            <a:xfrm>
              <a:off x="5375492" y="4604020"/>
              <a:ext cx="1770889" cy="1156191"/>
            </a:xfrm>
            <a:prstGeom prst="rect">
              <a:avLst/>
            </a:prstGeom>
          </p:spPr>
        </p:pic>
        <p:sp>
          <p:nvSpPr>
            <p:cNvPr id="2065" name="TextBox 2064"/>
            <p:cNvSpPr txBox="1"/>
            <p:nvPr/>
          </p:nvSpPr>
          <p:spPr>
            <a:xfrm>
              <a:off x="5521310" y="5798457"/>
              <a:ext cx="16129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Small </a:t>
              </a:r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Hydropower</a:t>
              </a:r>
              <a:endParaRPr lang="en-MY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89" name="Group 2088"/>
          <p:cNvGrpSpPr/>
          <p:nvPr/>
        </p:nvGrpSpPr>
        <p:grpSpPr>
          <a:xfrm>
            <a:off x="7687223" y="4545197"/>
            <a:ext cx="1907143" cy="1877155"/>
            <a:chOff x="7687223" y="4545197"/>
            <a:chExt cx="1907143" cy="1877155"/>
          </a:xfrm>
        </p:grpSpPr>
        <p:cxnSp>
          <p:nvCxnSpPr>
            <p:cNvPr id="2079" name="Straight Connector 2078"/>
            <p:cNvCxnSpPr/>
            <p:nvPr/>
          </p:nvCxnSpPr>
          <p:spPr>
            <a:xfrm>
              <a:off x="8640794" y="4545197"/>
              <a:ext cx="0" cy="6441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1" name="Rectangle 2050"/>
            <p:cNvSpPr/>
            <p:nvPr/>
          </p:nvSpPr>
          <p:spPr>
            <a:xfrm>
              <a:off x="7687223" y="4888269"/>
              <a:ext cx="1907143" cy="153408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ms-MY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09138" y="4900748"/>
              <a:ext cx="1019378" cy="906309"/>
            </a:xfrm>
            <a:prstGeom prst="rect">
              <a:avLst/>
            </a:prstGeom>
          </p:spPr>
        </p:pic>
        <p:sp>
          <p:nvSpPr>
            <p:cNvPr id="2066" name="TextBox 2065"/>
            <p:cNvSpPr txBox="1"/>
            <p:nvPr/>
          </p:nvSpPr>
          <p:spPr>
            <a:xfrm>
              <a:off x="7901133" y="5774218"/>
              <a:ext cx="16353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Solar </a:t>
              </a:r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Photovoltaic</a:t>
              </a:r>
              <a:endParaRPr lang="en-MY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2078" name="Straight Connector 2077"/>
          <p:cNvCxnSpPr/>
          <p:nvPr/>
        </p:nvCxnSpPr>
        <p:spPr>
          <a:xfrm>
            <a:off x="11016936" y="4516193"/>
            <a:ext cx="0" cy="6441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91" name="Group 2090"/>
          <p:cNvGrpSpPr/>
          <p:nvPr/>
        </p:nvGrpSpPr>
        <p:grpSpPr>
          <a:xfrm>
            <a:off x="10063365" y="4842040"/>
            <a:ext cx="1907143" cy="1581085"/>
            <a:chOff x="10063365" y="4842040"/>
            <a:chExt cx="1907143" cy="1581085"/>
          </a:xfrm>
        </p:grpSpPr>
        <p:sp>
          <p:nvSpPr>
            <p:cNvPr id="12" name="Oval 11"/>
            <p:cNvSpPr/>
            <p:nvPr/>
          </p:nvSpPr>
          <p:spPr>
            <a:xfrm>
              <a:off x="10280550" y="4888269"/>
              <a:ext cx="352215" cy="31314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Rectangle 2052"/>
            <p:cNvSpPr/>
            <p:nvPr/>
          </p:nvSpPr>
          <p:spPr>
            <a:xfrm>
              <a:off x="10063365" y="4842040"/>
              <a:ext cx="1907143" cy="15692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ms-MY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480026" y="5047450"/>
              <a:ext cx="1156506" cy="1028226"/>
            </a:xfrm>
            <a:prstGeom prst="rect">
              <a:avLst/>
            </a:prstGeom>
          </p:spPr>
        </p:pic>
        <p:sp>
          <p:nvSpPr>
            <p:cNvPr id="2067" name="TextBox 2066"/>
            <p:cNvSpPr txBox="1"/>
            <p:nvPr/>
          </p:nvSpPr>
          <p:spPr>
            <a:xfrm>
              <a:off x="10299255" y="6053793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Geothermal</a:t>
              </a:r>
              <a:endParaRPr lang="en-MY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2071" name="Straight Connector 2070"/>
          <p:cNvCxnSpPr/>
          <p:nvPr/>
        </p:nvCxnSpPr>
        <p:spPr>
          <a:xfrm>
            <a:off x="1403820" y="4531630"/>
            <a:ext cx="9630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2" name="Rectangle: Rounded Corners 2081"/>
          <p:cNvSpPr/>
          <p:nvPr/>
        </p:nvSpPr>
        <p:spPr>
          <a:xfrm>
            <a:off x="5939457" y="888325"/>
            <a:ext cx="4742121" cy="82087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mechanism to make Malaysia a leader in renewable energy &amp; green technology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3" name="Rectangle: Rounded Corners 2082"/>
          <p:cNvSpPr/>
          <p:nvPr/>
        </p:nvSpPr>
        <p:spPr>
          <a:xfrm>
            <a:off x="6532040" y="2097410"/>
            <a:ext cx="5260238" cy="958432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aims to streamline the </a:t>
            </a:r>
            <a:r>
              <a:rPr lang="en-US" sz="18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legal framework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and </a:t>
            </a:r>
            <a:r>
              <a:rPr lang="en-US" sz="18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governance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of the renewable energy sector in Malaysia - implement a special tariff mechanism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5" name="Slide Number Placeholder 2"/>
          <p:cNvSpPr txBox="1"/>
          <p:nvPr/>
        </p:nvSpPr>
        <p:spPr>
          <a:xfrm>
            <a:off x="9351780" y="6380359"/>
            <a:ext cx="2743200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NEM 3.0 – Renewable Energy Malays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68" y="4618286"/>
            <a:ext cx="1465231" cy="12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30936"/>
          </a:xfrm>
          <a:prstGeom prst="rect">
            <a:avLst/>
          </a:prstGeom>
          <a:solidFill>
            <a:srgbClr val="5CB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505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of Renewable Energy in Malaysia</a:t>
            </a:r>
            <a:endParaRPr lang="en-MY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08466" y="6009281"/>
            <a:ext cx="870057" cy="656604"/>
            <a:chOff x="2658169" y="2262322"/>
            <a:chExt cx="870057" cy="656604"/>
          </a:xfrm>
        </p:grpSpPr>
        <p:sp>
          <p:nvSpPr>
            <p:cNvPr id="4" name="Oval 3"/>
            <p:cNvSpPr/>
            <p:nvPr/>
          </p:nvSpPr>
          <p:spPr>
            <a:xfrm>
              <a:off x="2871622" y="2262322"/>
              <a:ext cx="656604" cy="65660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58169" y="2298630"/>
              <a:ext cx="331383" cy="33138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7922" y="2760607"/>
            <a:ext cx="862170" cy="1184040"/>
            <a:chOff x="307209" y="1695386"/>
            <a:chExt cx="862170" cy="1184040"/>
          </a:xfrm>
        </p:grpSpPr>
        <p:sp>
          <p:nvSpPr>
            <p:cNvPr id="6" name="Oval 5"/>
            <p:cNvSpPr/>
            <p:nvPr/>
          </p:nvSpPr>
          <p:spPr>
            <a:xfrm>
              <a:off x="307209" y="2380600"/>
              <a:ext cx="498826" cy="498826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8501" y="1695386"/>
              <a:ext cx="820878" cy="820878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10196249" y="562271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51870" y="152780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641450" y="2760607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738417" y="156410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22200" y="1485053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6105" y="2630013"/>
            <a:ext cx="1170969" cy="11709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693" y="4350564"/>
            <a:ext cx="992381" cy="882306"/>
          </a:xfrm>
          <a:prstGeom prst="rect">
            <a:avLst/>
          </a:prstGeom>
        </p:spPr>
      </p:pic>
      <p:pic>
        <p:nvPicPr>
          <p:cNvPr id="2060" name="Picture 20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9516" y="4810265"/>
            <a:ext cx="1158334" cy="1158334"/>
          </a:xfrm>
          <a:prstGeom prst="rect">
            <a:avLst/>
          </a:prstGeom>
        </p:spPr>
      </p:pic>
      <p:sp>
        <p:nvSpPr>
          <p:cNvPr id="2085" name="Slide Number Placeholder 2"/>
          <p:cNvSpPr txBox="1"/>
          <p:nvPr/>
        </p:nvSpPr>
        <p:spPr>
          <a:xfrm>
            <a:off x="9305803" y="6456174"/>
            <a:ext cx="2743200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Kementerian Sumber Asli, Alam Sekitar dan Perubahan Ikl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7" y="698327"/>
            <a:ext cx="1132652" cy="11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0463" y="1926371"/>
            <a:ext cx="402517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Ministry of Natural Resources, Environment and Climate Change (NRECC)] 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56" y="4641188"/>
            <a:ext cx="1556389" cy="129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/>
          <p:cNvSpPr/>
          <p:nvPr/>
        </p:nvSpPr>
        <p:spPr>
          <a:xfrm>
            <a:off x="5830423" y="4249046"/>
            <a:ext cx="2005958" cy="550606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>
            <a:softEdge rad="228600"/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7919624" y="4249046"/>
            <a:ext cx="2005958" cy="550606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>
            <a:softEdge rad="228600"/>
          </a:effectLst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72015" y="4279023"/>
            <a:ext cx="9144000" cy="0"/>
          </a:xfrm>
          <a:prstGeom prst="line">
            <a:avLst/>
          </a:prstGeom>
          <a:noFill/>
          <a:ln w="25400" cap="rnd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sp>
        <p:nvSpPr>
          <p:cNvPr id="2052" name="Rectangle: Rounded Corners 2051"/>
          <p:cNvSpPr/>
          <p:nvPr/>
        </p:nvSpPr>
        <p:spPr>
          <a:xfrm>
            <a:off x="4911900" y="3861506"/>
            <a:ext cx="1892553" cy="697625"/>
          </a:xfrm>
          <a:prstGeom prst="roundRect">
            <a:avLst>
              <a:gd name="adj" fmla="val 50000"/>
            </a:avLst>
          </a:prstGeom>
          <a:solidFill>
            <a:srgbClr val="00AED3"/>
          </a:solidFill>
          <a:ln w="317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grpSp>
        <p:nvGrpSpPr>
          <p:cNvPr id="2068" name="Group 2067"/>
          <p:cNvGrpSpPr/>
          <p:nvPr/>
        </p:nvGrpSpPr>
        <p:grpSpPr>
          <a:xfrm>
            <a:off x="7063020" y="3864685"/>
            <a:ext cx="2255423" cy="795932"/>
            <a:chOff x="545736" y="3487046"/>
            <a:chExt cx="2364886" cy="795932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804303" y="3732372"/>
              <a:ext cx="2005958" cy="550606"/>
            </a:xfrm>
            <a:prstGeom prst="roundRect">
              <a:avLst>
                <a:gd name="adj" fmla="val 50000"/>
              </a:avLst>
            </a:prstGeom>
            <a:solidFill>
              <a:sysClr val="windowText" lastClr="000000">
                <a:alpha val="30000"/>
              </a:sysClr>
            </a:solidFill>
            <a:ln w="25400" cap="flat" cmpd="sng" algn="ctr">
              <a:noFill/>
              <a:prstDash val="solid"/>
            </a:ln>
            <a:effectLst>
              <a:softEdge rad="228600"/>
            </a:effectLst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24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545736" y="3487046"/>
              <a:ext cx="2364886" cy="703874"/>
            </a:xfrm>
            <a:prstGeom prst="roundRect">
              <a:avLst>
                <a:gd name="adj" fmla="val 50000"/>
              </a:avLst>
            </a:prstGeom>
            <a:solidFill>
              <a:srgbClr val="E17271"/>
            </a:solidFill>
            <a:ln w="317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24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5" name="TextBox 2054"/>
            <p:cNvSpPr txBox="1"/>
            <p:nvPr/>
          </p:nvSpPr>
          <p:spPr>
            <a:xfrm>
              <a:off x="845537" y="3688566"/>
              <a:ext cx="1765283" cy="30083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219200"/>
              <a:r>
                <a:rPr lang="en-US" sz="16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Self Consumption </a:t>
              </a:r>
              <a:endParaRPr lang="en-US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1219200"/>
              <a:r>
                <a:rPr lang="en-US" sz="16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(SELCO)</a:t>
              </a:r>
              <a:endParaRPr lang="en-IN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70" name="Group 2069"/>
          <p:cNvGrpSpPr/>
          <p:nvPr/>
        </p:nvGrpSpPr>
        <p:grpSpPr>
          <a:xfrm>
            <a:off x="-64262" y="3834059"/>
            <a:ext cx="2327808" cy="913371"/>
            <a:chOff x="2893715" y="3487046"/>
            <a:chExt cx="2106319" cy="795932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2893715" y="3732372"/>
              <a:ext cx="2005958" cy="550606"/>
            </a:xfrm>
            <a:prstGeom prst="roundRect">
              <a:avLst>
                <a:gd name="adj" fmla="val 50000"/>
              </a:avLst>
            </a:prstGeom>
            <a:solidFill>
              <a:sysClr val="windowText" lastClr="000000">
                <a:alpha val="30000"/>
              </a:sysClr>
            </a:solidFill>
            <a:ln w="25400" cap="flat" cmpd="sng" algn="ctr">
              <a:noFill/>
              <a:prstDash val="solid"/>
            </a:ln>
            <a:effectLst>
              <a:softEdge rad="228600"/>
            </a:effectLst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24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31" name="Rectangle: Rounded Corners 30"/>
            <p:cNvSpPr/>
            <p:nvPr/>
          </p:nvSpPr>
          <p:spPr>
            <a:xfrm>
              <a:off x="2994076" y="3487046"/>
              <a:ext cx="2005958" cy="753090"/>
            </a:xfrm>
            <a:prstGeom prst="roundRect">
              <a:avLst>
                <a:gd name="adj" fmla="val 50000"/>
              </a:avLst>
            </a:prstGeom>
            <a:solidFill>
              <a:srgbClr val="43CBA5"/>
            </a:solidFill>
            <a:ln w="317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24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2057" name="TextBox 2056"/>
            <p:cNvSpPr txBox="1"/>
            <p:nvPr/>
          </p:nvSpPr>
          <p:spPr>
            <a:xfrm>
              <a:off x="3233030" y="3666728"/>
              <a:ext cx="1524000" cy="3408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219200"/>
              <a:r>
                <a:rPr lang="en-MY" sz="16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Feed in Tariff Programme (</a:t>
              </a:r>
              <a:r>
                <a:rPr lang="en-MY" sz="1600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FiT</a:t>
              </a:r>
              <a:r>
                <a:rPr lang="en-MY" sz="16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)</a:t>
              </a:r>
              <a:endParaRPr lang="en-IN" sz="1600" dirty="0">
                <a:solidFill>
                  <a:schemeClr val="bg1"/>
                </a:solidFill>
                <a:latin typeface="Segoe UI" panose="020B0502040204020203"/>
              </a:endParaRP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2343740" y="3900011"/>
            <a:ext cx="2216894" cy="817097"/>
            <a:chOff x="4984439" y="3465881"/>
            <a:chExt cx="2106319" cy="817097"/>
          </a:xfrm>
        </p:grpSpPr>
        <p:sp>
          <p:nvSpPr>
            <p:cNvPr id="22" name="Rectangle: Rounded Corners 21"/>
            <p:cNvSpPr/>
            <p:nvPr/>
          </p:nvSpPr>
          <p:spPr>
            <a:xfrm>
              <a:off x="4984439" y="3732372"/>
              <a:ext cx="2005958" cy="550606"/>
            </a:xfrm>
            <a:prstGeom prst="roundRect">
              <a:avLst>
                <a:gd name="adj" fmla="val 50000"/>
              </a:avLst>
            </a:prstGeom>
            <a:solidFill>
              <a:sysClr val="windowText" lastClr="000000">
                <a:alpha val="30000"/>
              </a:sysClr>
            </a:solidFill>
            <a:ln w="25400" cap="flat" cmpd="sng" algn="ctr">
              <a:noFill/>
              <a:prstDash val="solid"/>
            </a:ln>
            <a:effectLst>
              <a:softEdge rad="228600"/>
            </a:effectLst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2050" name="Rectangle: Rounded Corners 2049"/>
            <p:cNvSpPr/>
            <p:nvPr/>
          </p:nvSpPr>
          <p:spPr>
            <a:xfrm>
              <a:off x="5084800" y="3465881"/>
              <a:ext cx="2005958" cy="746769"/>
            </a:xfrm>
            <a:prstGeom prst="roundRect">
              <a:avLst>
                <a:gd name="adj" fmla="val 50000"/>
              </a:avLst>
            </a:prstGeom>
            <a:solidFill>
              <a:srgbClr val="F6B63A"/>
            </a:solidFill>
            <a:ln w="317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2058" name="TextBox 2057"/>
            <p:cNvSpPr txBox="1"/>
            <p:nvPr/>
          </p:nvSpPr>
          <p:spPr>
            <a:xfrm>
              <a:off x="5387396" y="3658101"/>
              <a:ext cx="1524000" cy="3408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219200"/>
              <a:r>
                <a:rPr lang="en-MY" sz="16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Net Energy Metering (</a:t>
              </a:r>
              <a:r>
                <a:rPr lang="en-MY" sz="1600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NeM</a:t>
              </a:r>
              <a:r>
                <a:rPr lang="en-MY" sz="16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)</a:t>
              </a:r>
              <a:endParaRPr lang="en-IN" sz="1600" b="1" dirty="0">
                <a:solidFill>
                  <a:schemeClr val="bg1"/>
                </a:solidFill>
                <a:latin typeface="Segoe UI" panose="020B0502040204020203"/>
              </a:endParaRPr>
            </a:p>
          </p:txBody>
        </p:sp>
      </p:grpSp>
      <p:sp>
        <p:nvSpPr>
          <p:cNvPr id="2059" name="TextBox 2058"/>
          <p:cNvSpPr txBox="1"/>
          <p:nvPr/>
        </p:nvSpPr>
        <p:spPr>
          <a:xfrm>
            <a:off x="5091678" y="4027784"/>
            <a:ext cx="1655572" cy="403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9200"/>
            <a:r>
              <a:rPr lang="en-MY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Large Scale Solar (LSS)</a:t>
            </a:r>
            <a:endParaRPr lang="en-IN" sz="1600" b="1" dirty="0">
              <a:solidFill>
                <a:schemeClr val="bg1"/>
              </a:solidFill>
              <a:latin typeface="Segoe UI" panose="020B0502040204020203"/>
            </a:endParaRPr>
          </a:p>
        </p:txBody>
      </p:sp>
      <p:pic>
        <p:nvPicPr>
          <p:cNvPr id="5128" name="Picture 8" descr="Little glitter in large-scale solar projects | The St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78" y="4656018"/>
            <a:ext cx="1629472" cy="108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4" name="AutoShape 10" descr="How The Solar Feed-in Tariff Works! - Power Saving Solutions"/>
          <p:cNvSpPr>
            <a:spLocks noChangeAspect="1" noChangeArrowheads="1"/>
          </p:cNvSpPr>
          <p:nvPr/>
        </p:nvSpPr>
        <p:spPr bwMode="auto">
          <a:xfrm>
            <a:off x="5943600" y="294698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MY"/>
          </a:p>
        </p:txBody>
      </p:sp>
      <p:pic>
        <p:nvPicPr>
          <p:cNvPr id="5134" name="Picture 14" descr="Feed-in Tariff Online Syste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5" y="4694102"/>
            <a:ext cx="1322515" cy="11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Guidelin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38" y="1304431"/>
            <a:ext cx="4114800" cy="96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90" name="Group 2089"/>
          <p:cNvGrpSpPr/>
          <p:nvPr/>
        </p:nvGrpSpPr>
        <p:grpSpPr>
          <a:xfrm>
            <a:off x="9621645" y="3818504"/>
            <a:ext cx="2216894" cy="795932"/>
            <a:chOff x="545736" y="3487046"/>
            <a:chExt cx="2364886" cy="795932"/>
          </a:xfrm>
          <a:solidFill>
            <a:srgbClr val="7030A0"/>
          </a:solidFill>
        </p:grpSpPr>
        <p:sp>
          <p:nvSpPr>
            <p:cNvPr id="2093" name="Rectangle: Rounded Corners 2092"/>
            <p:cNvSpPr/>
            <p:nvPr/>
          </p:nvSpPr>
          <p:spPr>
            <a:xfrm>
              <a:off x="804303" y="3732372"/>
              <a:ext cx="2005958" cy="550606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>
              <a:softEdge rad="228600"/>
            </a:effectLst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24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4" name="Rectangle: Rounded Corners 2093"/>
            <p:cNvSpPr/>
            <p:nvPr/>
          </p:nvSpPr>
          <p:spPr>
            <a:xfrm>
              <a:off x="545736" y="3487046"/>
              <a:ext cx="2364886" cy="703874"/>
            </a:xfrm>
            <a:prstGeom prst="roundRect">
              <a:avLst>
                <a:gd name="adj" fmla="val 50000"/>
              </a:avLst>
            </a:prstGeom>
            <a:grpFill/>
            <a:ln w="317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24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5" name="TextBox 2094"/>
            <p:cNvSpPr txBox="1"/>
            <p:nvPr/>
          </p:nvSpPr>
          <p:spPr>
            <a:xfrm>
              <a:off x="845537" y="3688566"/>
              <a:ext cx="1765283" cy="300833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219200"/>
              <a:r>
                <a:rPr lang="en-US" sz="16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Large Hydropower</a:t>
              </a:r>
              <a:endParaRPr lang="en-IN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96" name="Right Triangle 2095"/>
          <p:cNvSpPr/>
          <p:nvPr/>
        </p:nvSpPr>
        <p:spPr>
          <a:xfrm rot="21250177">
            <a:off x="3927712" y="2595309"/>
            <a:ext cx="5731618" cy="87951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97" name="Google Shape;761;p16"/>
          <p:cNvSpPr txBox="1"/>
          <p:nvPr/>
        </p:nvSpPr>
        <p:spPr>
          <a:xfrm>
            <a:off x="3398744" y="2770543"/>
            <a:ext cx="4863358" cy="82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245" tIns="69110" rIns="138245" bIns="6911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ms-MY" sz="2800" b="1" dirty="0"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Programmes</a:t>
            </a:r>
            <a:endParaRPr sz="1400" b="1" dirty="0"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2098" name="Right Brace 2097"/>
          <p:cNvSpPr/>
          <p:nvPr/>
        </p:nvSpPr>
        <p:spPr>
          <a:xfrm rot="5400000">
            <a:off x="1927163" y="4792238"/>
            <a:ext cx="450936" cy="274319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99" name="TextBox 2098"/>
          <p:cNvSpPr txBox="1"/>
          <p:nvPr/>
        </p:nvSpPr>
        <p:spPr>
          <a:xfrm>
            <a:off x="1235923" y="6385745"/>
            <a:ext cx="18334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 Malaysia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0" name="TextBox 2099"/>
          <p:cNvSpPr txBox="1"/>
          <p:nvPr/>
        </p:nvSpPr>
        <p:spPr>
          <a:xfrm>
            <a:off x="5678524" y="6399373"/>
            <a:ext cx="28787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Consumption (ST)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1" name="Right Brace 2100"/>
          <p:cNvSpPr/>
          <p:nvPr/>
        </p:nvSpPr>
        <p:spPr>
          <a:xfrm rot="5400000">
            <a:off x="6892421" y="4822330"/>
            <a:ext cx="450936" cy="274319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03" name="TextBox 2102"/>
          <p:cNvSpPr txBox="1"/>
          <p:nvPr/>
        </p:nvSpPr>
        <p:spPr>
          <a:xfrm>
            <a:off x="10030683" y="6391591"/>
            <a:ext cx="16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 &amp; Ministry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30936"/>
          </a:xfrm>
          <a:prstGeom prst="rect">
            <a:avLst/>
          </a:prstGeom>
          <a:solidFill>
            <a:srgbClr val="5CB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505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this topic is important to audit?</a:t>
            </a:r>
            <a:endParaRPr lang="en-MY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Graphic 4"/>
          <p:cNvSpPr/>
          <p:nvPr/>
        </p:nvSpPr>
        <p:spPr>
          <a:xfrm>
            <a:off x="504051" y="3468646"/>
            <a:ext cx="3472187" cy="2664666"/>
          </a:xfrm>
          <a:custGeom>
            <a:avLst/>
            <a:gdLst>
              <a:gd name="connsiteX0" fmla="*/ 2049840 w 2049840"/>
              <a:gd name="connsiteY0" fmla="*/ 2217929 h 2217929"/>
              <a:gd name="connsiteX1" fmla="*/ 362436 w 2049840"/>
              <a:gd name="connsiteY1" fmla="*/ 2217929 h 2217929"/>
              <a:gd name="connsiteX2" fmla="*/ 0 w 2049840"/>
              <a:gd name="connsiteY2" fmla="*/ 1856182 h 2217929"/>
              <a:gd name="connsiteX3" fmla="*/ 0 w 2049840"/>
              <a:gd name="connsiteY3" fmla="*/ 0 h 2217929"/>
              <a:gd name="connsiteX4" fmla="*/ 1687405 w 2049840"/>
              <a:gd name="connsiteY4" fmla="*/ 0 h 2217929"/>
              <a:gd name="connsiteX5" fmla="*/ 2049840 w 2049840"/>
              <a:gd name="connsiteY5" fmla="*/ 361748 h 2217929"/>
              <a:gd name="connsiteX6" fmla="*/ 2049840 w 2049840"/>
              <a:gd name="connsiteY6" fmla="*/ 2217929 h 221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9840" h="2217929">
                <a:moveTo>
                  <a:pt x="2049840" y="2217929"/>
                </a:moveTo>
                <a:lnTo>
                  <a:pt x="362436" y="2217929"/>
                </a:lnTo>
                <a:cubicBezTo>
                  <a:pt x="162403" y="2217929"/>
                  <a:pt x="0" y="2055835"/>
                  <a:pt x="0" y="1856182"/>
                </a:cubicBezTo>
                <a:lnTo>
                  <a:pt x="0" y="0"/>
                </a:lnTo>
                <a:lnTo>
                  <a:pt x="1687405" y="0"/>
                </a:lnTo>
                <a:cubicBezTo>
                  <a:pt x="1887437" y="0"/>
                  <a:pt x="2049840" y="162095"/>
                  <a:pt x="2049840" y="361748"/>
                </a:cubicBezTo>
                <a:lnTo>
                  <a:pt x="2049840" y="2217929"/>
                </a:lnTo>
                <a:close/>
              </a:path>
            </a:pathLst>
          </a:custGeom>
          <a:solidFill>
            <a:srgbClr val="E9F2A5"/>
          </a:soli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pPr defTabSz="1219200"/>
            <a:endParaRPr lang="pt-BR" sz="2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Graphic 9"/>
          <p:cNvSpPr/>
          <p:nvPr/>
        </p:nvSpPr>
        <p:spPr>
          <a:xfrm>
            <a:off x="4651417" y="3524329"/>
            <a:ext cx="3121194" cy="2579079"/>
          </a:xfrm>
          <a:custGeom>
            <a:avLst/>
            <a:gdLst>
              <a:gd name="connsiteX0" fmla="*/ 2049840 w 2049840"/>
              <a:gd name="connsiteY0" fmla="*/ 2217929 h 2217929"/>
              <a:gd name="connsiteX1" fmla="*/ 362436 w 2049840"/>
              <a:gd name="connsiteY1" fmla="*/ 2217929 h 2217929"/>
              <a:gd name="connsiteX2" fmla="*/ 0 w 2049840"/>
              <a:gd name="connsiteY2" fmla="*/ 1856182 h 2217929"/>
              <a:gd name="connsiteX3" fmla="*/ 0 w 2049840"/>
              <a:gd name="connsiteY3" fmla="*/ 0 h 2217929"/>
              <a:gd name="connsiteX4" fmla="*/ 1687405 w 2049840"/>
              <a:gd name="connsiteY4" fmla="*/ 0 h 2217929"/>
              <a:gd name="connsiteX5" fmla="*/ 2049840 w 2049840"/>
              <a:gd name="connsiteY5" fmla="*/ 361748 h 2217929"/>
              <a:gd name="connsiteX6" fmla="*/ 2049840 w 2049840"/>
              <a:gd name="connsiteY6" fmla="*/ 2217929 h 221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9840" h="2217929">
                <a:moveTo>
                  <a:pt x="2049840" y="2217929"/>
                </a:moveTo>
                <a:lnTo>
                  <a:pt x="362436" y="2217929"/>
                </a:lnTo>
                <a:cubicBezTo>
                  <a:pt x="162403" y="2217929"/>
                  <a:pt x="0" y="2055835"/>
                  <a:pt x="0" y="1856182"/>
                </a:cubicBezTo>
                <a:lnTo>
                  <a:pt x="0" y="0"/>
                </a:lnTo>
                <a:lnTo>
                  <a:pt x="1687405" y="0"/>
                </a:lnTo>
                <a:cubicBezTo>
                  <a:pt x="1887437" y="0"/>
                  <a:pt x="2049840" y="162095"/>
                  <a:pt x="2049840" y="361748"/>
                </a:cubicBezTo>
                <a:lnTo>
                  <a:pt x="2049840" y="2217929"/>
                </a:lnTo>
                <a:close/>
              </a:path>
            </a:pathLst>
          </a:custGeom>
          <a:solidFill>
            <a:srgbClr val="E9F2A5"/>
          </a:soli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pPr defTabSz="1219200"/>
            <a:endParaRPr lang="pt-BR" sz="2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raphic 10"/>
          <p:cNvSpPr/>
          <p:nvPr/>
        </p:nvSpPr>
        <p:spPr>
          <a:xfrm>
            <a:off x="8215765" y="3559835"/>
            <a:ext cx="3628128" cy="2543574"/>
          </a:xfrm>
          <a:custGeom>
            <a:avLst/>
            <a:gdLst>
              <a:gd name="connsiteX0" fmla="*/ 2049840 w 2049840"/>
              <a:gd name="connsiteY0" fmla="*/ 2217929 h 2217929"/>
              <a:gd name="connsiteX1" fmla="*/ 362436 w 2049840"/>
              <a:gd name="connsiteY1" fmla="*/ 2217929 h 2217929"/>
              <a:gd name="connsiteX2" fmla="*/ 0 w 2049840"/>
              <a:gd name="connsiteY2" fmla="*/ 1856182 h 2217929"/>
              <a:gd name="connsiteX3" fmla="*/ 0 w 2049840"/>
              <a:gd name="connsiteY3" fmla="*/ 0 h 2217929"/>
              <a:gd name="connsiteX4" fmla="*/ 1687405 w 2049840"/>
              <a:gd name="connsiteY4" fmla="*/ 0 h 2217929"/>
              <a:gd name="connsiteX5" fmla="*/ 2049840 w 2049840"/>
              <a:gd name="connsiteY5" fmla="*/ 361748 h 2217929"/>
              <a:gd name="connsiteX6" fmla="*/ 2049840 w 2049840"/>
              <a:gd name="connsiteY6" fmla="*/ 2217929 h 221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9840" h="2217929">
                <a:moveTo>
                  <a:pt x="2049840" y="2217929"/>
                </a:moveTo>
                <a:lnTo>
                  <a:pt x="362436" y="2217929"/>
                </a:lnTo>
                <a:cubicBezTo>
                  <a:pt x="162403" y="2217929"/>
                  <a:pt x="0" y="2055835"/>
                  <a:pt x="0" y="1856182"/>
                </a:cubicBezTo>
                <a:lnTo>
                  <a:pt x="0" y="0"/>
                </a:lnTo>
                <a:lnTo>
                  <a:pt x="1687405" y="0"/>
                </a:lnTo>
                <a:cubicBezTo>
                  <a:pt x="1887437" y="0"/>
                  <a:pt x="2049840" y="162095"/>
                  <a:pt x="2049840" y="361748"/>
                </a:cubicBezTo>
                <a:lnTo>
                  <a:pt x="2049840" y="2217929"/>
                </a:lnTo>
                <a:close/>
              </a:path>
            </a:pathLst>
          </a:custGeom>
          <a:solidFill>
            <a:srgbClr val="E9F2A5"/>
          </a:soli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pPr defTabSz="1219200"/>
            <a:endParaRPr lang="pt-BR" sz="2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1"/>
          <p:cNvSpPr txBox="1"/>
          <p:nvPr/>
        </p:nvSpPr>
        <p:spPr>
          <a:xfrm>
            <a:off x="729767" y="3559835"/>
            <a:ext cx="3175474" cy="4277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200"/>
            <a:r>
              <a:rPr lang="en-US" sz="2400" b="1" dirty="0">
                <a:solidFill>
                  <a:srgbClr val="5886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Goal</a:t>
            </a:r>
            <a:endParaRPr lang="en-US" sz="2400" b="1" dirty="0">
              <a:solidFill>
                <a:srgbClr val="58864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1"/>
          <p:cNvSpPr txBox="1"/>
          <p:nvPr/>
        </p:nvSpPr>
        <p:spPr>
          <a:xfrm>
            <a:off x="4962965" y="3539321"/>
            <a:ext cx="2498097" cy="46321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200"/>
            <a:r>
              <a:rPr lang="en-US" sz="2400" b="1" dirty="0">
                <a:solidFill>
                  <a:srgbClr val="5886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Grid</a:t>
            </a:r>
            <a:endParaRPr lang="en-US" sz="2400" b="1" dirty="0">
              <a:solidFill>
                <a:srgbClr val="58864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1"/>
          <p:cNvSpPr txBox="1"/>
          <p:nvPr/>
        </p:nvSpPr>
        <p:spPr>
          <a:xfrm>
            <a:off x="8765157" y="3736917"/>
            <a:ext cx="2424223" cy="4782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200"/>
            <a:r>
              <a:rPr lang="en-US" b="1" dirty="0">
                <a:solidFill>
                  <a:srgbClr val="5886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RE Fund</a:t>
            </a:r>
            <a:endParaRPr lang="en-US" b="1" dirty="0">
              <a:solidFill>
                <a:srgbClr val="58864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34070" y="2187892"/>
            <a:ext cx="1212148" cy="1212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Title 11"/>
          <p:cNvSpPr txBox="1"/>
          <p:nvPr/>
        </p:nvSpPr>
        <p:spPr>
          <a:xfrm>
            <a:off x="729767" y="4071242"/>
            <a:ext cx="3020754" cy="21223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goal of the national renewable energy policy through the National Renewable Energy Plan and Policy (NREPAP) </a:t>
            </a:r>
            <a:r>
              <a:rPr lang="en-MY" sz="20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not be achieved</a:t>
            </a:r>
            <a:endParaRPr lang="ko-KR" altLang="en-US" sz="20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itle 11"/>
          <p:cNvSpPr txBox="1"/>
          <p:nvPr/>
        </p:nvSpPr>
        <p:spPr>
          <a:xfrm>
            <a:off x="4896515" y="4201419"/>
            <a:ext cx="2767458" cy="1447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affect </a:t>
            </a:r>
            <a:r>
              <a:rPr lang="en-US" altLang="ko-K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ability of RE production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are supposed to be distributed to the national grid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itle 11"/>
          <p:cNvSpPr txBox="1"/>
          <p:nvPr/>
        </p:nvSpPr>
        <p:spPr>
          <a:xfrm>
            <a:off x="8377903" y="4392275"/>
            <a:ext cx="3310046" cy="1530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May affect the planning and financial position of the </a:t>
            </a:r>
            <a:r>
              <a:rPr lang="en-MY" sz="20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Renewable Energy Fund </a:t>
            </a:r>
            <a:r>
              <a:rPr lang="en-MY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(REF) collected from the electricity consumers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14295" y="2278944"/>
            <a:ext cx="1212148" cy="1212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748749" y="2433168"/>
            <a:ext cx="926527" cy="815775"/>
            <a:chOff x="5783467" y="2371575"/>
            <a:chExt cx="1029273" cy="841708"/>
          </a:xfrm>
          <a:solidFill>
            <a:schemeClr val="bg1"/>
          </a:solidFill>
        </p:grpSpPr>
        <p:sp>
          <p:nvSpPr>
            <p:cNvPr id="25" name="Freeform: Shape 24"/>
            <p:cNvSpPr/>
            <p:nvPr/>
          </p:nvSpPr>
          <p:spPr>
            <a:xfrm>
              <a:off x="5783467" y="2371575"/>
              <a:ext cx="751195" cy="841708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6307240" y="2728039"/>
              <a:ext cx="408589" cy="457821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6636777" y="2975825"/>
              <a:ext cx="175963" cy="197165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5920825" y="2519661"/>
              <a:ext cx="466685" cy="28824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6383551" y="2800774"/>
              <a:ext cx="287659" cy="208065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985501" y="2525279"/>
              <a:ext cx="449241" cy="28824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6424294" y="2806369"/>
              <a:ext cx="261856" cy="20429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6315425" y="2525256"/>
              <a:ext cx="294414" cy="28824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6387911" y="2530874"/>
              <a:ext cx="248866" cy="28043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6596034" y="2805713"/>
              <a:ext cx="168632" cy="207267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6636777" y="2811308"/>
              <a:ext cx="140424" cy="197165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-1" fmla="*/ 0 w 590550"/>
                <a:gd name="connsiteY0-2" fmla="*/ 0 h 561975"/>
                <a:gd name="connsiteX1-3" fmla="*/ 590550 w 590550"/>
                <a:gd name="connsiteY1-4" fmla="*/ 561975 h 561975"/>
                <a:gd name="connsiteX0-5" fmla="*/ 0 w 590550"/>
                <a:gd name="connsiteY0-6" fmla="*/ 0 h 561975"/>
                <a:gd name="connsiteX1-7" fmla="*/ 590550 w 590550"/>
                <a:gd name="connsiteY1-8" fmla="*/ 561975 h 561975"/>
                <a:gd name="connsiteX0-9" fmla="*/ 0 w 590550"/>
                <a:gd name="connsiteY0-10" fmla="*/ 0 h 561975"/>
                <a:gd name="connsiteX1-11" fmla="*/ 590550 w 590550"/>
                <a:gd name="connsiteY1-12" fmla="*/ 561975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1935" y="884181"/>
            <a:ext cx="1158195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sector 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</a:t>
            </a:r>
            <a:r>
              <a:rPr lang="en-US" altLang="ko-KR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largest contributor</a:t>
            </a:r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altLang="ko-KR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greenhouse gas 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(GHG) emissions </a:t>
            </a:r>
            <a:endParaRPr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Implementing the RE strategy in an integrated and planned manner </a:t>
            </a:r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reduce 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release of GHG 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the atmosphere because electricity generation using RE is zero emission. 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423755" y="2240891"/>
            <a:ext cx="1212148" cy="1212148"/>
            <a:chOff x="9423755" y="2787281"/>
            <a:chExt cx="1212148" cy="1212148"/>
          </a:xfrm>
        </p:grpSpPr>
        <p:sp>
          <p:nvSpPr>
            <p:cNvPr id="15" name="Oval 14"/>
            <p:cNvSpPr/>
            <p:nvPr/>
          </p:nvSpPr>
          <p:spPr>
            <a:xfrm>
              <a:off x="9423755" y="2787281"/>
              <a:ext cx="1212148" cy="1212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en-US" sz="24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2" name="Rounded Rectangle 10"/>
            <p:cNvSpPr/>
            <p:nvPr/>
          </p:nvSpPr>
          <p:spPr>
            <a:xfrm>
              <a:off x="9772589" y="3047846"/>
              <a:ext cx="524715" cy="61388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Donut 24"/>
          <p:cNvSpPr/>
          <p:nvPr/>
        </p:nvSpPr>
        <p:spPr>
          <a:xfrm>
            <a:off x="1894767" y="2372924"/>
            <a:ext cx="751989" cy="74194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51780" y="6380359"/>
            <a:ext cx="2743200" cy="365125"/>
          </a:xfrm>
        </p:spPr>
        <p:txBody>
          <a:bodyPr/>
          <a:lstStyle/>
          <a:p>
            <a:pPr algn="r"/>
            <a:fld id="{00000000-1234-1234-1234-123412341234}" type="slidenum">
              <a:rPr lang="en-GB" sz="1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lang="en-GB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30936"/>
          </a:xfrm>
          <a:prstGeom prst="rect">
            <a:avLst/>
          </a:prstGeom>
          <a:solidFill>
            <a:srgbClr val="5CB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505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 Objective?</a:t>
            </a:r>
            <a:endParaRPr lang="en-MY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40408" y="3426024"/>
            <a:ext cx="1901576" cy="1700261"/>
            <a:chOff x="5248647" y="1608813"/>
            <a:chExt cx="970807" cy="846777"/>
          </a:xfrm>
        </p:grpSpPr>
        <p:sp>
          <p:nvSpPr>
            <p:cNvPr id="20" name="Oval 19"/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000822" y="4688079"/>
            <a:ext cx="2427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RE’s Contribution</a:t>
            </a:r>
            <a:endParaRPr lang="ko-KR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6252" y="3762256"/>
            <a:ext cx="92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ko-KR" altLang="en-US" sz="20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9218" y="5220478"/>
            <a:ext cx="3323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 RE’s contribution to the diversification of national power generation </a:t>
            </a:r>
            <a:endParaRPr lang="ko-KR" altLang="en-US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806212" y="3053162"/>
            <a:ext cx="1979682" cy="1780493"/>
            <a:chOff x="5248647" y="1608813"/>
            <a:chExt cx="970807" cy="846777"/>
          </a:xfrm>
        </p:grpSpPr>
        <p:sp>
          <p:nvSpPr>
            <p:cNvPr id="26" name="Oval 25"/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24A8C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322056" y="3389394"/>
            <a:ext cx="92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ko-KR" altLang="en-US" sz="2400" b="1" dirty="0">
              <a:solidFill>
                <a:schemeClr val="accent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8846" y="4988525"/>
            <a:ext cx="2548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Preserve the environment for future generations</a:t>
            </a:r>
            <a:endParaRPr lang="ko-KR" altLang="en-US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572016" y="2745423"/>
            <a:ext cx="1984370" cy="1722326"/>
            <a:chOff x="5248647" y="1608813"/>
            <a:chExt cx="970807" cy="846777"/>
          </a:xfrm>
        </p:grpSpPr>
        <p:sp>
          <p:nvSpPr>
            <p:cNvPr id="31" name="Oval 30"/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2CB8A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415858" y="3938663"/>
            <a:ext cx="1998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Awareness</a:t>
            </a:r>
            <a:endParaRPr lang="ko-KR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87860" y="3081655"/>
            <a:ext cx="92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02756" y="4469330"/>
            <a:ext cx="2548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Raise awareness of the role and importance of RE</a:t>
            </a:r>
            <a:endParaRPr lang="ko-KR" altLang="en-US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216" y="992745"/>
            <a:ext cx="8507482" cy="1245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30000"/>
              </a:lnSpc>
              <a:spcAft>
                <a:spcPts val="800"/>
              </a:spcAft>
            </a:pPr>
            <a:r>
              <a:rPr lang="en-MY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audit was carried out to assess whether the RE development programme have been managed economically, efficiently, and effectively in line with the objectives of NREPAP set as follows: </a:t>
            </a:r>
            <a:endParaRPr lang="en-MY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ie 24"/>
          <p:cNvSpPr/>
          <p:nvPr/>
        </p:nvSpPr>
        <p:spPr>
          <a:xfrm>
            <a:off x="2219373" y="3802237"/>
            <a:ext cx="920113" cy="82978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82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69590" y="4280639"/>
            <a:ext cx="1946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Generation</a:t>
            </a:r>
            <a:endParaRPr lang="ko-KR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942892" y="3691661"/>
            <a:ext cx="920113" cy="629631"/>
            <a:chOff x="6437243" y="5497489"/>
            <a:chExt cx="1095194" cy="679374"/>
          </a:xfrm>
          <a:solidFill>
            <a:srgbClr val="24A8C2"/>
          </a:solidFill>
        </p:grpSpPr>
        <p:sp>
          <p:nvSpPr>
            <p:cNvPr id="40" name="Round Same Side Corner Rectangle 8"/>
            <p:cNvSpPr/>
            <p:nvPr/>
          </p:nvSpPr>
          <p:spPr>
            <a:xfrm>
              <a:off x="6437243" y="5500545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-1" fmla="*/ 280204 w 1489775"/>
                <a:gd name="connsiteY0-2" fmla="*/ 750754 h 3923699"/>
                <a:gd name="connsiteX1-3" fmla="*/ 1209570 w 1489775"/>
                <a:gd name="connsiteY1-4" fmla="*/ 750754 h 3923699"/>
                <a:gd name="connsiteX2-5" fmla="*/ 1489774 w 1489775"/>
                <a:gd name="connsiteY2-6" fmla="*/ 1030958 h 3923699"/>
                <a:gd name="connsiteX3-7" fmla="*/ 1489774 w 1489775"/>
                <a:gd name="connsiteY3-8" fmla="*/ 1293518 h 3923699"/>
                <a:gd name="connsiteX4-9" fmla="*/ 1489775 w 1489775"/>
                <a:gd name="connsiteY4-10" fmla="*/ 1293518 h 3923699"/>
                <a:gd name="connsiteX5-11" fmla="*/ 1489775 w 1489775"/>
                <a:gd name="connsiteY5-12" fmla="*/ 2063902 h 3923699"/>
                <a:gd name="connsiteX6-13" fmla="*/ 1345759 w 1489775"/>
                <a:gd name="connsiteY6-14" fmla="*/ 2207918 h 3923699"/>
                <a:gd name="connsiteX7-15" fmla="*/ 1201743 w 1489775"/>
                <a:gd name="connsiteY7-16" fmla="*/ 2063902 h 3923699"/>
                <a:gd name="connsiteX8-17" fmla="*/ 1201743 w 1489775"/>
                <a:gd name="connsiteY8-18" fmla="*/ 1390678 h 3923699"/>
                <a:gd name="connsiteX9-19" fmla="*/ 1158887 w 1489775"/>
                <a:gd name="connsiteY9-20" fmla="*/ 1390678 h 3923699"/>
                <a:gd name="connsiteX10-21" fmla="*/ 1151853 w 1489775"/>
                <a:gd name="connsiteY10-22" fmla="*/ 3743699 h 3923699"/>
                <a:gd name="connsiteX11-23" fmla="*/ 971853 w 1489775"/>
                <a:gd name="connsiteY11-24" fmla="*/ 3923699 h 3923699"/>
                <a:gd name="connsiteX12-25" fmla="*/ 791853 w 1489775"/>
                <a:gd name="connsiteY12-26" fmla="*/ 3743699 h 3923699"/>
                <a:gd name="connsiteX13-27" fmla="*/ 791853 w 1489775"/>
                <a:gd name="connsiteY13-28" fmla="*/ 2305078 h 3923699"/>
                <a:gd name="connsiteX14-29" fmla="*/ 683854 w 1489775"/>
                <a:gd name="connsiteY14-30" fmla="*/ 2305078 h 3923699"/>
                <a:gd name="connsiteX15-31" fmla="*/ 683854 w 1489775"/>
                <a:gd name="connsiteY15-32" fmla="*/ 3743698 h 3923699"/>
                <a:gd name="connsiteX16-33" fmla="*/ 503854 w 1489775"/>
                <a:gd name="connsiteY16-34" fmla="*/ 3923698 h 3923699"/>
                <a:gd name="connsiteX17-35" fmla="*/ 323854 w 1489775"/>
                <a:gd name="connsiteY17-36" fmla="*/ 3743698 h 3923699"/>
                <a:gd name="connsiteX18-37" fmla="*/ 323854 w 1489775"/>
                <a:gd name="connsiteY18-38" fmla="*/ 2238914 h 3923699"/>
                <a:gd name="connsiteX19-39" fmla="*/ 330887 w 1489775"/>
                <a:gd name="connsiteY19-40" fmla="*/ 2238914 h 3923699"/>
                <a:gd name="connsiteX20-41" fmla="*/ 330887 w 1489775"/>
                <a:gd name="connsiteY20-42" fmla="*/ 1390678 h 3923699"/>
                <a:gd name="connsiteX21-43" fmla="*/ 288033 w 1489775"/>
                <a:gd name="connsiteY21-44" fmla="*/ 1390678 h 3923699"/>
                <a:gd name="connsiteX22-45" fmla="*/ 288033 w 1489775"/>
                <a:gd name="connsiteY22-46" fmla="*/ 2063902 h 3923699"/>
                <a:gd name="connsiteX23-47" fmla="*/ 144017 w 1489775"/>
                <a:gd name="connsiteY23-48" fmla="*/ 2207918 h 3923699"/>
                <a:gd name="connsiteX24-49" fmla="*/ 1 w 1489775"/>
                <a:gd name="connsiteY24-50" fmla="*/ 2063902 h 3923699"/>
                <a:gd name="connsiteX25-51" fmla="*/ 1 w 1489775"/>
                <a:gd name="connsiteY25-52" fmla="*/ 1390678 h 3923699"/>
                <a:gd name="connsiteX26-53" fmla="*/ 0 w 1489775"/>
                <a:gd name="connsiteY26-54" fmla="*/ 1390678 h 3923699"/>
                <a:gd name="connsiteX27-55" fmla="*/ 0 w 1489775"/>
                <a:gd name="connsiteY27-56" fmla="*/ 1030958 h 3923699"/>
                <a:gd name="connsiteX28-57" fmla="*/ 280204 w 1489775"/>
                <a:gd name="connsiteY28-58" fmla="*/ 750754 h 3923699"/>
                <a:gd name="connsiteX29-59" fmla="*/ 744888 w 1489775"/>
                <a:gd name="connsiteY29-60" fmla="*/ 0 h 3923699"/>
                <a:gd name="connsiteX30-61" fmla="*/ 1082199 w 1489775"/>
                <a:gd name="connsiteY30-62" fmla="*/ 337311 h 3923699"/>
                <a:gd name="connsiteX31-63" fmla="*/ 744888 w 1489775"/>
                <a:gd name="connsiteY31-64" fmla="*/ 674622 h 3923699"/>
                <a:gd name="connsiteX32-65" fmla="*/ 407577 w 1489775"/>
                <a:gd name="connsiteY32-66" fmla="*/ 337311 h 3923699"/>
                <a:gd name="connsiteX33-67" fmla="*/ 744888 w 1489775"/>
                <a:gd name="connsiteY33-68" fmla="*/ 0 h 3923699"/>
                <a:gd name="connsiteX0-69" fmla="*/ 280204 w 1489775"/>
                <a:gd name="connsiteY0-70" fmla="*/ 750754 h 3923699"/>
                <a:gd name="connsiteX1-71" fmla="*/ 1209570 w 1489775"/>
                <a:gd name="connsiteY1-72" fmla="*/ 750754 h 3923699"/>
                <a:gd name="connsiteX2-73" fmla="*/ 1489774 w 1489775"/>
                <a:gd name="connsiteY2-74" fmla="*/ 1030958 h 3923699"/>
                <a:gd name="connsiteX3-75" fmla="*/ 1489774 w 1489775"/>
                <a:gd name="connsiteY3-76" fmla="*/ 1293518 h 3923699"/>
                <a:gd name="connsiteX4-77" fmla="*/ 1489775 w 1489775"/>
                <a:gd name="connsiteY4-78" fmla="*/ 1293518 h 3923699"/>
                <a:gd name="connsiteX5-79" fmla="*/ 1489775 w 1489775"/>
                <a:gd name="connsiteY5-80" fmla="*/ 2063902 h 3923699"/>
                <a:gd name="connsiteX6-81" fmla="*/ 1345759 w 1489775"/>
                <a:gd name="connsiteY6-82" fmla="*/ 2207918 h 3923699"/>
                <a:gd name="connsiteX7-83" fmla="*/ 1201743 w 1489775"/>
                <a:gd name="connsiteY7-84" fmla="*/ 2063902 h 3923699"/>
                <a:gd name="connsiteX8-85" fmla="*/ 1201743 w 1489775"/>
                <a:gd name="connsiteY8-86" fmla="*/ 1390678 h 3923699"/>
                <a:gd name="connsiteX9-87" fmla="*/ 1158887 w 1489775"/>
                <a:gd name="connsiteY9-88" fmla="*/ 1390678 h 3923699"/>
                <a:gd name="connsiteX10-89" fmla="*/ 1151853 w 1489775"/>
                <a:gd name="connsiteY10-90" fmla="*/ 3743699 h 3923699"/>
                <a:gd name="connsiteX11-91" fmla="*/ 971853 w 1489775"/>
                <a:gd name="connsiteY11-92" fmla="*/ 3923699 h 3923699"/>
                <a:gd name="connsiteX12-93" fmla="*/ 791853 w 1489775"/>
                <a:gd name="connsiteY12-94" fmla="*/ 3743699 h 3923699"/>
                <a:gd name="connsiteX13-95" fmla="*/ 791853 w 1489775"/>
                <a:gd name="connsiteY13-96" fmla="*/ 2305078 h 3923699"/>
                <a:gd name="connsiteX14-97" fmla="*/ 683854 w 1489775"/>
                <a:gd name="connsiteY14-98" fmla="*/ 2305078 h 3923699"/>
                <a:gd name="connsiteX15-99" fmla="*/ 683854 w 1489775"/>
                <a:gd name="connsiteY15-100" fmla="*/ 3743698 h 3923699"/>
                <a:gd name="connsiteX16-101" fmla="*/ 503854 w 1489775"/>
                <a:gd name="connsiteY16-102" fmla="*/ 3923698 h 3923699"/>
                <a:gd name="connsiteX17-103" fmla="*/ 323854 w 1489775"/>
                <a:gd name="connsiteY17-104" fmla="*/ 3743698 h 3923699"/>
                <a:gd name="connsiteX18-105" fmla="*/ 323854 w 1489775"/>
                <a:gd name="connsiteY18-106" fmla="*/ 2238914 h 3923699"/>
                <a:gd name="connsiteX19-107" fmla="*/ 330887 w 1489775"/>
                <a:gd name="connsiteY19-108" fmla="*/ 1390678 h 3923699"/>
                <a:gd name="connsiteX20-109" fmla="*/ 288033 w 1489775"/>
                <a:gd name="connsiteY20-110" fmla="*/ 1390678 h 3923699"/>
                <a:gd name="connsiteX21-111" fmla="*/ 288033 w 1489775"/>
                <a:gd name="connsiteY21-112" fmla="*/ 2063902 h 3923699"/>
                <a:gd name="connsiteX22-113" fmla="*/ 144017 w 1489775"/>
                <a:gd name="connsiteY22-114" fmla="*/ 2207918 h 3923699"/>
                <a:gd name="connsiteX23-115" fmla="*/ 1 w 1489775"/>
                <a:gd name="connsiteY23-116" fmla="*/ 2063902 h 3923699"/>
                <a:gd name="connsiteX24-117" fmla="*/ 1 w 1489775"/>
                <a:gd name="connsiteY24-118" fmla="*/ 1390678 h 3923699"/>
                <a:gd name="connsiteX25-119" fmla="*/ 0 w 1489775"/>
                <a:gd name="connsiteY25-120" fmla="*/ 1390678 h 3923699"/>
                <a:gd name="connsiteX26-121" fmla="*/ 0 w 1489775"/>
                <a:gd name="connsiteY26-122" fmla="*/ 1030958 h 3923699"/>
                <a:gd name="connsiteX27-123" fmla="*/ 280204 w 1489775"/>
                <a:gd name="connsiteY27-124" fmla="*/ 750754 h 3923699"/>
                <a:gd name="connsiteX28-125" fmla="*/ 744888 w 1489775"/>
                <a:gd name="connsiteY28-126" fmla="*/ 0 h 3923699"/>
                <a:gd name="connsiteX29-127" fmla="*/ 1082199 w 1489775"/>
                <a:gd name="connsiteY29-128" fmla="*/ 337311 h 3923699"/>
                <a:gd name="connsiteX30-129" fmla="*/ 744888 w 1489775"/>
                <a:gd name="connsiteY30-130" fmla="*/ 674622 h 3923699"/>
                <a:gd name="connsiteX31-131" fmla="*/ 407577 w 1489775"/>
                <a:gd name="connsiteY31-132" fmla="*/ 337311 h 3923699"/>
                <a:gd name="connsiteX32-133" fmla="*/ 744888 w 1489775"/>
                <a:gd name="connsiteY32-134" fmla="*/ 0 h 3923699"/>
                <a:gd name="connsiteX0-135" fmla="*/ 280204 w 1489775"/>
                <a:gd name="connsiteY0-136" fmla="*/ 750754 h 3923699"/>
                <a:gd name="connsiteX1-137" fmla="*/ 1209570 w 1489775"/>
                <a:gd name="connsiteY1-138" fmla="*/ 750754 h 3923699"/>
                <a:gd name="connsiteX2-139" fmla="*/ 1489774 w 1489775"/>
                <a:gd name="connsiteY2-140" fmla="*/ 1030958 h 3923699"/>
                <a:gd name="connsiteX3-141" fmla="*/ 1489774 w 1489775"/>
                <a:gd name="connsiteY3-142" fmla="*/ 1293518 h 3923699"/>
                <a:gd name="connsiteX4-143" fmla="*/ 1489775 w 1489775"/>
                <a:gd name="connsiteY4-144" fmla="*/ 1293518 h 3923699"/>
                <a:gd name="connsiteX5-145" fmla="*/ 1489775 w 1489775"/>
                <a:gd name="connsiteY5-146" fmla="*/ 2063902 h 3923699"/>
                <a:gd name="connsiteX6-147" fmla="*/ 1345759 w 1489775"/>
                <a:gd name="connsiteY6-148" fmla="*/ 2207918 h 3923699"/>
                <a:gd name="connsiteX7-149" fmla="*/ 1201743 w 1489775"/>
                <a:gd name="connsiteY7-150" fmla="*/ 2063902 h 3923699"/>
                <a:gd name="connsiteX8-151" fmla="*/ 1201743 w 1489775"/>
                <a:gd name="connsiteY8-152" fmla="*/ 1390678 h 3923699"/>
                <a:gd name="connsiteX9-153" fmla="*/ 1158887 w 1489775"/>
                <a:gd name="connsiteY9-154" fmla="*/ 1390678 h 3923699"/>
                <a:gd name="connsiteX10-155" fmla="*/ 1151853 w 1489775"/>
                <a:gd name="connsiteY10-156" fmla="*/ 3743699 h 3923699"/>
                <a:gd name="connsiteX11-157" fmla="*/ 971853 w 1489775"/>
                <a:gd name="connsiteY11-158" fmla="*/ 3923699 h 3923699"/>
                <a:gd name="connsiteX12-159" fmla="*/ 791853 w 1489775"/>
                <a:gd name="connsiteY12-160" fmla="*/ 3743699 h 3923699"/>
                <a:gd name="connsiteX13-161" fmla="*/ 791853 w 1489775"/>
                <a:gd name="connsiteY13-162" fmla="*/ 2305078 h 3923699"/>
                <a:gd name="connsiteX14-163" fmla="*/ 683854 w 1489775"/>
                <a:gd name="connsiteY14-164" fmla="*/ 2305078 h 3923699"/>
                <a:gd name="connsiteX15-165" fmla="*/ 683854 w 1489775"/>
                <a:gd name="connsiteY15-166" fmla="*/ 3743698 h 3923699"/>
                <a:gd name="connsiteX16-167" fmla="*/ 503854 w 1489775"/>
                <a:gd name="connsiteY16-168" fmla="*/ 3923698 h 3923699"/>
                <a:gd name="connsiteX17-169" fmla="*/ 323854 w 1489775"/>
                <a:gd name="connsiteY17-170" fmla="*/ 3743698 h 3923699"/>
                <a:gd name="connsiteX18-171" fmla="*/ 330887 w 1489775"/>
                <a:gd name="connsiteY18-172" fmla="*/ 1390678 h 3923699"/>
                <a:gd name="connsiteX19-173" fmla="*/ 288033 w 1489775"/>
                <a:gd name="connsiteY19-174" fmla="*/ 1390678 h 3923699"/>
                <a:gd name="connsiteX20-175" fmla="*/ 288033 w 1489775"/>
                <a:gd name="connsiteY20-176" fmla="*/ 2063902 h 3923699"/>
                <a:gd name="connsiteX21-177" fmla="*/ 144017 w 1489775"/>
                <a:gd name="connsiteY21-178" fmla="*/ 2207918 h 3923699"/>
                <a:gd name="connsiteX22-179" fmla="*/ 1 w 1489775"/>
                <a:gd name="connsiteY22-180" fmla="*/ 2063902 h 3923699"/>
                <a:gd name="connsiteX23-181" fmla="*/ 1 w 1489775"/>
                <a:gd name="connsiteY23-182" fmla="*/ 1390678 h 3923699"/>
                <a:gd name="connsiteX24-183" fmla="*/ 0 w 1489775"/>
                <a:gd name="connsiteY24-184" fmla="*/ 1390678 h 3923699"/>
                <a:gd name="connsiteX25-185" fmla="*/ 0 w 1489775"/>
                <a:gd name="connsiteY25-186" fmla="*/ 1030958 h 3923699"/>
                <a:gd name="connsiteX26-187" fmla="*/ 280204 w 1489775"/>
                <a:gd name="connsiteY26-188" fmla="*/ 750754 h 3923699"/>
                <a:gd name="connsiteX27-189" fmla="*/ 744888 w 1489775"/>
                <a:gd name="connsiteY27-190" fmla="*/ 0 h 3923699"/>
                <a:gd name="connsiteX28-191" fmla="*/ 1082199 w 1489775"/>
                <a:gd name="connsiteY28-192" fmla="*/ 337311 h 3923699"/>
                <a:gd name="connsiteX29-193" fmla="*/ 744888 w 1489775"/>
                <a:gd name="connsiteY29-194" fmla="*/ 674622 h 3923699"/>
                <a:gd name="connsiteX30-195" fmla="*/ 407577 w 1489775"/>
                <a:gd name="connsiteY30-196" fmla="*/ 337311 h 3923699"/>
                <a:gd name="connsiteX31-197" fmla="*/ 744888 w 1489775"/>
                <a:gd name="connsiteY31-198" fmla="*/ 0 h 39236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Round Same Side Corner Rectangle 20"/>
            <p:cNvSpPr/>
            <p:nvPr/>
          </p:nvSpPr>
          <p:spPr>
            <a:xfrm rot="10800000">
              <a:off x="6716296" y="5497489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-1" fmla="*/ 1228565 w 1856332"/>
                <a:gd name="connsiteY0-2" fmla="*/ 3214674 h 3959924"/>
                <a:gd name="connsiteX1-3" fmla="*/ 622681 w 1856332"/>
                <a:gd name="connsiteY1-4" fmla="*/ 3214674 h 3959924"/>
                <a:gd name="connsiteX2-5" fmla="*/ 466697 w 1856332"/>
                <a:gd name="connsiteY2-6" fmla="*/ 3144149 h 3959924"/>
                <a:gd name="connsiteX3-7" fmla="*/ 8303 w 1856332"/>
                <a:gd name="connsiteY3-8" fmla="*/ 1942070 h 3959924"/>
                <a:gd name="connsiteX4-9" fmla="*/ 81139 w 1856332"/>
                <a:gd name="connsiteY4-10" fmla="*/ 1779444 h 3959924"/>
                <a:gd name="connsiteX5-11" fmla="*/ 243764 w 1856332"/>
                <a:gd name="connsiteY5-12" fmla="*/ 1852280 h 3959924"/>
                <a:gd name="connsiteX6-13" fmla="*/ 504770 w 1856332"/>
                <a:gd name="connsiteY6-14" fmla="*/ 2536736 h 3959924"/>
                <a:gd name="connsiteX7-15" fmla="*/ 555637 w 1856332"/>
                <a:gd name="connsiteY7-16" fmla="*/ 2536736 h 3959924"/>
                <a:gd name="connsiteX8-17" fmla="*/ 226299 w 1856332"/>
                <a:gd name="connsiteY8-18" fmla="*/ 1210417 h 3959924"/>
                <a:gd name="connsiteX9-19" fmla="*/ 551784 w 1856332"/>
                <a:gd name="connsiteY9-20" fmla="*/ 1210417 h 3959924"/>
                <a:gd name="connsiteX10-21" fmla="*/ 551784 w 1856332"/>
                <a:gd name="connsiteY10-22" fmla="*/ 168335 h 3959924"/>
                <a:gd name="connsiteX11-23" fmla="*/ 720119 w 1856332"/>
                <a:gd name="connsiteY11-24" fmla="*/ 0 h 3959924"/>
                <a:gd name="connsiteX12-25" fmla="*/ 888454 w 1856332"/>
                <a:gd name="connsiteY12-26" fmla="*/ 168335 h 3959924"/>
                <a:gd name="connsiteX13-27" fmla="*/ 888454 w 1856332"/>
                <a:gd name="connsiteY13-28" fmla="*/ 1210417 h 3959924"/>
                <a:gd name="connsiteX14-29" fmla="*/ 968040 w 1856332"/>
                <a:gd name="connsiteY14-30" fmla="*/ 1210417 h 3959924"/>
                <a:gd name="connsiteX15-31" fmla="*/ 968040 w 1856332"/>
                <a:gd name="connsiteY15-32" fmla="*/ 168335 h 3959924"/>
                <a:gd name="connsiteX16-33" fmla="*/ 1136375 w 1856332"/>
                <a:gd name="connsiteY16-34" fmla="*/ 0 h 3959924"/>
                <a:gd name="connsiteX17-35" fmla="*/ 1304710 w 1856332"/>
                <a:gd name="connsiteY17-36" fmla="*/ 168335 h 3959924"/>
                <a:gd name="connsiteX18-37" fmla="*/ 1304710 w 1856332"/>
                <a:gd name="connsiteY18-38" fmla="*/ 1210417 h 3959924"/>
                <a:gd name="connsiteX19-39" fmla="*/ 1631589 w 1856332"/>
                <a:gd name="connsiteY19-40" fmla="*/ 1210417 h 3959924"/>
                <a:gd name="connsiteX20-41" fmla="*/ 1302251 w 1856332"/>
                <a:gd name="connsiteY20-42" fmla="*/ 2536736 h 3959924"/>
                <a:gd name="connsiteX21-43" fmla="*/ 1351562 w 1856332"/>
                <a:gd name="connsiteY21-44" fmla="*/ 2536736 h 3959924"/>
                <a:gd name="connsiteX22-45" fmla="*/ 1612568 w 1856332"/>
                <a:gd name="connsiteY22-46" fmla="*/ 1852280 h 3959924"/>
                <a:gd name="connsiteX23-47" fmla="*/ 1775193 w 1856332"/>
                <a:gd name="connsiteY23-48" fmla="*/ 1779444 h 3959924"/>
                <a:gd name="connsiteX24-49" fmla="*/ 1848029 w 1856332"/>
                <a:gd name="connsiteY24-50" fmla="*/ 1942070 h 3959924"/>
                <a:gd name="connsiteX25-51" fmla="*/ 1389635 w 1856332"/>
                <a:gd name="connsiteY25-52" fmla="*/ 3144149 h 3959924"/>
                <a:gd name="connsiteX26-53" fmla="*/ 1344732 w 1856332"/>
                <a:gd name="connsiteY26-54" fmla="*/ 3176282 h 3959924"/>
                <a:gd name="connsiteX27-55" fmla="*/ 1228565 w 1856332"/>
                <a:gd name="connsiteY27-56" fmla="*/ 3214674 h 3959924"/>
                <a:gd name="connsiteX28-57" fmla="*/ 925623 w 1856332"/>
                <a:gd name="connsiteY28-58" fmla="*/ 3959924 h 3959924"/>
                <a:gd name="connsiteX29-59" fmla="*/ 601623 w 1856332"/>
                <a:gd name="connsiteY29-60" fmla="*/ 3635924 h 3959924"/>
                <a:gd name="connsiteX30-61" fmla="*/ 925623 w 1856332"/>
                <a:gd name="connsiteY30-62" fmla="*/ 3311924 h 3959924"/>
                <a:gd name="connsiteX31-63" fmla="*/ 1249623 w 1856332"/>
                <a:gd name="connsiteY31-64" fmla="*/ 3635924 h 3959924"/>
                <a:gd name="connsiteX32-65" fmla="*/ 925623 w 1856332"/>
                <a:gd name="connsiteY32-66" fmla="*/ 3959924 h 3959924"/>
                <a:gd name="connsiteX0-67" fmla="*/ 1228565 w 1856332"/>
                <a:gd name="connsiteY0-68" fmla="*/ 3214674 h 3959924"/>
                <a:gd name="connsiteX1-69" fmla="*/ 622681 w 1856332"/>
                <a:gd name="connsiteY1-70" fmla="*/ 3214674 h 3959924"/>
                <a:gd name="connsiteX2-71" fmla="*/ 466697 w 1856332"/>
                <a:gd name="connsiteY2-72" fmla="*/ 3144149 h 3959924"/>
                <a:gd name="connsiteX3-73" fmla="*/ 8303 w 1856332"/>
                <a:gd name="connsiteY3-74" fmla="*/ 1942070 h 3959924"/>
                <a:gd name="connsiteX4-75" fmla="*/ 81139 w 1856332"/>
                <a:gd name="connsiteY4-76" fmla="*/ 1779444 h 3959924"/>
                <a:gd name="connsiteX5-77" fmla="*/ 243764 w 1856332"/>
                <a:gd name="connsiteY5-78" fmla="*/ 1852280 h 3959924"/>
                <a:gd name="connsiteX6-79" fmla="*/ 504770 w 1856332"/>
                <a:gd name="connsiteY6-80" fmla="*/ 2536736 h 3959924"/>
                <a:gd name="connsiteX7-81" fmla="*/ 555637 w 1856332"/>
                <a:gd name="connsiteY7-82" fmla="*/ 2536736 h 3959924"/>
                <a:gd name="connsiteX8-83" fmla="*/ 226299 w 1856332"/>
                <a:gd name="connsiteY8-84" fmla="*/ 1210417 h 3959924"/>
                <a:gd name="connsiteX9-85" fmla="*/ 551784 w 1856332"/>
                <a:gd name="connsiteY9-86" fmla="*/ 1210417 h 3959924"/>
                <a:gd name="connsiteX10-87" fmla="*/ 551784 w 1856332"/>
                <a:gd name="connsiteY10-88" fmla="*/ 168335 h 3959924"/>
                <a:gd name="connsiteX11-89" fmla="*/ 720119 w 1856332"/>
                <a:gd name="connsiteY11-90" fmla="*/ 0 h 3959924"/>
                <a:gd name="connsiteX12-91" fmla="*/ 888454 w 1856332"/>
                <a:gd name="connsiteY12-92" fmla="*/ 168335 h 3959924"/>
                <a:gd name="connsiteX13-93" fmla="*/ 888454 w 1856332"/>
                <a:gd name="connsiteY13-94" fmla="*/ 1210417 h 3959924"/>
                <a:gd name="connsiteX14-95" fmla="*/ 968040 w 1856332"/>
                <a:gd name="connsiteY14-96" fmla="*/ 1210417 h 3959924"/>
                <a:gd name="connsiteX15-97" fmla="*/ 968040 w 1856332"/>
                <a:gd name="connsiteY15-98" fmla="*/ 168335 h 3959924"/>
                <a:gd name="connsiteX16-99" fmla="*/ 1136375 w 1856332"/>
                <a:gd name="connsiteY16-100" fmla="*/ 0 h 3959924"/>
                <a:gd name="connsiteX17-101" fmla="*/ 1304710 w 1856332"/>
                <a:gd name="connsiteY17-102" fmla="*/ 168335 h 3959924"/>
                <a:gd name="connsiteX18-103" fmla="*/ 1304710 w 1856332"/>
                <a:gd name="connsiteY18-104" fmla="*/ 1210417 h 3959924"/>
                <a:gd name="connsiteX19-105" fmla="*/ 1631589 w 1856332"/>
                <a:gd name="connsiteY19-106" fmla="*/ 1210417 h 3959924"/>
                <a:gd name="connsiteX20-107" fmla="*/ 1302251 w 1856332"/>
                <a:gd name="connsiteY20-108" fmla="*/ 2536736 h 3959924"/>
                <a:gd name="connsiteX21-109" fmla="*/ 1351562 w 1856332"/>
                <a:gd name="connsiteY21-110" fmla="*/ 2536736 h 3959924"/>
                <a:gd name="connsiteX22-111" fmla="*/ 1612568 w 1856332"/>
                <a:gd name="connsiteY22-112" fmla="*/ 1852280 h 3959924"/>
                <a:gd name="connsiteX23-113" fmla="*/ 1775193 w 1856332"/>
                <a:gd name="connsiteY23-114" fmla="*/ 1779444 h 3959924"/>
                <a:gd name="connsiteX24-115" fmla="*/ 1848029 w 1856332"/>
                <a:gd name="connsiteY24-116" fmla="*/ 1942070 h 3959924"/>
                <a:gd name="connsiteX25-117" fmla="*/ 1389635 w 1856332"/>
                <a:gd name="connsiteY25-118" fmla="*/ 3144149 h 3959924"/>
                <a:gd name="connsiteX26-119" fmla="*/ 1344732 w 1856332"/>
                <a:gd name="connsiteY26-120" fmla="*/ 3176282 h 3959924"/>
                <a:gd name="connsiteX27-121" fmla="*/ 1228565 w 1856332"/>
                <a:gd name="connsiteY27-122" fmla="*/ 3214674 h 3959924"/>
                <a:gd name="connsiteX28-123" fmla="*/ 925623 w 1856332"/>
                <a:gd name="connsiteY28-124" fmla="*/ 3959924 h 3959924"/>
                <a:gd name="connsiteX29-125" fmla="*/ 601623 w 1856332"/>
                <a:gd name="connsiteY29-126" fmla="*/ 3635924 h 3959924"/>
                <a:gd name="connsiteX30-127" fmla="*/ 925623 w 1856332"/>
                <a:gd name="connsiteY30-128" fmla="*/ 3311924 h 3959924"/>
                <a:gd name="connsiteX31-129" fmla="*/ 1249623 w 1856332"/>
                <a:gd name="connsiteY31-130" fmla="*/ 3635924 h 3959924"/>
                <a:gd name="connsiteX32-131" fmla="*/ 925623 w 1856332"/>
                <a:gd name="connsiteY32-132" fmla="*/ 3959924 h 3959924"/>
                <a:gd name="connsiteX0-133" fmla="*/ 1228565 w 1856332"/>
                <a:gd name="connsiteY0-134" fmla="*/ 3214674 h 3959924"/>
                <a:gd name="connsiteX1-135" fmla="*/ 622681 w 1856332"/>
                <a:gd name="connsiteY1-136" fmla="*/ 3214674 h 3959924"/>
                <a:gd name="connsiteX2-137" fmla="*/ 466697 w 1856332"/>
                <a:gd name="connsiteY2-138" fmla="*/ 3144149 h 3959924"/>
                <a:gd name="connsiteX3-139" fmla="*/ 8303 w 1856332"/>
                <a:gd name="connsiteY3-140" fmla="*/ 1942070 h 3959924"/>
                <a:gd name="connsiteX4-141" fmla="*/ 81139 w 1856332"/>
                <a:gd name="connsiteY4-142" fmla="*/ 1779444 h 3959924"/>
                <a:gd name="connsiteX5-143" fmla="*/ 243764 w 1856332"/>
                <a:gd name="connsiteY5-144" fmla="*/ 1852280 h 3959924"/>
                <a:gd name="connsiteX6-145" fmla="*/ 504770 w 1856332"/>
                <a:gd name="connsiteY6-146" fmla="*/ 2536736 h 3959924"/>
                <a:gd name="connsiteX7-147" fmla="*/ 555637 w 1856332"/>
                <a:gd name="connsiteY7-148" fmla="*/ 2536736 h 3959924"/>
                <a:gd name="connsiteX8-149" fmla="*/ 226299 w 1856332"/>
                <a:gd name="connsiteY8-150" fmla="*/ 1210417 h 3959924"/>
                <a:gd name="connsiteX9-151" fmla="*/ 551784 w 1856332"/>
                <a:gd name="connsiteY9-152" fmla="*/ 1210417 h 3959924"/>
                <a:gd name="connsiteX10-153" fmla="*/ 551784 w 1856332"/>
                <a:gd name="connsiteY10-154" fmla="*/ 168335 h 3959924"/>
                <a:gd name="connsiteX11-155" fmla="*/ 720119 w 1856332"/>
                <a:gd name="connsiteY11-156" fmla="*/ 0 h 3959924"/>
                <a:gd name="connsiteX12-157" fmla="*/ 888454 w 1856332"/>
                <a:gd name="connsiteY12-158" fmla="*/ 168335 h 3959924"/>
                <a:gd name="connsiteX13-159" fmla="*/ 888454 w 1856332"/>
                <a:gd name="connsiteY13-160" fmla="*/ 1210417 h 3959924"/>
                <a:gd name="connsiteX14-161" fmla="*/ 968040 w 1856332"/>
                <a:gd name="connsiteY14-162" fmla="*/ 1210417 h 3959924"/>
                <a:gd name="connsiteX15-163" fmla="*/ 968040 w 1856332"/>
                <a:gd name="connsiteY15-164" fmla="*/ 168335 h 3959924"/>
                <a:gd name="connsiteX16-165" fmla="*/ 1136375 w 1856332"/>
                <a:gd name="connsiteY16-166" fmla="*/ 0 h 3959924"/>
                <a:gd name="connsiteX17-167" fmla="*/ 1304710 w 1856332"/>
                <a:gd name="connsiteY17-168" fmla="*/ 168335 h 3959924"/>
                <a:gd name="connsiteX18-169" fmla="*/ 1304710 w 1856332"/>
                <a:gd name="connsiteY18-170" fmla="*/ 1210417 h 3959924"/>
                <a:gd name="connsiteX19-171" fmla="*/ 1631589 w 1856332"/>
                <a:gd name="connsiteY19-172" fmla="*/ 1210417 h 3959924"/>
                <a:gd name="connsiteX20-173" fmla="*/ 1302251 w 1856332"/>
                <a:gd name="connsiteY20-174" fmla="*/ 2536736 h 3959924"/>
                <a:gd name="connsiteX21-175" fmla="*/ 1351562 w 1856332"/>
                <a:gd name="connsiteY21-176" fmla="*/ 2536736 h 3959924"/>
                <a:gd name="connsiteX22-177" fmla="*/ 1612568 w 1856332"/>
                <a:gd name="connsiteY22-178" fmla="*/ 1852280 h 3959924"/>
                <a:gd name="connsiteX23-179" fmla="*/ 1775193 w 1856332"/>
                <a:gd name="connsiteY23-180" fmla="*/ 1779444 h 3959924"/>
                <a:gd name="connsiteX24-181" fmla="*/ 1848029 w 1856332"/>
                <a:gd name="connsiteY24-182" fmla="*/ 1942070 h 3959924"/>
                <a:gd name="connsiteX25-183" fmla="*/ 1389635 w 1856332"/>
                <a:gd name="connsiteY25-184" fmla="*/ 3144149 h 3959924"/>
                <a:gd name="connsiteX26-185" fmla="*/ 1228565 w 1856332"/>
                <a:gd name="connsiteY26-186" fmla="*/ 3214674 h 3959924"/>
                <a:gd name="connsiteX27-187" fmla="*/ 925623 w 1856332"/>
                <a:gd name="connsiteY27-188" fmla="*/ 3959924 h 3959924"/>
                <a:gd name="connsiteX28-189" fmla="*/ 601623 w 1856332"/>
                <a:gd name="connsiteY28-190" fmla="*/ 3635924 h 3959924"/>
                <a:gd name="connsiteX29-191" fmla="*/ 925623 w 1856332"/>
                <a:gd name="connsiteY29-192" fmla="*/ 3311924 h 3959924"/>
                <a:gd name="connsiteX30-193" fmla="*/ 1249623 w 1856332"/>
                <a:gd name="connsiteY30-194" fmla="*/ 3635924 h 3959924"/>
                <a:gd name="connsiteX31-195" fmla="*/ 925623 w 1856332"/>
                <a:gd name="connsiteY31-196" fmla="*/ 3959924 h 3959924"/>
                <a:gd name="connsiteX0-197" fmla="*/ 1228565 w 1856332"/>
                <a:gd name="connsiteY0-198" fmla="*/ 3214674 h 3959924"/>
                <a:gd name="connsiteX1-199" fmla="*/ 622681 w 1856332"/>
                <a:gd name="connsiteY1-200" fmla="*/ 3214674 h 3959924"/>
                <a:gd name="connsiteX2-201" fmla="*/ 466697 w 1856332"/>
                <a:gd name="connsiteY2-202" fmla="*/ 3144149 h 3959924"/>
                <a:gd name="connsiteX3-203" fmla="*/ 8303 w 1856332"/>
                <a:gd name="connsiteY3-204" fmla="*/ 1942070 h 3959924"/>
                <a:gd name="connsiteX4-205" fmla="*/ 81139 w 1856332"/>
                <a:gd name="connsiteY4-206" fmla="*/ 1779444 h 3959924"/>
                <a:gd name="connsiteX5-207" fmla="*/ 243764 w 1856332"/>
                <a:gd name="connsiteY5-208" fmla="*/ 1852280 h 3959924"/>
                <a:gd name="connsiteX6-209" fmla="*/ 504770 w 1856332"/>
                <a:gd name="connsiteY6-210" fmla="*/ 2536736 h 3959924"/>
                <a:gd name="connsiteX7-211" fmla="*/ 555637 w 1856332"/>
                <a:gd name="connsiteY7-212" fmla="*/ 2536736 h 3959924"/>
                <a:gd name="connsiteX8-213" fmla="*/ 226299 w 1856332"/>
                <a:gd name="connsiteY8-214" fmla="*/ 1210417 h 3959924"/>
                <a:gd name="connsiteX9-215" fmla="*/ 551784 w 1856332"/>
                <a:gd name="connsiteY9-216" fmla="*/ 1210417 h 3959924"/>
                <a:gd name="connsiteX10-217" fmla="*/ 551784 w 1856332"/>
                <a:gd name="connsiteY10-218" fmla="*/ 168335 h 3959924"/>
                <a:gd name="connsiteX11-219" fmla="*/ 720119 w 1856332"/>
                <a:gd name="connsiteY11-220" fmla="*/ 0 h 3959924"/>
                <a:gd name="connsiteX12-221" fmla="*/ 888454 w 1856332"/>
                <a:gd name="connsiteY12-222" fmla="*/ 168335 h 3959924"/>
                <a:gd name="connsiteX13-223" fmla="*/ 888454 w 1856332"/>
                <a:gd name="connsiteY13-224" fmla="*/ 1210417 h 3959924"/>
                <a:gd name="connsiteX14-225" fmla="*/ 968040 w 1856332"/>
                <a:gd name="connsiteY14-226" fmla="*/ 1210417 h 3959924"/>
                <a:gd name="connsiteX15-227" fmla="*/ 968040 w 1856332"/>
                <a:gd name="connsiteY15-228" fmla="*/ 168335 h 3959924"/>
                <a:gd name="connsiteX16-229" fmla="*/ 1136375 w 1856332"/>
                <a:gd name="connsiteY16-230" fmla="*/ 0 h 3959924"/>
                <a:gd name="connsiteX17-231" fmla="*/ 1304710 w 1856332"/>
                <a:gd name="connsiteY17-232" fmla="*/ 168335 h 3959924"/>
                <a:gd name="connsiteX18-233" fmla="*/ 1304710 w 1856332"/>
                <a:gd name="connsiteY18-234" fmla="*/ 1210417 h 3959924"/>
                <a:gd name="connsiteX19-235" fmla="*/ 1631589 w 1856332"/>
                <a:gd name="connsiteY19-236" fmla="*/ 1210417 h 3959924"/>
                <a:gd name="connsiteX20-237" fmla="*/ 1302251 w 1856332"/>
                <a:gd name="connsiteY20-238" fmla="*/ 2536736 h 3959924"/>
                <a:gd name="connsiteX21-239" fmla="*/ 1351562 w 1856332"/>
                <a:gd name="connsiteY21-240" fmla="*/ 2536736 h 3959924"/>
                <a:gd name="connsiteX22-241" fmla="*/ 1612568 w 1856332"/>
                <a:gd name="connsiteY22-242" fmla="*/ 1852280 h 3959924"/>
                <a:gd name="connsiteX23-243" fmla="*/ 1775193 w 1856332"/>
                <a:gd name="connsiteY23-244" fmla="*/ 1779444 h 3959924"/>
                <a:gd name="connsiteX24-245" fmla="*/ 1848029 w 1856332"/>
                <a:gd name="connsiteY24-246" fmla="*/ 1942070 h 3959924"/>
                <a:gd name="connsiteX25-247" fmla="*/ 1389635 w 1856332"/>
                <a:gd name="connsiteY25-248" fmla="*/ 3144149 h 3959924"/>
                <a:gd name="connsiteX26-249" fmla="*/ 1228565 w 1856332"/>
                <a:gd name="connsiteY26-250" fmla="*/ 3214674 h 3959924"/>
                <a:gd name="connsiteX27-251" fmla="*/ 925623 w 1856332"/>
                <a:gd name="connsiteY27-252" fmla="*/ 3959924 h 3959924"/>
                <a:gd name="connsiteX28-253" fmla="*/ 601623 w 1856332"/>
                <a:gd name="connsiteY28-254" fmla="*/ 3635924 h 3959924"/>
                <a:gd name="connsiteX29-255" fmla="*/ 925623 w 1856332"/>
                <a:gd name="connsiteY29-256" fmla="*/ 3311924 h 3959924"/>
                <a:gd name="connsiteX30-257" fmla="*/ 1249623 w 1856332"/>
                <a:gd name="connsiteY30-258" fmla="*/ 3635924 h 3959924"/>
                <a:gd name="connsiteX31-259" fmla="*/ 925623 w 1856332"/>
                <a:gd name="connsiteY31-260" fmla="*/ 3959924 h 3959924"/>
                <a:gd name="connsiteX0-261" fmla="*/ 1228565 w 1856332"/>
                <a:gd name="connsiteY0-262" fmla="*/ 3214674 h 3959924"/>
                <a:gd name="connsiteX1-263" fmla="*/ 622681 w 1856332"/>
                <a:gd name="connsiteY1-264" fmla="*/ 3214674 h 3959924"/>
                <a:gd name="connsiteX2-265" fmla="*/ 466697 w 1856332"/>
                <a:gd name="connsiteY2-266" fmla="*/ 3144149 h 3959924"/>
                <a:gd name="connsiteX3-267" fmla="*/ 8303 w 1856332"/>
                <a:gd name="connsiteY3-268" fmla="*/ 1942070 h 3959924"/>
                <a:gd name="connsiteX4-269" fmla="*/ 81139 w 1856332"/>
                <a:gd name="connsiteY4-270" fmla="*/ 1779444 h 3959924"/>
                <a:gd name="connsiteX5-271" fmla="*/ 243764 w 1856332"/>
                <a:gd name="connsiteY5-272" fmla="*/ 1852280 h 3959924"/>
                <a:gd name="connsiteX6-273" fmla="*/ 504770 w 1856332"/>
                <a:gd name="connsiteY6-274" fmla="*/ 2536736 h 3959924"/>
                <a:gd name="connsiteX7-275" fmla="*/ 555637 w 1856332"/>
                <a:gd name="connsiteY7-276" fmla="*/ 2536736 h 3959924"/>
                <a:gd name="connsiteX8-277" fmla="*/ 226299 w 1856332"/>
                <a:gd name="connsiteY8-278" fmla="*/ 1210417 h 3959924"/>
                <a:gd name="connsiteX9-279" fmla="*/ 551784 w 1856332"/>
                <a:gd name="connsiteY9-280" fmla="*/ 1210417 h 3959924"/>
                <a:gd name="connsiteX10-281" fmla="*/ 551784 w 1856332"/>
                <a:gd name="connsiteY10-282" fmla="*/ 168335 h 3959924"/>
                <a:gd name="connsiteX11-283" fmla="*/ 720119 w 1856332"/>
                <a:gd name="connsiteY11-284" fmla="*/ 0 h 3959924"/>
                <a:gd name="connsiteX12-285" fmla="*/ 888454 w 1856332"/>
                <a:gd name="connsiteY12-286" fmla="*/ 168335 h 3959924"/>
                <a:gd name="connsiteX13-287" fmla="*/ 888454 w 1856332"/>
                <a:gd name="connsiteY13-288" fmla="*/ 1210417 h 3959924"/>
                <a:gd name="connsiteX14-289" fmla="*/ 968040 w 1856332"/>
                <a:gd name="connsiteY14-290" fmla="*/ 1210417 h 3959924"/>
                <a:gd name="connsiteX15-291" fmla="*/ 968040 w 1856332"/>
                <a:gd name="connsiteY15-292" fmla="*/ 168335 h 3959924"/>
                <a:gd name="connsiteX16-293" fmla="*/ 1136375 w 1856332"/>
                <a:gd name="connsiteY16-294" fmla="*/ 0 h 3959924"/>
                <a:gd name="connsiteX17-295" fmla="*/ 1304710 w 1856332"/>
                <a:gd name="connsiteY17-296" fmla="*/ 168335 h 3959924"/>
                <a:gd name="connsiteX18-297" fmla="*/ 1304710 w 1856332"/>
                <a:gd name="connsiteY18-298" fmla="*/ 1210417 h 3959924"/>
                <a:gd name="connsiteX19-299" fmla="*/ 1631589 w 1856332"/>
                <a:gd name="connsiteY19-300" fmla="*/ 1210417 h 3959924"/>
                <a:gd name="connsiteX20-301" fmla="*/ 1302251 w 1856332"/>
                <a:gd name="connsiteY20-302" fmla="*/ 2536736 h 3959924"/>
                <a:gd name="connsiteX21-303" fmla="*/ 1351562 w 1856332"/>
                <a:gd name="connsiteY21-304" fmla="*/ 2536736 h 3959924"/>
                <a:gd name="connsiteX22-305" fmla="*/ 1612568 w 1856332"/>
                <a:gd name="connsiteY22-306" fmla="*/ 1852280 h 3959924"/>
                <a:gd name="connsiteX23-307" fmla="*/ 1775193 w 1856332"/>
                <a:gd name="connsiteY23-308" fmla="*/ 1779444 h 3959924"/>
                <a:gd name="connsiteX24-309" fmla="*/ 1848029 w 1856332"/>
                <a:gd name="connsiteY24-310" fmla="*/ 1942070 h 3959924"/>
                <a:gd name="connsiteX25-311" fmla="*/ 1389635 w 1856332"/>
                <a:gd name="connsiteY25-312" fmla="*/ 3144149 h 3959924"/>
                <a:gd name="connsiteX26-313" fmla="*/ 1228565 w 1856332"/>
                <a:gd name="connsiteY26-314" fmla="*/ 3214674 h 3959924"/>
                <a:gd name="connsiteX27-315" fmla="*/ 925623 w 1856332"/>
                <a:gd name="connsiteY27-316" fmla="*/ 3959924 h 3959924"/>
                <a:gd name="connsiteX28-317" fmla="*/ 601623 w 1856332"/>
                <a:gd name="connsiteY28-318" fmla="*/ 3635924 h 3959924"/>
                <a:gd name="connsiteX29-319" fmla="*/ 925623 w 1856332"/>
                <a:gd name="connsiteY29-320" fmla="*/ 3311924 h 3959924"/>
                <a:gd name="connsiteX30-321" fmla="*/ 1249623 w 1856332"/>
                <a:gd name="connsiteY30-322" fmla="*/ 3635924 h 3959924"/>
                <a:gd name="connsiteX31-323" fmla="*/ 925623 w 1856332"/>
                <a:gd name="connsiteY31-324" fmla="*/ 3959924 h 39599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Round Same Side Corner Rectangle 8"/>
            <p:cNvSpPr/>
            <p:nvPr/>
          </p:nvSpPr>
          <p:spPr>
            <a:xfrm>
              <a:off x="7061716" y="5755563"/>
              <a:ext cx="201678" cy="41824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-1" fmla="*/ 280204 w 1489775"/>
                <a:gd name="connsiteY0-2" fmla="*/ 750754 h 3923699"/>
                <a:gd name="connsiteX1-3" fmla="*/ 1209570 w 1489775"/>
                <a:gd name="connsiteY1-4" fmla="*/ 750754 h 3923699"/>
                <a:gd name="connsiteX2-5" fmla="*/ 1489774 w 1489775"/>
                <a:gd name="connsiteY2-6" fmla="*/ 1030958 h 3923699"/>
                <a:gd name="connsiteX3-7" fmla="*/ 1489774 w 1489775"/>
                <a:gd name="connsiteY3-8" fmla="*/ 1293518 h 3923699"/>
                <a:gd name="connsiteX4-9" fmla="*/ 1489775 w 1489775"/>
                <a:gd name="connsiteY4-10" fmla="*/ 1293518 h 3923699"/>
                <a:gd name="connsiteX5-11" fmla="*/ 1489775 w 1489775"/>
                <a:gd name="connsiteY5-12" fmla="*/ 2063902 h 3923699"/>
                <a:gd name="connsiteX6-13" fmla="*/ 1345759 w 1489775"/>
                <a:gd name="connsiteY6-14" fmla="*/ 2207918 h 3923699"/>
                <a:gd name="connsiteX7-15" fmla="*/ 1201743 w 1489775"/>
                <a:gd name="connsiteY7-16" fmla="*/ 2063902 h 3923699"/>
                <a:gd name="connsiteX8-17" fmla="*/ 1201743 w 1489775"/>
                <a:gd name="connsiteY8-18" fmla="*/ 1390678 h 3923699"/>
                <a:gd name="connsiteX9-19" fmla="*/ 1158887 w 1489775"/>
                <a:gd name="connsiteY9-20" fmla="*/ 1390678 h 3923699"/>
                <a:gd name="connsiteX10-21" fmla="*/ 1151853 w 1489775"/>
                <a:gd name="connsiteY10-22" fmla="*/ 3743699 h 3923699"/>
                <a:gd name="connsiteX11-23" fmla="*/ 971853 w 1489775"/>
                <a:gd name="connsiteY11-24" fmla="*/ 3923699 h 3923699"/>
                <a:gd name="connsiteX12-25" fmla="*/ 791853 w 1489775"/>
                <a:gd name="connsiteY12-26" fmla="*/ 3743699 h 3923699"/>
                <a:gd name="connsiteX13-27" fmla="*/ 791853 w 1489775"/>
                <a:gd name="connsiteY13-28" fmla="*/ 2305078 h 3923699"/>
                <a:gd name="connsiteX14-29" fmla="*/ 683854 w 1489775"/>
                <a:gd name="connsiteY14-30" fmla="*/ 2305078 h 3923699"/>
                <a:gd name="connsiteX15-31" fmla="*/ 683854 w 1489775"/>
                <a:gd name="connsiteY15-32" fmla="*/ 3743698 h 3923699"/>
                <a:gd name="connsiteX16-33" fmla="*/ 503854 w 1489775"/>
                <a:gd name="connsiteY16-34" fmla="*/ 3923698 h 3923699"/>
                <a:gd name="connsiteX17-35" fmla="*/ 323854 w 1489775"/>
                <a:gd name="connsiteY17-36" fmla="*/ 3743698 h 3923699"/>
                <a:gd name="connsiteX18-37" fmla="*/ 323854 w 1489775"/>
                <a:gd name="connsiteY18-38" fmla="*/ 2238914 h 3923699"/>
                <a:gd name="connsiteX19-39" fmla="*/ 330887 w 1489775"/>
                <a:gd name="connsiteY19-40" fmla="*/ 2238914 h 3923699"/>
                <a:gd name="connsiteX20-41" fmla="*/ 330887 w 1489775"/>
                <a:gd name="connsiteY20-42" fmla="*/ 1390678 h 3923699"/>
                <a:gd name="connsiteX21-43" fmla="*/ 288033 w 1489775"/>
                <a:gd name="connsiteY21-44" fmla="*/ 1390678 h 3923699"/>
                <a:gd name="connsiteX22-45" fmla="*/ 288033 w 1489775"/>
                <a:gd name="connsiteY22-46" fmla="*/ 2063902 h 3923699"/>
                <a:gd name="connsiteX23-47" fmla="*/ 144017 w 1489775"/>
                <a:gd name="connsiteY23-48" fmla="*/ 2207918 h 3923699"/>
                <a:gd name="connsiteX24-49" fmla="*/ 1 w 1489775"/>
                <a:gd name="connsiteY24-50" fmla="*/ 2063902 h 3923699"/>
                <a:gd name="connsiteX25-51" fmla="*/ 1 w 1489775"/>
                <a:gd name="connsiteY25-52" fmla="*/ 1390678 h 3923699"/>
                <a:gd name="connsiteX26-53" fmla="*/ 0 w 1489775"/>
                <a:gd name="connsiteY26-54" fmla="*/ 1390678 h 3923699"/>
                <a:gd name="connsiteX27-55" fmla="*/ 0 w 1489775"/>
                <a:gd name="connsiteY27-56" fmla="*/ 1030958 h 3923699"/>
                <a:gd name="connsiteX28-57" fmla="*/ 280204 w 1489775"/>
                <a:gd name="connsiteY28-58" fmla="*/ 750754 h 3923699"/>
                <a:gd name="connsiteX29-59" fmla="*/ 744888 w 1489775"/>
                <a:gd name="connsiteY29-60" fmla="*/ 0 h 3923699"/>
                <a:gd name="connsiteX30-61" fmla="*/ 1082199 w 1489775"/>
                <a:gd name="connsiteY30-62" fmla="*/ 337311 h 3923699"/>
                <a:gd name="connsiteX31-63" fmla="*/ 744888 w 1489775"/>
                <a:gd name="connsiteY31-64" fmla="*/ 674622 h 3923699"/>
                <a:gd name="connsiteX32-65" fmla="*/ 407577 w 1489775"/>
                <a:gd name="connsiteY32-66" fmla="*/ 337311 h 3923699"/>
                <a:gd name="connsiteX33-67" fmla="*/ 744888 w 1489775"/>
                <a:gd name="connsiteY33-68" fmla="*/ 0 h 3923699"/>
                <a:gd name="connsiteX0-69" fmla="*/ 280204 w 1489775"/>
                <a:gd name="connsiteY0-70" fmla="*/ 750754 h 3923699"/>
                <a:gd name="connsiteX1-71" fmla="*/ 1209570 w 1489775"/>
                <a:gd name="connsiteY1-72" fmla="*/ 750754 h 3923699"/>
                <a:gd name="connsiteX2-73" fmla="*/ 1489774 w 1489775"/>
                <a:gd name="connsiteY2-74" fmla="*/ 1030958 h 3923699"/>
                <a:gd name="connsiteX3-75" fmla="*/ 1489774 w 1489775"/>
                <a:gd name="connsiteY3-76" fmla="*/ 1293518 h 3923699"/>
                <a:gd name="connsiteX4-77" fmla="*/ 1489775 w 1489775"/>
                <a:gd name="connsiteY4-78" fmla="*/ 1293518 h 3923699"/>
                <a:gd name="connsiteX5-79" fmla="*/ 1489775 w 1489775"/>
                <a:gd name="connsiteY5-80" fmla="*/ 2063902 h 3923699"/>
                <a:gd name="connsiteX6-81" fmla="*/ 1345759 w 1489775"/>
                <a:gd name="connsiteY6-82" fmla="*/ 2207918 h 3923699"/>
                <a:gd name="connsiteX7-83" fmla="*/ 1201743 w 1489775"/>
                <a:gd name="connsiteY7-84" fmla="*/ 2063902 h 3923699"/>
                <a:gd name="connsiteX8-85" fmla="*/ 1201743 w 1489775"/>
                <a:gd name="connsiteY8-86" fmla="*/ 1390678 h 3923699"/>
                <a:gd name="connsiteX9-87" fmla="*/ 1158887 w 1489775"/>
                <a:gd name="connsiteY9-88" fmla="*/ 1390678 h 3923699"/>
                <a:gd name="connsiteX10-89" fmla="*/ 1151853 w 1489775"/>
                <a:gd name="connsiteY10-90" fmla="*/ 3743699 h 3923699"/>
                <a:gd name="connsiteX11-91" fmla="*/ 971853 w 1489775"/>
                <a:gd name="connsiteY11-92" fmla="*/ 3923699 h 3923699"/>
                <a:gd name="connsiteX12-93" fmla="*/ 791853 w 1489775"/>
                <a:gd name="connsiteY12-94" fmla="*/ 3743699 h 3923699"/>
                <a:gd name="connsiteX13-95" fmla="*/ 791853 w 1489775"/>
                <a:gd name="connsiteY13-96" fmla="*/ 2305078 h 3923699"/>
                <a:gd name="connsiteX14-97" fmla="*/ 683854 w 1489775"/>
                <a:gd name="connsiteY14-98" fmla="*/ 2305078 h 3923699"/>
                <a:gd name="connsiteX15-99" fmla="*/ 683854 w 1489775"/>
                <a:gd name="connsiteY15-100" fmla="*/ 3743698 h 3923699"/>
                <a:gd name="connsiteX16-101" fmla="*/ 503854 w 1489775"/>
                <a:gd name="connsiteY16-102" fmla="*/ 3923698 h 3923699"/>
                <a:gd name="connsiteX17-103" fmla="*/ 323854 w 1489775"/>
                <a:gd name="connsiteY17-104" fmla="*/ 3743698 h 3923699"/>
                <a:gd name="connsiteX18-105" fmla="*/ 323854 w 1489775"/>
                <a:gd name="connsiteY18-106" fmla="*/ 2238914 h 3923699"/>
                <a:gd name="connsiteX19-107" fmla="*/ 330887 w 1489775"/>
                <a:gd name="connsiteY19-108" fmla="*/ 1390678 h 3923699"/>
                <a:gd name="connsiteX20-109" fmla="*/ 288033 w 1489775"/>
                <a:gd name="connsiteY20-110" fmla="*/ 1390678 h 3923699"/>
                <a:gd name="connsiteX21-111" fmla="*/ 288033 w 1489775"/>
                <a:gd name="connsiteY21-112" fmla="*/ 2063902 h 3923699"/>
                <a:gd name="connsiteX22-113" fmla="*/ 144017 w 1489775"/>
                <a:gd name="connsiteY22-114" fmla="*/ 2207918 h 3923699"/>
                <a:gd name="connsiteX23-115" fmla="*/ 1 w 1489775"/>
                <a:gd name="connsiteY23-116" fmla="*/ 2063902 h 3923699"/>
                <a:gd name="connsiteX24-117" fmla="*/ 1 w 1489775"/>
                <a:gd name="connsiteY24-118" fmla="*/ 1390678 h 3923699"/>
                <a:gd name="connsiteX25-119" fmla="*/ 0 w 1489775"/>
                <a:gd name="connsiteY25-120" fmla="*/ 1390678 h 3923699"/>
                <a:gd name="connsiteX26-121" fmla="*/ 0 w 1489775"/>
                <a:gd name="connsiteY26-122" fmla="*/ 1030958 h 3923699"/>
                <a:gd name="connsiteX27-123" fmla="*/ 280204 w 1489775"/>
                <a:gd name="connsiteY27-124" fmla="*/ 750754 h 3923699"/>
                <a:gd name="connsiteX28-125" fmla="*/ 744888 w 1489775"/>
                <a:gd name="connsiteY28-126" fmla="*/ 0 h 3923699"/>
                <a:gd name="connsiteX29-127" fmla="*/ 1082199 w 1489775"/>
                <a:gd name="connsiteY29-128" fmla="*/ 337311 h 3923699"/>
                <a:gd name="connsiteX30-129" fmla="*/ 744888 w 1489775"/>
                <a:gd name="connsiteY30-130" fmla="*/ 674622 h 3923699"/>
                <a:gd name="connsiteX31-131" fmla="*/ 407577 w 1489775"/>
                <a:gd name="connsiteY31-132" fmla="*/ 337311 h 3923699"/>
                <a:gd name="connsiteX32-133" fmla="*/ 744888 w 1489775"/>
                <a:gd name="connsiteY32-134" fmla="*/ 0 h 3923699"/>
                <a:gd name="connsiteX0-135" fmla="*/ 280204 w 1489775"/>
                <a:gd name="connsiteY0-136" fmla="*/ 750754 h 3923699"/>
                <a:gd name="connsiteX1-137" fmla="*/ 1209570 w 1489775"/>
                <a:gd name="connsiteY1-138" fmla="*/ 750754 h 3923699"/>
                <a:gd name="connsiteX2-139" fmla="*/ 1489774 w 1489775"/>
                <a:gd name="connsiteY2-140" fmla="*/ 1030958 h 3923699"/>
                <a:gd name="connsiteX3-141" fmla="*/ 1489774 w 1489775"/>
                <a:gd name="connsiteY3-142" fmla="*/ 1293518 h 3923699"/>
                <a:gd name="connsiteX4-143" fmla="*/ 1489775 w 1489775"/>
                <a:gd name="connsiteY4-144" fmla="*/ 1293518 h 3923699"/>
                <a:gd name="connsiteX5-145" fmla="*/ 1489775 w 1489775"/>
                <a:gd name="connsiteY5-146" fmla="*/ 2063902 h 3923699"/>
                <a:gd name="connsiteX6-147" fmla="*/ 1345759 w 1489775"/>
                <a:gd name="connsiteY6-148" fmla="*/ 2207918 h 3923699"/>
                <a:gd name="connsiteX7-149" fmla="*/ 1201743 w 1489775"/>
                <a:gd name="connsiteY7-150" fmla="*/ 2063902 h 3923699"/>
                <a:gd name="connsiteX8-151" fmla="*/ 1201743 w 1489775"/>
                <a:gd name="connsiteY8-152" fmla="*/ 1390678 h 3923699"/>
                <a:gd name="connsiteX9-153" fmla="*/ 1158887 w 1489775"/>
                <a:gd name="connsiteY9-154" fmla="*/ 1390678 h 3923699"/>
                <a:gd name="connsiteX10-155" fmla="*/ 1151853 w 1489775"/>
                <a:gd name="connsiteY10-156" fmla="*/ 3743699 h 3923699"/>
                <a:gd name="connsiteX11-157" fmla="*/ 971853 w 1489775"/>
                <a:gd name="connsiteY11-158" fmla="*/ 3923699 h 3923699"/>
                <a:gd name="connsiteX12-159" fmla="*/ 791853 w 1489775"/>
                <a:gd name="connsiteY12-160" fmla="*/ 3743699 h 3923699"/>
                <a:gd name="connsiteX13-161" fmla="*/ 791853 w 1489775"/>
                <a:gd name="connsiteY13-162" fmla="*/ 2305078 h 3923699"/>
                <a:gd name="connsiteX14-163" fmla="*/ 683854 w 1489775"/>
                <a:gd name="connsiteY14-164" fmla="*/ 2305078 h 3923699"/>
                <a:gd name="connsiteX15-165" fmla="*/ 683854 w 1489775"/>
                <a:gd name="connsiteY15-166" fmla="*/ 3743698 h 3923699"/>
                <a:gd name="connsiteX16-167" fmla="*/ 503854 w 1489775"/>
                <a:gd name="connsiteY16-168" fmla="*/ 3923698 h 3923699"/>
                <a:gd name="connsiteX17-169" fmla="*/ 323854 w 1489775"/>
                <a:gd name="connsiteY17-170" fmla="*/ 3743698 h 3923699"/>
                <a:gd name="connsiteX18-171" fmla="*/ 330887 w 1489775"/>
                <a:gd name="connsiteY18-172" fmla="*/ 1390678 h 3923699"/>
                <a:gd name="connsiteX19-173" fmla="*/ 288033 w 1489775"/>
                <a:gd name="connsiteY19-174" fmla="*/ 1390678 h 3923699"/>
                <a:gd name="connsiteX20-175" fmla="*/ 288033 w 1489775"/>
                <a:gd name="connsiteY20-176" fmla="*/ 2063902 h 3923699"/>
                <a:gd name="connsiteX21-177" fmla="*/ 144017 w 1489775"/>
                <a:gd name="connsiteY21-178" fmla="*/ 2207918 h 3923699"/>
                <a:gd name="connsiteX22-179" fmla="*/ 1 w 1489775"/>
                <a:gd name="connsiteY22-180" fmla="*/ 2063902 h 3923699"/>
                <a:gd name="connsiteX23-181" fmla="*/ 1 w 1489775"/>
                <a:gd name="connsiteY23-182" fmla="*/ 1390678 h 3923699"/>
                <a:gd name="connsiteX24-183" fmla="*/ 0 w 1489775"/>
                <a:gd name="connsiteY24-184" fmla="*/ 1390678 h 3923699"/>
                <a:gd name="connsiteX25-185" fmla="*/ 0 w 1489775"/>
                <a:gd name="connsiteY25-186" fmla="*/ 1030958 h 3923699"/>
                <a:gd name="connsiteX26-187" fmla="*/ 280204 w 1489775"/>
                <a:gd name="connsiteY26-188" fmla="*/ 750754 h 3923699"/>
                <a:gd name="connsiteX27-189" fmla="*/ 744888 w 1489775"/>
                <a:gd name="connsiteY27-190" fmla="*/ 0 h 3923699"/>
                <a:gd name="connsiteX28-191" fmla="*/ 1082199 w 1489775"/>
                <a:gd name="connsiteY28-192" fmla="*/ 337311 h 3923699"/>
                <a:gd name="connsiteX29-193" fmla="*/ 744888 w 1489775"/>
                <a:gd name="connsiteY29-194" fmla="*/ 674622 h 3923699"/>
                <a:gd name="connsiteX30-195" fmla="*/ 407577 w 1489775"/>
                <a:gd name="connsiteY30-196" fmla="*/ 337311 h 3923699"/>
                <a:gd name="connsiteX31-197" fmla="*/ 744888 w 1489775"/>
                <a:gd name="connsiteY31-198" fmla="*/ 0 h 39236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Round Same Side Corner Rectangle 20"/>
            <p:cNvSpPr/>
            <p:nvPr/>
          </p:nvSpPr>
          <p:spPr>
            <a:xfrm rot="10800000">
              <a:off x="7281135" y="5754756"/>
              <a:ext cx="251302" cy="42210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-1" fmla="*/ 1228565 w 1856332"/>
                <a:gd name="connsiteY0-2" fmla="*/ 3214674 h 3959924"/>
                <a:gd name="connsiteX1-3" fmla="*/ 622681 w 1856332"/>
                <a:gd name="connsiteY1-4" fmla="*/ 3214674 h 3959924"/>
                <a:gd name="connsiteX2-5" fmla="*/ 466697 w 1856332"/>
                <a:gd name="connsiteY2-6" fmla="*/ 3144149 h 3959924"/>
                <a:gd name="connsiteX3-7" fmla="*/ 8303 w 1856332"/>
                <a:gd name="connsiteY3-8" fmla="*/ 1942070 h 3959924"/>
                <a:gd name="connsiteX4-9" fmla="*/ 81139 w 1856332"/>
                <a:gd name="connsiteY4-10" fmla="*/ 1779444 h 3959924"/>
                <a:gd name="connsiteX5-11" fmla="*/ 243764 w 1856332"/>
                <a:gd name="connsiteY5-12" fmla="*/ 1852280 h 3959924"/>
                <a:gd name="connsiteX6-13" fmla="*/ 504770 w 1856332"/>
                <a:gd name="connsiteY6-14" fmla="*/ 2536736 h 3959924"/>
                <a:gd name="connsiteX7-15" fmla="*/ 555637 w 1856332"/>
                <a:gd name="connsiteY7-16" fmla="*/ 2536736 h 3959924"/>
                <a:gd name="connsiteX8-17" fmla="*/ 226299 w 1856332"/>
                <a:gd name="connsiteY8-18" fmla="*/ 1210417 h 3959924"/>
                <a:gd name="connsiteX9-19" fmla="*/ 551784 w 1856332"/>
                <a:gd name="connsiteY9-20" fmla="*/ 1210417 h 3959924"/>
                <a:gd name="connsiteX10-21" fmla="*/ 551784 w 1856332"/>
                <a:gd name="connsiteY10-22" fmla="*/ 168335 h 3959924"/>
                <a:gd name="connsiteX11-23" fmla="*/ 720119 w 1856332"/>
                <a:gd name="connsiteY11-24" fmla="*/ 0 h 3959924"/>
                <a:gd name="connsiteX12-25" fmla="*/ 888454 w 1856332"/>
                <a:gd name="connsiteY12-26" fmla="*/ 168335 h 3959924"/>
                <a:gd name="connsiteX13-27" fmla="*/ 888454 w 1856332"/>
                <a:gd name="connsiteY13-28" fmla="*/ 1210417 h 3959924"/>
                <a:gd name="connsiteX14-29" fmla="*/ 968040 w 1856332"/>
                <a:gd name="connsiteY14-30" fmla="*/ 1210417 h 3959924"/>
                <a:gd name="connsiteX15-31" fmla="*/ 968040 w 1856332"/>
                <a:gd name="connsiteY15-32" fmla="*/ 168335 h 3959924"/>
                <a:gd name="connsiteX16-33" fmla="*/ 1136375 w 1856332"/>
                <a:gd name="connsiteY16-34" fmla="*/ 0 h 3959924"/>
                <a:gd name="connsiteX17-35" fmla="*/ 1304710 w 1856332"/>
                <a:gd name="connsiteY17-36" fmla="*/ 168335 h 3959924"/>
                <a:gd name="connsiteX18-37" fmla="*/ 1304710 w 1856332"/>
                <a:gd name="connsiteY18-38" fmla="*/ 1210417 h 3959924"/>
                <a:gd name="connsiteX19-39" fmla="*/ 1631589 w 1856332"/>
                <a:gd name="connsiteY19-40" fmla="*/ 1210417 h 3959924"/>
                <a:gd name="connsiteX20-41" fmla="*/ 1302251 w 1856332"/>
                <a:gd name="connsiteY20-42" fmla="*/ 2536736 h 3959924"/>
                <a:gd name="connsiteX21-43" fmla="*/ 1351562 w 1856332"/>
                <a:gd name="connsiteY21-44" fmla="*/ 2536736 h 3959924"/>
                <a:gd name="connsiteX22-45" fmla="*/ 1612568 w 1856332"/>
                <a:gd name="connsiteY22-46" fmla="*/ 1852280 h 3959924"/>
                <a:gd name="connsiteX23-47" fmla="*/ 1775193 w 1856332"/>
                <a:gd name="connsiteY23-48" fmla="*/ 1779444 h 3959924"/>
                <a:gd name="connsiteX24-49" fmla="*/ 1848029 w 1856332"/>
                <a:gd name="connsiteY24-50" fmla="*/ 1942070 h 3959924"/>
                <a:gd name="connsiteX25-51" fmla="*/ 1389635 w 1856332"/>
                <a:gd name="connsiteY25-52" fmla="*/ 3144149 h 3959924"/>
                <a:gd name="connsiteX26-53" fmla="*/ 1344732 w 1856332"/>
                <a:gd name="connsiteY26-54" fmla="*/ 3176282 h 3959924"/>
                <a:gd name="connsiteX27-55" fmla="*/ 1228565 w 1856332"/>
                <a:gd name="connsiteY27-56" fmla="*/ 3214674 h 3959924"/>
                <a:gd name="connsiteX28-57" fmla="*/ 925623 w 1856332"/>
                <a:gd name="connsiteY28-58" fmla="*/ 3959924 h 3959924"/>
                <a:gd name="connsiteX29-59" fmla="*/ 601623 w 1856332"/>
                <a:gd name="connsiteY29-60" fmla="*/ 3635924 h 3959924"/>
                <a:gd name="connsiteX30-61" fmla="*/ 925623 w 1856332"/>
                <a:gd name="connsiteY30-62" fmla="*/ 3311924 h 3959924"/>
                <a:gd name="connsiteX31-63" fmla="*/ 1249623 w 1856332"/>
                <a:gd name="connsiteY31-64" fmla="*/ 3635924 h 3959924"/>
                <a:gd name="connsiteX32-65" fmla="*/ 925623 w 1856332"/>
                <a:gd name="connsiteY32-66" fmla="*/ 3959924 h 3959924"/>
                <a:gd name="connsiteX0-67" fmla="*/ 1228565 w 1856332"/>
                <a:gd name="connsiteY0-68" fmla="*/ 3214674 h 3959924"/>
                <a:gd name="connsiteX1-69" fmla="*/ 622681 w 1856332"/>
                <a:gd name="connsiteY1-70" fmla="*/ 3214674 h 3959924"/>
                <a:gd name="connsiteX2-71" fmla="*/ 466697 w 1856332"/>
                <a:gd name="connsiteY2-72" fmla="*/ 3144149 h 3959924"/>
                <a:gd name="connsiteX3-73" fmla="*/ 8303 w 1856332"/>
                <a:gd name="connsiteY3-74" fmla="*/ 1942070 h 3959924"/>
                <a:gd name="connsiteX4-75" fmla="*/ 81139 w 1856332"/>
                <a:gd name="connsiteY4-76" fmla="*/ 1779444 h 3959924"/>
                <a:gd name="connsiteX5-77" fmla="*/ 243764 w 1856332"/>
                <a:gd name="connsiteY5-78" fmla="*/ 1852280 h 3959924"/>
                <a:gd name="connsiteX6-79" fmla="*/ 504770 w 1856332"/>
                <a:gd name="connsiteY6-80" fmla="*/ 2536736 h 3959924"/>
                <a:gd name="connsiteX7-81" fmla="*/ 555637 w 1856332"/>
                <a:gd name="connsiteY7-82" fmla="*/ 2536736 h 3959924"/>
                <a:gd name="connsiteX8-83" fmla="*/ 226299 w 1856332"/>
                <a:gd name="connsiteY8-84" fmla="*/ 1210417 h 3959924"/>
                <a:gd name="connsiteX9-85" fmla="*/ 551784 w 1856332"/>
                <a:gd name="connsiteY9-86" fmla="*/ 1210417 h 3959924"/>
                <a:gd name="connsiteX10-87" fmla="*/ 551784 w 1856332"/>
                <a:gd name="connsiteY10-88" fmla="*/ 168335 h 3959924"/>
                <a:gd name="connsiteX11-89" fmla="*/ 720119 w 1856332"/>
                <a:gd name="connsiteY11-90" fmla="*/ 0 h 3959924"/>
                <a:gd name="connsiteX12-91" fmla="*/ 888454 w 1856332"/>
                <a:gd name="connsiteY12-92" fmla="*/ 168335 h 3959924"/>
                <a:gd name="connsiteX13-93" fmla="*/ 888454 w 1856332"/>
                <a:gd name="connsiteY13-94" fmla="*/ 1210417 h 3959924"/>
                <a:gd name="connsiteX14-95" fmla="*/ 968040 w 1856332"/>
                <a:gd name="connsiteY14-96" fmla="*/ 1210417 h 3959924"/>
                <a:gd name="connsiteX15-97" fmla="*/ 968040 w 1856332"/>
                <a:gd name="connsiteY15-98" fmla="*/ 168335 h 3959924"/>
                <a:gd name="connsiteX16-99" fmla="*/ 1136375 w 1856332"/>
                <a:gd name="connsiteY16-100" fmla="*/ 0 h 3959924"/>
                <a:gd name="connsiteX17-101" fmla="*/ 1304710 w 1856332"/>
                <a:gd name="connsiteY17-102" fmla="*/ 168335 h 3959924"/>
                <a:gd name="connsiteX18-103" fmla="*/ 1304710 w 1856332"/>
                <a:gd name="connsiteY18-104" fmla="*/ 1210417 h 3959924"/>
                <a:gd name="connsiteX19-105" fmla="*/ 1631589 w 1856332"/>
                <a:gd name="connsiteY19-106" fmla="*/ 1210417 h 3959924"/>
                <a:gd name="connsiteX20-107" fmla="*/ 1302251 w 1856332"/>
                <a:gd name="connsiteY20-108" fmla="*/ 2536736 h 3959924"/>
                <a:gd name="connsiteX21-109" fmla="*/ 1351562 w 1856332"/>
                <a:gd name="connsiteY21-110" fmla="*/ 2536736 h 3959924"/>
                <a:gd name="connsiteX22-111" fmla="*/ 1612568 w 1856332"/>
                <a:gd name="connsiteY22-112" fmla="*/ 1852280 h 3959924"/>
                <a:gd name="connsiteX23-113" fmla="*/ 1775193 w 1856332"/>
                <a:gd name="connsiteY23-114" fmla="*/ 1779444 h 3959924"/>
                <a:gd name="connsiteX24-115" fmla="*/ 1848029 w 1856332"/>
                <a:gd name="connsiteY24-116" fmla="*/ 1942070 h 3959924"/>
                <a:gd name="connsiteX25-117" fmla="*/ 1389635 w 1856332"/>
                <a:gd name="connsiteY25-118" fmla="*/ 3144149 h 3959924"/>
                <a:gd name="connsiteX26-119" fmla="*/ 1344732 w 1856332"/>
                <a:gd name="connsiteY26-120" fmla="*/ 3176282 h 3959924"/>
                <a:gd name="connsiteX27-121" fmla="*/ 1228565 w 1856332"/>
                <a:gd name="connsiteY27-122" fmla="*/ 3214674 h 3959924"/>
                <a:gd name="connsiteX28-123" fmla="*/ 925623 w 1856332"/>
                <a:gd name="connsiteY28-124" fmla="*/ 3959924 h 3959924"/>
                <a:gd name="connsiteX29-125" fmla="*/ 601623 w 1856332"/>
                <a:gd name="connsiteY29-126" fmla="*/ 3635924 h 3959924"/>
                <a:gd name="connsiteX30-127" fmla="*/ 925623 w 1856332"/>
                <a:gd name="connsiteY30-128" fmla="*/ 3311924 h 3959924"/>
                <a:gd name="connsiteX31-129" fmla="*/ 1249623 w 1856332"/>
                <a:gd name="connsiteY31-130" fmla="*/ 3635924 h 3959924"/>
                <a:gd name="connsiteX32-131" fmla="*/ 925623 w 1856332"/>
                <a:gd name="connsiteY32-132" fmla="*/ 3959924 h 3959924"/>
                <a:gd name="connsiteX0-133" fmla="*/ 1228565 w 1856332"/>
                <a:gd name="connsiteY0-134" fmla="*/ 3214674 h 3959924"/>
                <a:gd name="connsiteX1-135" fmla="*/ 622681 w 1856332"/>
                <a:gd name="connsiteY1-136" fmla="*/ 3214674 h 3959924"/>
                <a:gd name="connsiteX2-137" fmla="*/ 466697 w 1856332"/>
                <a:gd name="connsiteY2-138" fmla="*/ 3144149 h 3959924"/>
                <a:gd name="connsiteX3-139" fmla="*/ 8303 w 1856332"/>
                <a:gd name="connsiteY3-140" fmla="*/ 1942070 h 3959924"/>
                <a:gd name="connsiteX4-141" fmla="*/ 81139 w 1856332"/>
                <a:gd name="connsiteY4-142" fmla="*/ 1779444 h 3959924"/>
                <a:gd name="connsiteX5-143" fmla="*/ 243764 w 1856332"/>
                <a:gd name="connsiteY5-144" fmla="*/ 1852280 h 3959924"/>
                <a:gd name="connsiteX6-145" fmla="*/ 504770 w 1856332"/>
                <a:gd name="connsiteY6-146" fmla="*/ 2536736 h 3959924"/>
                <a:gd name="connsiteX7-147" fmla="*/ 555637 w 1856332"/>
                <a:gd name="connsiteY7-148" fmla="*/ 2536736 h 3959924"/>
                <a:gd name="connsiteX8-149" fmla="*/ 226299 w 1856332"/>
                <a:gd name="connsiteY8-150" fmla="*/ 1210417 h 3959924"/>
                <a:gd name="connsiteX9-151" fmla="*/ 551784 w 1856332"/>
                <a:gd name="connsiteY9-152" fmla="*/ 1210417 h 3959924"/>
                <a:gd name="connsiteX10-153" fmla="*/ 551784 w 1856332"/>
                <a:gd name="connsiteY10-154" fmla="*/ 168335 h 3959924"/>
                <a:gd name="connsiteX11-155" fmla="*/ 720119 w 1856332"/>
                <a:gd name="connsiteY11-156" fmla="*/ 0 h 3959924"/>
                <a:gd name="connsiteX12-157" fmla="*/ 888454 w 1856332"/>
                <a:gd name="connsiteY12-158" fmla="*/ 168335 h 3959924"/>
                <a:gd name="connsiteX13-159" fmla="*/ 888454 w 1856332"/>
                <a:gd name="connsiteY13-160" fmla="*/ 1210417 h 3959924"/>
                <a:gd name="connsiteX14-161" fmla="*/ 968040 w 1856332"/>
                <a:gd name="connsiteY14-162" fmla="*/ 1210417 h 3959924"/>
                <a:gd name="connsiteX15-163" fmla="*/ 968040 w 1856332"/>
                <a:gd name="connsiteY15-164" fmla="*/ 168335 h 3959924"/>
                <a:gd name="connsiteX16-165" fmla="*/ 1136375 w 1856332"/>
                <a:gd name="connsiteY16-166" fmla="*/ 0 h 3959924"/>
                <a:gd name="connsiteX17-167" fmla="*/ 1304710 w 1856332"/>
                <a:gd name="connsiteY17-168" fmla="*/ 168335 h 3959924"/>
                <a:gd name="connsiteX18-169" fmla="*/ 1304710 w 1856332"/>
                <a:gd name="connsiteY18-170" fmla="*/ 1210417 h 3959924"/>
                <a:gd name="connsiteX19-171" fmla="*/ 1631589 w 1856332"/>
                <a:gd name="connsiteY19-172" fmla="*/ 1210417 h 3959924"/>
                <a:gd name="connsiteX20-173" fmla="*/ 1302251 w 1856332"/>
                <a:gd name="connsiteY20-174" fmla="*/ 2536736 h 3959924"/>
                <a:gd name="connsiteX21-175" fmla="*/ 1351562 w 1856332"/>
                <a:gd name="connsiteY21-176" fmla="*/ 2536736 h 3959924"/>
                <a:gd name="connsiteX22-177" fmla="*/ 1612568 w 1856332"/>
                <a:gd name="connsiteY22-178" fmla="*/ 1852280 h 3959924"/>
                <a:gd name="connsiteX23-179" fmla="*/ 1775193 w 1856332"/>
                <a:gd name="connsiteY23-180" fmla="*/ 1779444 h 3959924"/>
                <a:gd name="connsiteX24-181" fmla="*/ 1848029 w 1856332"/>
                <a:gd name="connsiteY24-182" fmla="*/ 1942070 h 3959924"/>
                <a:gd name="connsiteX25-183" fmla="*/ 1389635 w 1856332"/>
                <a:gd name="connsiteY25-184" fmla="*/ 3144149 h 3959924"/>
                <a:gd name="connsiteX26-185" fmla="*/ 1228565 w 1856332"/>
                <a:gd name="connsiteY26-186" fmla="*/ 3214674 h 3959924"/>
                <a:gd name="connsiteX27-187" fmla="*/ 925623 w 1856332"/>
                <a:gd name="connsiteY27-188" fmla="*/ 3959924 h 3959924"/>
                <a:gd name="connsiteX28-189" fmla="*/ 601623 w 1856332"/>
                <a:gd name="connsiteY28-190" fmla="*/ 3635924 h 3959924"/>
                <a:gd name="connsiteX29-191" fmla="*/ 925623 w 1856332"/>
                <a:gd name="connsiteY29-192" fmla="*/ 3311924 h 3959924"/>
                <a:gd name="connsiteX30-193" fmla="*/ 1249623 w 1856332"/>
                <a:gd name="connsiteY30-194" fmla="*/ 3635924 h 3959924"/>
                <a:gd name="connsiteX31-195" fmla="*/ 925623 w 1856332"/>
                <a:gd name="connsiteY31-196" fmla="*/ 3959924 h 3959924"/>
                <a:gd name="connsiteX0-197" fmla="*/ 1228565 w 1856332"/>
                <a:gd name="connsiteY0-198" fmla="*/ 3214674 h 3959924"/>
                <a:gd name="connsiteX1-199" fmla="*/ 622681 w 1856332"/>
                <a:gd name="connsiteY1-200" fmla="*/ 3214674 h 3959924"/>
                <a:gd name="connsiteX2-201" fmla="*/ 466697 w 1856332"/>
                <a:gd name="connsiteY2-202" fmla="*/ 3144149 h 3959924"/>
                <a:gd name="connsiteX3-203" fmla="*/ 8303 w 1856332"/>
                <a:gd name="connsiteY3-204" fmla="*/ 1942070 h 3959924"/>
                <a:gd name="connsiteX4-205" fmla="*/ 81139 w 1856332"/>
                <a:gd name="connsiteY4-206" fmla="*/ 1779444 h 3959924"/>
                <a:gd name="connsiteX5-207" fmla="*/ 243764 w 1856332"/>
                <a:gd name="connsiteY5-208" fmla="*/ 1852280 h 3959924"/>
                <a:gd name="connsiteX6-209" fmla="*/ 504770 w 1856332"/>
                <a:gd name="connsiteY6-210" fmla="*/ 2536736 h 3959924"/>
                <a:gd name="connsiteX7-211" fmla="*/ 555637 w 1856332"/>
                <a:gd name="connsiteY7-212" fmla="*/ 2536736 h 3959924"/>
                <a:gd name="connsiteX8-213" fmla="*/ 226299 w 1856332"/>
                <a:gd name="connsiteY8-214" fmla="*/ 1210417 h 3959924"/>
                <a:gd name="connsiteX9-215" fmla="*/ 551784 w 1856332"/>
                <a:gd name="connsiteY9-216" fmla="*/ 1210417 h 3959924"/>
                <a:gd name="connsiteX10-217" fmla="*/ 551784 w 1856332"/>
                <a:gd name="connsiteY10-218" fmla="*/ 168335 h 3959924"/>
                <a:gd name="connsiteX11-219" fmla="*/ 720119 w 1856332"/>
                <a:gd name="connsiteY11-220" fmla="*/ 0 h 3959924"/>
                <a:gd name="connsiteX12-221" fmla="*/ 888454 w 1856332"/>
                <a:gd name="connsiteY12-222" fmla="*/ 168335 h 3959924"/>
                <a:gd name="connsiteX13-223" fmla="*/ 888454 w 1856332"/>
                <a:gd name="connsiteY13-224" fmla="*/ 1210417 h 3959924"/>
                <a:gd name="connsiteX14-225" fmla="*/ 968040 w 1856332"/>
                <a:gd name="connsiteY14-226" fmla="*/ 1210417 h 3959924"/>
                <a:gd name="connsiteX15-227" fmla="*/ 968040 w 1856332"/>
                <a:gd name="connsiteY15-228" fmla="*/ 168335 h 3959924"/>
                <a:gd name="connsiteX16-229" fmla="*/ 1136375 w 1856332"/>
                <a:gd name="connsiteY16-230" fmla="*/ 0 h 3959924"/>
                <a:gd name="connsiteX17-231" fmla="*/ 1304710 w 1856332"/>
                <a:gd name="connsiteY17-232" fmla="*/ 168335 h 3959924"/>
                <a:gd name="connsiteX18-233" fmla="*/ 1304710 w 1856332"/>
                <a:gd name="connsiteY18-234" fmla="*/ 1210417 h 3959924"/>
                <a:gd name="connsiteX19-235" fmla="*/ 1631589 w 1856332"/>
                <a:gd name="connsiteY19-236" fmla="*/ 1210417 h 3959924"/>
                <a:gd name="connsiteX20-237" fmla="*/ 1302251 w 1856332"/>
                <a:gd name="connsiteY20-238" fmla="*/ 2536736 h 3959924"/>
                <a:gd name="connsiteX21-239" fmla="*/ 1351562 w 1856332"/>
                <a:gd name="connsiteY21-240" fmla="*/ 2536736 h 3959924"/>
                <a:gd name="connsiteX22-241" fmla="*/ 1612568 w 1856332"/>
                <a:gd name="connsiteY22-242" fmla="*/ 1852280 h 3959924"/>
                <a:gd name="connsiteX23-243" fmla="*/ 1775193 w 1856332"/>
                <a:gd name="connsiteY23-244" fmla="*/ 1779444 h 3959924"/>
                <a:gd name="connsiteX24-245" fmla="*/ 1848029 w 1856332"/>
                <a:gd name="connsiteY24-246" fmla="*/ 1942070 h 3959924"/>
                <a:gd name="connsiteX25-247" fmla="*/ 1389635 w 1856332"/>
                <a:gd name="connsiteY25-248" fmla="*/ 3144149 h 3959924"/>
                <a:gd name="connsiteX26-249" fmla="*/ 1228565 w 1856332"/>
                <a:gd name="connsiteY26-250" fmla="*/ 3214674 h 3959924"/>
                <a:gd name="connsiteX27-251" fmla="*/ 925623 w 1856332"/>
                <a:gd name="connsiteY27-252" fmla="*/ 3959924 h 3959924"/>
                <a:gd name="connsiteX28-253" fmla="*/ 601623 w 1856332"/>
                <a:gd name="connsiteY28-254" fmla="*/ 3635924 h 3959924"/>
                <a:gd name="connsiteX29-255" fmla="*/ 925623 w 1856332"/>
                <a:gd name="connsiteY29-256" fmla="*/ 3311924 h 3959924"/>
                <a:gd name="connsiteX30-257" fmla="*/ 1249623 w 1856332"/>
                <a:gd name="connsiteY30-258" fmla="*/ 3635924 h 3959924"/>
                <a:gd name="connsiteX31-259" fmla="*/ 925623 w 1856332"/>
                <a:gd name="connsiteY31-260" fmla="*/ 3959924 h 3959924"/>
                <a:gd name="connsiteX0-261" fmla="*/ 1228565 w 1856332"/>
                <a:gd name="connsiteY0-262" fmla="*/ 3214674 h 3959924"/>
                <a:gd name="connsiteX1-263" fmla="*/ 622681 w 1856332"/>
                <a:gd name="connsiteY1-264" fmla="*/ 3214674 h 3959924"/>
                <a:gd name="connsiteX2-265" fmla="*/ 466697 w 1856332"/>
                <a:gd name="connsiteY2-266" fmla="*/ 3144149 h 3959924"/>
                <a:gd name="connsiteX3-267" fmla="*/ 8303 w 1856332"/>
                <a:gd name="connsiteY3-268" fmla="*/ 1942070 h 3959924"/>
                <a:gd name="connsiteX4-269" fmla="*/ 81139 w 1856332"/>
                <a:gd name="connsiteY4-270" fmla="*/ 1779444 h 3959924"/>
                <a:gd name="connsiteX5-271" fmla="*/ 243764 w 1856332"/>
                <a:gd name="connsiteY5-272" fmla="*/ 1852280 h 3959924"/>
                <a:gd name="connsiteX6-273" fmla="*/ 504770 w 1856332"/>
                <a:gd name="connsiteY6-274" fmla="*/ 2536736 h 3959924"/>
                <a:gd name="connsiteX7-275" fmla="*/ 555637 w 1856332"/>
                <a:gd name="connsiteY7-276" fmla="*/ 2536736 h 3959924"/>
                <a:gd name="connsiteX8-277" fmla="*/ 226299 w 1856332"/>
                <a:gd name="connsiteY8-278" fmla="*/ 1210417 h 3959924"/>
                <a:gd name="connsiteX9-279" fmla="*/ 551784 w 1856332"/>
                <a:gd name="connsiteY9-280" fmla="*/ 1210417 h 3959924"/>
                <a:gd name="connsiteX10-281" fmla="*/ 551784 w 1856332"/>
                <a:gd name="connsiteY10-282" fmla="*/ 168335 h 3959924"/>
                <a:gd name="connsiteX11-283" fmla="*/ 720119 w 1856332"/>
                <a:gd name="connsiteY11-284" fmla="*/ 0 h 3959924"/>
                <a:gd name="connsiteX12-285" fmla="*/ 888454 w 1856332"/>
                <a:gd name="connsiteY12-286" fmla="*/ 168335 h 3959924"/>
                <a:gd name="connsiteX13-287" fmla="*/ 888454 w 1856332"/>
                <a:gd name="connsiteY13-288" fmla="*/ 1210417 h 3959924"/>
                <a:gd name="connsiteX14-289" fmla="*/ 968040 w 1856332"/>
                <a:gd name="connsiteY14-290" fmla="*/ 1210417 h 3959924"/>
                <a:gd name="connsiteX15-291" fmla="*/ 968040 w 1856332"/>
                <a:gd name="connsiteY15-292" fmla="*/ 168335 h 3959924"/>
                <a:gd name="connsiteX16-293" fmla="*/ 1136375 w 1856332"/>
                <a:gd name="connsiteY16-294" fmla="*/ 0 h 3959924"/>
                <a:gd name="connsiteX17-295" fmla="*/ 1304710 w 1856332"/>
                <a:gd name="connsiteY17-296" fmla="*/ 168335 h 3959924"/>
                <a:gd name="connsiteX18-297" fmla="*/ 1304710 w 1856332"/>
                <a:gd name="connsiteY18-298" fmla="*/ 1210417 h 3959924"/>
                <a:gd name="connsiteX19-299" fmla="*/ 1631589 w 1856332"/>
                <a:gd name="connsiteY19-300" fmla="*/ 1210417 h 3959924"/>
                <a:gd name="connsiteX20-301" fmla="*/ 1302251 w 1856332"/>
                <a:gd name="connsiteY20-302" fmla="*/ 2536736 h 3959924"/>
                <a:gd name="connsiteX21-303" fmla="*/ 1351562 w 1856332"/>
                <a:gd name="connsiteY21-304" fmla="*/ 2536736 h 3959924"/>
                <a:gd name="connsiteX22-305" fmla="*/ 1612568 w 1856332"/>
                <a:gd name="connsiteY22-306" fmla="*/ 1852280 h 3959924"/>
                <a:gd name="connsiteX23-307" fmla="*/ 1775193 w 1856332"/>
                <a:gd name="connsiteY23-308" fmla="*/ 1779444 h 3959924"/>
                <a:gd name="connsiteX24-309" fmla="*/ 1848029 w 1856332"/>
                <a:gd name="connsiteY24-310" fmla="*/ 1942070 h 3959924"/>
                <a:gd name="connsiteX25-311" fmla="*/ 1389635 w 1856332"/>
                <a:gd name="connsiteY25-312" fmla="*/ 3144149 h 3959924"/>
                <a:gd name="connsiteX26-313" fmla="*/ 1228565 w 1856332"/>
                <a:gd name="connsiteY26-314" fmla="*/ 3214674 h 3959924"/>
                <a:gd name="connsiteX27-315" fmla="*/ 925623 w 1856332"/>
                <a:gd name="connsiteY27-316" fmla="*/ 3959924 h 3959924"/>
                <a:gd name="connsiteX28-317" fmla="*/ 601623 w 1856332"/>
                <a:gd name="connsiteY28-318" fmla="*/ 3635924 h 3959924"/>
                <a:gd name="connsiteX29-319" fmla="*/ 925623 w 1856332"/>
                <a:gd name="connsiteY29-320" fmla="*/ 3311924 h 3959924"/>
                <a:gd name="connsiteX30-321" fmla="*/ 1249623 w 1856332"/>
                <a:gd name="connsiteY30-322" fmla="*/ 3635924 h 3959924"/>
                <a:gd name="connsiteX31-323" fmla="*/ 925623 w 1856332"/>
                <a:gd name="connsiteY31-324" fmla="*/ 3959924 h 39599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4" name="Round Same Side Corner Rectangle 11"/>
          <p:cNvSpPr/>
          <p:nvPr/>
        </p:nvSpPr>
        <p:spPr>
          <a:xfrm rot="9189306">
            <a:off x="9932149" y="3278923"/>
            <a:ext cx="558962" cy="60342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2C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ounded Rectangle 11"/>
          <p:cNvSpPr/>
          <p:nvPr/>
        </p:nvSpPr>
        <p:spPr>
          <a:xfrm rot="3219482" flipH="1">
            <a:off x="10485606" y="3157311"/>
            <a:ext cx="45719" cy="158517"/>
          </a:xfrm>
          <a:prstGeom prst="roundRect">
            <a:avLst>
              <a:gd name="adj" fmla="val 50000"/>
            </a:avLst>
          </a:prstGeom>
          <a:solidFill>
            <a:srgbClr val="2C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ounded Rectangle 11"/>
          <p:cNvSpPr/>
          <p:nvPr/>
        </p:nvSpPr>
        <p:spPr>
          <a:xfrm rot="4523208" flipH="1">
            <a:off x="10562995" y="3309705"/>
            <a:ext cx="45719" cy="158517"/>
          </a:xfrm>
          <a:prstGeom prst="roundRect">
            <a:avLst>
              <a:gd name="adj" fmla="val 50000"/>
            </a:avLst>
          </a:prstGeom>
          <a:solidFill>
            <a:srgbClr val="2C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ounded Rectangle 11"/>
          <p:cNvSpPr/>
          <p:nvPr/>
        </p:nvSpPr>
        <p:spPr>
          <a:xfrm rot="6564215" flipH="1">
            <a:off x="10548261" y="3453483"/>
            <a:ext cx="45719" cy="158517"/>
          </a:xfrm>
          <a:prstGeom prst="roundRect">
            <a:avLst>
              <a:gd name="adj" fmla="val 50000"/>
            </a:avLst>
          </a:prstGeom>
          <a:solidFill>
            <a:srgbClr val="2C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871622" y="226232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0059139" y="570955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61202" y="382474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658169" y="229863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4964" y="238195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1389512" y="1475485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1176059" y="1511793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776360" y="1588988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2"/>
          <p:cNvSpPr txBox="1"/>
          <p:nvPr/>
        </p:nvSpPr>
        <p:spPr>
          <a:xfrm>
            <a:off x="9351780" y="638035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4845" y="783577"/>
            <a:ext cx="8214734" cy="5290846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576233" y="2068864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44850" y="5443634"/>
            <a:ext cx="870057" cy="656604"/>
            <a:chOff x="2658169" y="2262322"/>
            <a:chExt cx="870057" cy="656604"/>
          </a:xfrm>
        </p:grpSpPr>
        <p:sp>
          <p:nvSpPr>
            <p:cNvPr id="49" name="Oval 48"/>
            <p:cNvSpPr/>
            <p:nvPr/>
          </p:nvSpPr>
          <p:spPr>
            <a:xfrm>
              <a:off x="2871622" y="2262322"/>
              <a:ext cx="656604" cy="65660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658169" y="2298630"/>
              <a:ext cx="331383" cy="33138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450133" y="399490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1389512" y="1475485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1176059" y="1511793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1176059" y="2637881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2"/>
          <p:cNvSpPr txBox="1"/>
          <p:nvPr/>
        </p:nvSpPr>
        <p:spPr>
          <a:xfrm>
            <a:off x="9351780" y="638035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721743" y="4764776"/>
            <a:ext cx="4250274" cy="1465407"/>
            <a:chOff x="4965552" y="1736224"/>
            <a:chExt cx="1836929" cy="1465407"/>
          </a:xfrm>
        </p:grpSpPr>
        <p:sp>
          <p:nvSpPr>
            <p:cNvPr id="77" name="TextBox 76"/>
            <p:cNvSpPr txBox="1"/>
            <p:nvPr/>
          </p:nvSpPr>
          <p:spPr>
            <a:xfrm>
              <a:off x="4965552" y="2001302"/>
              <a:ext cx="18369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online questionnaire was distributed to RE programme participants 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 obtain views &amp; feedback 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awareness of the RE programme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65552" y="1736224"/>
              <a:ext cx="1759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Questionnaire</a:t>
              </a:r>
              <a:endParaRPr lang="ko-KR" altLang="en-US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242768" y="4634640"/>
            <a:ext cx="3813864" cy="1833846"/>
            <a:chOff x="4960457" y="1736224"/>
            <a:chExt cx="1951985" cy="1833846"/>
          </a:xfrm>
        </p:grpSpPr>
        <p:sp>
          <p:nvSpPr>
            <p:cNvPr id="80" name="TextBox 79"/>
            <p:cNvSpPr txBox="1"/>
            <p:nvPr/>
          </p:nvSpPr>
          <p:spPr>
            <a:xfrm>
              <a:off x="4960457" y="2092742"/>
              <a:ext cx="195198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eFiT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and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eNeM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system 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National Energy Balance Report (2010 – 2018)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submitted by Energy Commission (2019 - Sept. 2021)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965552" y="1736224"/>
              <a:ext cx="1759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Analysis System Data</a:t>
              </a:r>
              <a:endParaRPr lang="ko-KR" alt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409189" y="1322816"/>
            <a:ext cx="4720319" cy="1520271"/>
            <a:chOff x="4930793" y="1736224"/>
            <a:chExt cx="1794434" cy="1520271"/>
          </a:xfrm>
        </p:grpSpPr>
        <p:sp>
          <p:nvSpPr>
            <p:cNvPr id="83" name="TextBox 82"/>
            <p:cNvSpPr txBox="1"/>
            <p:nvPr/>
          </p:nvSpPr>
          <p:spPr>
            <a:xfrm>
              <a:off x="4930793" y="2056166"/>
              <a:ext cx="12750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observe the performance of program participants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study the problem occurred on the site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965553" y="1736224"/>
              <a:ext cx="1759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Site Visit</a:t>
              </a:r>
              <a:endParaRPr lang="ko-KR" altLang="en-US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114907" y="1354318"/>
            <a:ext cx="286649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&amp; Interview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officers involved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clarification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34845" y="486764"/>
            <a:ext cx="29654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Reviewing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Files, record, documents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8207" y="3687931"/>
            <a:ext cx="169469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Walkthrough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system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Google Shape;470;p7"/>
          <p:cNvSpPr/>
          <p:nvPr/>
        </p:nvSpPr>
        <p:spPr>
          <a:xfrm>
            <a:off x="1535524" y="566537"/>
            <a:ext cx="494506" cy="450454"/>
          </a:xfrm>
          <a:prstGeom prst="rect">
            <a:avLst/>
          </a:prstGeom>
          <a:solidFill>
            <a:srgbClr val="57687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 panose="020B0604030504040204"/>
              <a:buNone/>
            </a:pPr>
            <a:r>
              <a:rPr lang="ms-MY" sz="2400" b="0" i="0" u="none" strike="noStrike" cap="none" dirty="0">
                <a:solidFill>
                  <a:schemeClr val="l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1</a:t>
            </a:r>
            <a:endParaRPr sz="2400" b="0" i="0" u="none" strike="noStrike" cap="none" dirty="0">
              <a:solidFill>
                <a:schemeClr val="lt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00" name="Google Shape;470;p7"/>
          <p:cNvSpPr/>
          <p:nvPr/>
        </p:nvSpPr>
        <p:spPr>
          <a:xfrm>
            <a:off x="8921939" y="1129091"/>
            <a:ext cx="494506" cy="450454"/>
          </a:xfrm>
          <a:prstGeom prst="rect">
            <a:avLst/>
          </a:prstGeom>
          <a:solidFill>
            <a:srgbClr val="57687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 panose="020B0604030504040204"/>
              <a:buNone/>
            </a:pPr>
            <a:r>
              <a:rPr lang="ms-MY" sz="2400" b="0" i="0" u="none" strike="noStrike" cap="none" dirty="0">
                <a:solidFill>
                  <a:schemeClr val="l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5</a:t>
            </a:r>
            <a:endParaRPr sz="2400" b="0" i="0" u="none" strike="noStrike" cap="none" dirty="0">
              <a:solidFill>
                <a:schemeClr val="lt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01" name="Google Shape;470;p7"/>
          <p:cNvSpPr/>
          <p:nvPr/>
        </p:nvSpPr>
        <p:spPr>
          <a:xfrm>
            <a:off x="655810" y="4724215"/>
            <a:ext cx="494506" cy="450454"/>
          </a:xfrm>
          <a:prstGeom prst="rect">
            <a:avLst/>
          </a:prstGeom>
          <a:solidFill>
            <a:srgbClr val="57687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 panose="020B0604030504040204"/>
              <a:buNone/>
            </a:pPr>
            <a:r>
              <a:rPr lang="ms-MY" sz="2400" b="0" i="0" u="none" strike="noStrike" cap="none" dirty="0">
                <a:solidFill>
                  <a:schemeClr val="l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4</a:t>
            </a:r>
            <a:endParaRPr sz="2400" b="0" i="0" u="none" strike="noStrike" cap="none" dirty="0">
              <a:solidFill>
                <a:schemeClr val="lt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02" name="Google Shape;470;p7"/>
          <p:cNvSpPr/>
          <p:nvPr/>
        </p:nvSpPr>
        <p:spPr>
          <a:xfrm>
            <a:off x="397688" y="1377289"/>
            <a:ext cx="494506" cy="450454"/>
          </a:xfrm>
          <a:prstGeom prst="rect">
            <a:avLst/>
          </a:prstGeom>
          <a:solidFill>
            <a:srgbClr val="57687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 panose="020B0604030504040204"/>
              <a:buNone/>
            </a:pPr>
            <a:r>
              <a:rPr lang="ms-MY" sz="2400" b="0" i="0" u="none" strike="noStrike" cap="none" dirty="0">
                <a:solidFill>
                  <a:schemeClr val="l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2</a:t>
            </a:r>
            <a:endParaRPr sz="2400" b="0" i="0" u="none" strike="noStrike" cap="none" dirty="0">
              <a:solidFill>
                <a:schemeClr val="lt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03" name="Google Shape;470;p7"/>
          <p:cNvSpPr/>
          <p:nvPr/>
        </p:nvSpPr>
        <p:spPr>
          <a:xfrm>
            <a:off x="2655194" y="3814769"/>
            <a:ext cx="494506" cy="450454"/>
          </a:xfrm>
          <a:prstGeom prst="rect">
            <a:avLst/>
          </a:prstGeom>
          <a:solidFill>
            <a:srgbClr val="57687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 panose="020B0604030504040204"/>
              <a:buNone/>
            </a:pPr>
            <a:r>
              <a:rPr lang="ms-MY" sz="2400" b="0" i="0" u="none" strike="noStrike" cap="none" dirty="0">
                <a:solidFill>
                  <a:schemeClr val="l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3</a:t>
            </a:r>
            <a:endParaRPr sz="2400" b="0" i="0" u="none" strike="noStrike" cap="none" dirty="0">
              <a:solidFill>
                <a:schemeClr val="lt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04" name="Google Shape;470;p7"/>
          <p:cNvSpPr/>
          <p:nvPr/>
        </p:nvSpPr>
        <p:spPr>
          <a:xfrm>
            <a:off x="10071056" y="4536307"/>
            <a:ext cx="494506" cy="450454"/>
          </a:xfrm>
          <a:prstGeom prst="rect">
            <a:avLst/>
          </a:prstGeom>
          <a:solidFill>
            <a:srgbClr val="57687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 panose="020B0604030504040204"/>
              <a:buNone/>
            </a:pPr>
            <a:r>
              <a:rPr lang="ms-MY" sz="2400" b="0" i="0" u="none" strike="noStrike" cap="none" dirty="0">
                <a:solidFill>
                  <a:schemeClr val="l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6</a:t>
            </a:r>
            <a:endParaRPr sz="2400" b="0" i="0" u="none" strike="noStrike" cap="none" dirty="0">
              <a:solidFill>
                <a:schemeClr val="lt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57516" y="1654631"/>
            <a:ext cx="2844800" cy="365125"/>
          </a:xfrm>
        </p:spPr>
        <p:txBody>
          <a:bodyPr/>
          <a:lstStyle/>
          <a:p>
            <a:fld id="{616ABEB0-F212-4F3E-A3D3-87FE62886F4A}" type="slidenum">
              <a:rPr lang="en-MY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lang="en-MY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026368" y="701040"/>
            <a:ext cx="3831592" cy="374571"/>
          </a:xfrm>
          <a:prstGeom prst="round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 IN TARIF (FIT) PROGRAMMED </a:t>
            </a:r>
            <a:endParaRPr lang="ms-MY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D:\CAP 6 AS AT 8.1.2021\3. KAJIAN TBB-SIRI 1 2020\1. KAJIAN TBB-SIRI 1 2020-samb\5. PENGAUDITAN\GAMBAR\2. SEDA\PERAK\TEAM 1-DAY 2-9.9.2020\1. MAGENKO-BIOGAS\IMG_20200909_090918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5" y="1243544"/>
            <a:ext cx="3398974" cy="2246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D:\CAP 6 AS AT 8.1.2021\3. KAJIAN TBB-SIRI 1 2020\1. KAJIAN TBB-SIRI 1 2020-samb\5. PENGAUDITAN\GAMBAR\2. SEDA\SELANGOR\TEAM 1- DAY 5  22.9.20\CENERGY- BIOGAS\IMG_20200922_1102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5" y="4121646"/>
            <a:ext cx="3398974" cy="216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5226487" y="3541122"/>
            <a:ext cx="1431354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Biogas Plant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2" descr="blob:https://web.whatsapp.com/9292b177-c349-4b54-b1ee-d6bb0d7f3a37"/>
          <p:cNvSpPr>
            <a:spLocks noChangeAspect="1" noChangeArrowheads="1"/>
          </p:cNvSpPr>
          <p:nvPr/>
        </p:nvSpPr>
        <p:spPr bwMode="auto">
          <a:xfrm>
            <a:off x="1405255" y="2720657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MY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79" y="1200949"/>
            <a:ext cx="3748652" cy="1966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 descr="D:\CAP 6 AS AT 8.1.2021\3. KAJIAN TBB-SIRI 1 2020\1. KAJIAN TBB-SIRI 1 2020-samb\5. PENGAUDITAN\GAMBAR\2. SEDA\PERAK\TEAM 1-DAY 3-10.9.2020\1. IBRAHIM-MYSURIA\IMG_20200910_0920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5" y="1219763"/>
            <a:ext cx="3479713" cy="2241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560665" y="3541122"/>
            <a:ext cx="2952540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PV Solar at Resident House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28" descr="D:\CAP 6 AS AT 8.1.2021\3. KAJIAN TBB-SIRI 1 2020\1. KAJIAN TBB-SIRI 1 2020-samb\5. PENGAUDITAN\GAMBAR\2. SEDA\SELANGOR\TEAM 1- DAY 5  22.9.20\BIOFUEL ENERGY- BIOMAS\IMG_20200922_15141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13600" r="10718" b="25657"/>
          <a:stretch>
            <a:fillRect/>
          </a:stretch>
        </p:blipFill>
        <p:spPr bwMode="auto">
          <a:xfrm>
            <a:off x="8061174" y="4178549"/>
            <a:ext cx="4005984" cy="2163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8280461" y="6431310"/>
            <a:ext cx="3761463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Biomass raw material – Wood Chip 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5" y="4081478"/>
            <a:ext cx="3479713" cy="216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Rectangle 31"/>
          <p:cNvSpPr/>
          <p:nvPr/>
        </p:nvSpPr>
        <p:spPr>
          <a:xfrm>
            <a:off x="1386608" y="6415949"/>
            <a:ext cx="1278305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Hidro</a:t>
            </a:r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8385" y="6415949"/>
            <a:ext cx="1431354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Biogas Plant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80461" y="3349831"/>
            <a:ext cx="3748652" cy="646331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MY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Biomass Raw Material – Empty Fruit Bunches Palm </a:t>
            </a:r>
            <a:endParaRPr lang="en-MY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30936"/>
          </a:xfrm>
          <a:prstGeom prst="rect">
            <a:avLst/>
          </a:prstGeom>
          <a:solidFill>
            <a:srgbClr val="5CB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505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 Visit</a:t>
            </a:r>
            <a:endParaRPr lang="en-MY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BEB0-F212-4F3E-A3D3-87FE62886F4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532516" y="1041385"/>
            <a:ext cx="2906124" cy="374571"/>
          </a:xfrm>
          <a:prstGeom prst="round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MY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SCALE SOLAR (LSS)  </a:t>
            </a:r>
            <a:endParaRPr lang="ms-MY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D:\CAP 6 AS AT 8.1.2021\3. KAJIAN TBB-SIRI 1 2020\1. KAJIAN TBB-SIRI 1 2020-samb\5. PENGAUDITAN\GAMBAR\1. ST\LARGE HYDRO-TEMENGGOR PERAK\IMG_20200929_114806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8" y="1492495"/>
            <a:ext cx="4086612" cy="23244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 bwMode="auto">
          <a:xfrm>
            <a:off x="669098" y="1047950"/>
            <a:ext cx="1577145" cy="374571"/>
          </a:xfrm>
          <a:prstGeom prst="roundRect">
            <a:avLst/>
          </a:prstGeom>
          <a:noFill/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MY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HIDRO</a:t>
            </a:r>
            <a:endParaRPr lang="ms-MY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2" descr="blob:https://web.whatsapp.com/6cb14c44-3a74-4a22-8008-2abc60957a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MY"/>
          </a:p>
        </p:txBody>
      </p:sp>
      <p:sp>
        <p:nvSpPr>
          <p:cNvPr id="15" name="Rectangle 14"/>
          <p:cNvSpPr/>
          <p:nvPr/>
        </p:nvSpPr>
        <p:spPr>
          <a:xfrm>
            <a:off x="888360" y="3348714"/>
            <a:ext cx="262103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TEMENGGOR PERAK DAM</a:t>
            </a:r>
            <a:endParaRPr lang="en-MY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8" y="3988436"/>
            <a:ext cx="4060825" cy="27330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6967" y="6267378"/>
            <a:ext cx="3087384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 JELAI, C. HIGHLANDS DAM</a:t>
            </a:r>
            <a:endParaRPr lang="en-MY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16" y="1492495"/>
            <a:ext cx="3463544" cy="26731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96" y="1512459"/>
            <a:ext cx="3635383" cy="2653141"/>
          </a:xfrm>
          <a:prstGeom prst="rect">
            <a:avLst/>
          </a:prstGeom>
        </p:spPr>
      </p:pic>
      <p:sp>
        <p:nvSpPr>
          <p:cNvPr id="20" name="bg object 16"/>
          <p:cNvSpPr/>
          <p:nvPr/>
        </p:nvSpPr>
        <p:spPr>
          <a:xfrm rot="5400000">
            <a:off x="2067160" y="4047220"/>
            <a:ext cx="4869062" cy="118536"/>
          </a:xfrm>
          <a:custGeom>
            <a:avLst/>
            <a:gdLst/>
            <a:ahLst/>
            <a:cxnLst/>
            <a:rect l="l" t="t" r="r" b="b"/>
            <a:pathLst>
              <a:path w="4198620" h="73660">
                <a:moveTo>
                  <a:pt x="4198366" y="0"/>
                </a:moveTo>
                <a:lnTo>
                  <a:pt x="0" y="0"/>
                </a:lnTo>
                <a:lnTo>
                  <a:pt x="0" y="73290"/>
                </a:lnTo>
                <a:lnTo>
                  <a:pt x="4198366" y="73290"/>
                </a:lnTo>
                <a:lnTo>
                  <a:pt x="419836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95" y="4358640"/>
            <a:ext cx="5124319" cy="2362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30936"/>
          </a:xfrm>
          <a:prstGeom prst="rect">
            <a:avLst/>
          </a:prstGeom>
          <a:solidFill>
            <a:srgbClr val="5CB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505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 Visit</a:t>
            </a:r>
            <a:endParaRPr lang="en-MY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2"/>
          <p:cNvSpPr txBox="1"/>
          <p:nvPr/>
        </p:nvSpPr>
        <p:spPr>
          <a:xfrm>
            <a:off x="9351780" y="638035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4">
      <a:dk1>
        <a:srgbClr val="000000"/>
      </a:dk1>
      <a:lt1>
        <a:srgbClr val="FFFFFF"/>
      </a:lt1>
      <a:dk2>
        <a:srgbClr val="0A385E"/>
      </a:dk2>
      <a:lt2>
        <a:srgbClr val="D6417A"/>
      </a:lt2>
      <a:accent1>
        <a:srgbClr val="F6F9E0"/>
      </a:accent1>
      <a:accent2>
        <a:srgbClr val="E8F2A5"/>
      </a:accent2>
      <a:accent3>
        <a:srgbClr val="C1E27A"/>
      </a:accent3>
      <a:accent4>
        <a:srgbClr val="75B134"/>
      </a:accent4>
      <a:accent5>
        <a:srgbClr val="2A7944"/>
      </a:accent5>
      <a:accent6>
        <a:srgbClr val="5886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6715</Words>
  <Application>WPS 演示</Application>
  <PresentationFormat>Widescreen</PresentationFormat>
  <Paragraphs>309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Tahoma</vt:lpstr>
      <vt:lpstr>Tahoma</vt:lpstr>
      <vt:lpstr>Calibri</vt:lpstr>
      <vt:lpstr>Calibri</vt:lpstr>
      <vt:lpstr>Segoe UI</vt:lpstr>
      <vt:lpstr>Times New Roman</vt:lpstr>
      <vt:lpstr>微软雅黑</vt:lpstr>
      <vt:lpstr>Arial Unicode MS</vt:lpstr>
      <vt:lpstr>等线</vt:lpstr>
      <vt:lpstr>Cover and End Slide Master</vt:lpstr>
      <vt:lpstr>Contents Slide Master</vt:lpstr>
      <vt:lpstr>Section Break Slide Master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芊芊仙儿</cp:lastModifiedBy>
  <cp:revision>149</cp:revision>
  <dcterms:created xsi:type="dcterms:W3CDTF">2019-01-14T06:35:00Z</dcterms:created>
  <dcterms:modified xsi:type="dcterms:W3CDTF">2023-07-31T01:56:06Z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67D581FBD61048FFA39F9B05BCA3D44F_13</vt:lpwstr>
  </property>
  <property fmtid="{D5CDD505-2E9C-101B-9397-08002B2CF9AE}" pid="3" name="KSOProductBuildVer">
    <vt:lpwstr>2052-12.1.0.15120</vt:lpwstr>
  </property>
</Properties>
</file>