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3"/>
  </p:notesMasterIdLst>
  <p:sldIdLst>
    <p:sldId id="258" r:id="rId3"/>
    <p:sldId id="259" r:id="rId4"/>
    <p:sldId id="263" r:id="rId5"/>
    <p:sldId id="265" r:id="rId6"/>
    <p:sldId id="267" r:id="rId7"/>
    <p:sldId id="269" r:id="rId8"/>
    <p:sldId id="273" r:id="rId9"/>
    <p:sldId id="276" r:id="rId10"/>
    <p:sldId id="275" r:id="rId11"/>
    <p:sldId id="274" r:id="rId12"/>
    <p:sldId id="277" r:id="rId13"/>
    <p:sldId id="278" r:id="rId14"/>
    <p:sldId id="279" r:id="rId15"/>
    <p:sldId id="280" r:id="rId16"/>
    <p:sldId id="272" r:id="rId17"/>
    <p:sldId id="281" r:id="rId18"/>
    <p:sldId id="282" r:id="rId19"/>
    <p:sldId id="285" r:id="rId20"/>
    <p:sldId id="286" r:id="rId21"/>
    <p:sldId id="287"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 sun" initials="ls" lastIdx="1" clrIdx="0"/>
  <p:cmAuthor id="2" name="作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ä¸»é¢æ ·å¼ 2 - å¼ºè°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4" d="100"/>
          <a:sy n="114" d="100"/>
        </p:scale>
        <p:origin x="540" y="114"/>
      </p:cViewPr>
      <p:guideLst>
        <p:guide orient="horz" pos="2160"/>
        <p:guide pos="388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681037"/>
            <a:ext cx="10515600" cy="1009651"/>
          </a:xfrm>
        </p:spPr>
        <p:txBody>
          <a:bodyPr anchor="ctr">
            <a:normAutofit/>
          </a:bodyPr>
          <a:lstStyle>
            <a:lvl1pPr marL="0" indent="0" algn="ctr">
              <a:lnSpc>
                <a:spcPct val="150000"/>
              </a:lnSpc>
              <a:buFont typeface="Arial" panose="020B0604020202020204" pitchFamily="34" charset="0"/>
              <a:buNone/>
              <a:defRPr sz="4000" b="1">
                <a:solidFill>
                  <a:srgbClr val="00B050"/>
                </a:solidFill>
              </a:defRPr>
            </a:lvl1pPr>
          </a:lstStyle>
          <a:p>
            <a:r>
              <a:rPr lang="zh-CN" altLang="en-US"/>
              <a:t>单击此处编辑母版标题样式</a:t>
            </a:r>
          </a:p>
        </p:txBody>
      </p:sp>
      <p:sp>
        <p:nvSpPr>
          <p:cNvPr id="3" name="内容占位符 2"/>
          <p:cNvSpPr>
            <a:spLocks noGrp="1"/>
          </p:cNvSpPr>
          <p:nvPr>
            <p:ph idx="1"/>
          </p:nvPr>
        </p:nvSpPr>
        <p:spPr/>
        <p:txBody>
          <a:bodyPr anchor="ctr"/>
          <a:lstStyle>
            <a:lvl1pPr marL="0" indent="0" algn="l">
              <a:lnSpc>
                <a:spcPct val="150000"/>
              </a:lnSpc>
              <a:buNone/>
              <a:defRPr b="1"/>
            </a:lvl1pPr>
            <a:lvl2pPr marL="457200" indent="0" algn="l">
              <a:lnSpc>
                <a:spcPct val="150000"/>
              </a:lnSpc>
              <a:buNone/>
              <a:defRPr b="1"/>
            </a:lvl2pPr>
            <a:lvl3pPr marL="914400" indent="0" algn="l">
              <a:lnSpc>
                <a:spcPct val="150000"/>
              </a:lnSpc>
              <a:buNone/>
              <a:defRPr b="1"/>
            </a:lvl3pPr>
            <a:lvl4pPr marL="1371600" indent="0" algn="l">
              <a:lnSpc>
                <a:spcPct val="150000"/>
              </a:lnSpc>
              <a:buNone/>
              <a:defRPr b="1"/>
            </a:lvl4pPr>
            <a:lvl5pPr marL="1828800" indent="0" algn="l">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nchor="ctr"/>
          <a:lstStyle>
            <a:lvl1pPr marL="0" indent="0" algn="ctr">
              <a:lnSpc>
                <a:spcPct val="150000"/>
              </a:lnSpc>
              <a:buFont typeface="Arial" panose="020B0604020202020204" pitchFamily="34" charset="0"/>
              <a:buNone/>
              <a:defRPr b="1"/>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nchor="ctr"/>
          <a:lstStyle>
            <a:lvl1pPr marL="0" indent="0" algn="ctr">
              <a:lnSpc>
                <a:spcPct val="150000"/>
              </a:lnSpc>
              <a:buFont typeface="Arial" panose="020B0604020202020204" pitchFamily="34" charset="0"/>
              <a:buNone/>
              <a:defRPr b="1"/>
            </a:lvl1pPr>
          </a:lstStyle>
          <a:p>
            <a:endParaRPr lang="zh-CN" altLang="en-US"/>
          </a:p>
        </p:txBody>
      </p:sp>
      <p:sp>
        <p:nvSpPr>
          <p:cNvPr id="6" name="灯片编号占位符 5"/>
          <p:cNvSpPr>
            <a:spLocks noGrp="1"/>
          </p:cNvSpPr>
          <p:nvPr>
            <p:ph type="sldNum" sz="quarter" idx="12"/>
          </p:nvPr>
        </p:nvSpPr>
        <p:spPr/>
        <p:txBody>
          <a:bodyPr anchor="ctr"/>
          <a:lstStyle>
            <a:lvl1pPr marL="0" indent="0" algn="ctr">
              <a:lnSpc>
                <a:spcPct val="150000"/>
              </a:lnSpc>
              <a:buFont typeface="Arial" panose="020B0604020202020204" pitchFamily="34" charset="0"/>
              <a:buNone/>
              <a:defRPr b="1"/>
            </a:lvl1pPr>
          </a:lstStyle>
          <a:p>
            <a:fld id="{C5DB076B-CC8F-48E5-BD9A-B0904F7DC6CA}" type="slidenum">
              <a:rPr lang="zh-CN" altLang="en-US" smtClean="0"/>
              <a:t>‹#›</a:t>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uiExpand="1" bui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blipFill dpi="0" rotWithShape="1">
          <a:blip r:embed="rId2">
            <a:lum/>
          </a:blip>
          <a:stretch>
            <a:fillRect t="-6000" b="-6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04503" y="0"/>
            <a:ext cx="12296503" cy="7091265"/>
          </a:xfrm>
          <a:solidFill>
            <a:schemeClr val="bg1">
              <a:alpha val="50000"/>
            </a:schemeClr>
          </a:solidFill>
        </p:spPr>
        <p:txBody>
          <a:bodyPr anchor="ctr"/>
          <a:lstStyle>
            <a:lvl1pPr algn="ctr">
              <a:defRPr sz="6000" b="1">
                <a:solidFill>
                  <a:schemeClr val="tx1">
                    <a:lumMod val="95000"/>
                    <a:lumOff val="5000"/>
                  </a:schemeClr>
                </a:solidFill>
                <a:latin typeface="楷体" panose="02010609060101010101" pitchFamily="49" charset="-122"/>
                <a:ea typeface="楷体" panose="02010609060101010101" pitchFamily="49" charset="-122"/>
              </a:defRPr>
            </a:lvl1pPr>
          </a:lstStyle>
          <a:p>
            <a:r>
              <a:rPr lang="zh-CN" altLang="en-US"/>
              <a:t>母版标题样式</a:t>
            </a:r>
          </a:p>
        </p:txBody>
      </p:sp>
      <p:sp>
        <p:nvSpPr>
          <p:cNvPr id="4" name="日期占位符 3"/>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681037"/>
            <a:ext cx="10515600" cy="1009651"/>
          </a:xfrm>
        </p:spPr>
        <p:txBody>
          <a:bodyPr anchor="ctr"/>
          <a:lstStyle>
            <a:lvl1pPr marL="0" indent="0" algn="ctr">
              <a:lnSpc>
                <a:spcPct val="150000"/>
              </a:lnSpc>
              <a:buFont typeface="Arial" panose="020B0604020202020204" pitchFamily="34" charset="0"/>
              <a:buNone/>
              <a:defRPr b="1">
                <a:solidFill>
                  <a:srgbClr val="00B0F0"/>
                </a:solidFill>
                <a:latin typeface="楷体" panose="02010609060101010101" pitchFamily="49" charset="-122"/>
                <a:ea typeface="楷体" panose="02010609060101010101" pitchFamily="49"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nchor="ctr"/>
          <a:lstStyle>
            <a:lvl1pPr marL="0" indent="0" algn="ctr">
              <a:lnSpc>
                <a:spcPct val="150000"/>
              </a:lnSpc>
              <a:buFont typeface="Arial" panose="020B0604020202020204" pitchFamily="34" charset="0"/>
              <a:buNone/>
              <a:defRPr b="1"/>
            </a:lvl1p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nchor="ctr"/>
          <a:lstStyle>
            <a:lvl1pPr marL="0" indent="0" algn="ctr">
              <a:lnSpc>
                <a:spcPct val="150000"/>
              </a:lnSpc>
              <a:buFont typeface="Arial" panose="020B0604020202020204" pitchFamily="34" charset="0"/>
              <a:buNone/>
              <a:defRPr b="1"/>
            </a:lvl1pPr>
          </a:lstStyle>
          <a:p>
            <a:endParaRPr lang="zh-CN" altLang="en-US"/>
          </a:p>
        </p:txBody>
      </p:sp>
      <p:sp>
        <p:nvSpPr>
          <p:cNvPr id="7" name="灯片编号占位符 6"/>
          <p:cNvSpPr>
            <a:spLocks noGrp="1"/>
          </p:cNvSpPr>
          <p:nvPr>
            <p:ph type="sldNum" sz="quarter" idx="12"/>
          </p:nvPr>
        </p:nvSpPr>
        <p:spPr/>
        <p:txBody>
          <a:bodyPr anchor="ctr"/>
          <a:lstStyle>
            <a:lvl1pPr marL="0" indent="0" algn="ctr">
              <a:lnSpc>
                <a:spcPct val="150000"/>
              </a:lnSpc>
              <a:buFont typeface="Arial" panose="020B0604020202020204" pitchFamily="34" charset="0"/>
              <a:buNone/>
              <a:defRPr b="1"/>
            </a:lvl1pPr>
          </a:lstStyle>
          <a:p>
            <a:fld id="{C5DB076B-CC8F-48E5-BD9A-B0904F7DC6CA}" type="slidenum">
              <a:rPr lang="zh-CN" altLang="en-US" smtClean="0"/>
              <a:t>‹#›</a:t>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2"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par>
                                <p:cTn id="13" presetID="21" presetClass="entr" presetSubtype="1" fill="hold" grpId="2"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heel(1)">
                                      <p:cBhvr>
                                        <p:cTn id="15" dur="2000"/>
                                        <p:tgtEl>
                                          <p:spTgt spid="4">
                                            <p:txEl>
                                              <p:pRg st="1" end="1"/>
                                            </p:txEl>
                                          </p:spTgt>
                                        </p:tgtEl>
                                      </p:cBhvr>
                                    </p:animEffect>
                                  </p:childTnLst>
                                </p:cTn>
                              </p:par>
                              <p:par>
                                <p:cTn id="16" presetID="21" presetClass="entr" presetSubtype="1" fill="hold" grpId="2"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heel(1)">
                                      <p:cBhvr>
                                        <p:cTn id="18" dur="2000"/>
                                        <p:tgtEl>
                                          <p:spTgt spid="4">
                                            <p:txEl>
                                              <p:pRg st="2" end="2"/>
                                            </p:txEl>
                                          </p:spTgt>
                                        </p:tgtEl>
                                      </p:cBhvr>
                                    </p:animEffect>
                                  </p:childTnLst>
                                </p:cTn>
                              </p:par>
                              <p:par>
                                <p:cTn id="19" presetID="21" presetClass="entr" presetSubtype="1" fill="hold" grpId="2"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heel(1)">
                                      <p:cBhvr>
                                        <p:cTn id="21" dur="2000"/>
                                        <p:tgtEl>
                                          <p:spTgt spid="4">
                                            <p:txEl>
                                              <p:pRg st="3" end="3"/>
                                            </p:txEl>
                                          </p:spTgt>
                                        </p:tgtEl>
                                      </p:cBhvr>
                                    </p:animEffect>
                                  </p:childTnLst>
                                </p:cTn>
                              </p:par>
                              <p:par>
                                <p:cTn id="22" presetID="21" presetClass="entr" presetSubtype="1" fill="hold" grpId="2"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heel(1)">
                                      <p:cBhvr>
                                        <p:cTn id="24" dur="2000"/>
                                        <p:tgtEl>
                                          <p:spTgt spid="4">
                                            <p:txEl>
                                              <p:pRg st="4" end="4"/>
                                            </p:txEl>
                                          </p:spTgt>
                                        </p:tgtEl>
                                      </p:cBhvr>
                                    </p:animEffect>
                                  </p:childTnLst>
                                </p:cTn>
                              </p:par>
                              <p:par>
                                <p:cTn id="25" presetID="21" presetClass="entr" presetSubtype="1" fill="hold" grpId="1"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heel(1)">
                                      <p:cBhvr>
                                        <p:cTn id="27" dur="2000"/>
                                        <p:tgtEl>
                                          <p:spTgt spid="3">
                                            <p:txEl>
                                              <p:pRg st="0" end="0"/>
                                            </p:txEl>
                                          </p:spTgt>
                                        </p:tgtEl>
                                      </p:cBhvr>
                                    </p:animEffect>
                                  </p:childTnLst>
                                </p:cTn>
                              </p:par>
                              <p:par>
                                <p:cTn id="28" presetID="21" presetClass="entr" presetSubtype="1" fill="hold" grpId="1"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heel(1)">
                                      <p:cBhvr>
                                        <p:cTn id="30" dur="2000"/>
                                        <p:tgtEl>
                                          <p:spTgt spid="3">
                                            <p:txEl>
                                              <p:pRg st="1" end="1"/>
                                            </p:txEl>
                                          </p:spTgt>
                                        </p:tgtEl>
                                      </p:cBhvr>
                                    </p:animEffect>
                                  </p:childTnLst>
                                </p:cTn>
                              </p:par>
                              <p:par>
                                <p:cTn id="31" presetID="21" presetClass="entr" presetSubtype="1" fill="hold" grpId="1"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heel(1)">
                                      <p:cBhvr>
                                        <p:cTn id="33" dur="2000"/>
                                        <p:tgtEl>
                                          <p:spTgt spid="3">
                                            <p:txEl>
                                              <p:pRg st="2" end="2"/>
                                            </p:txEl>
                                          </p:spTgt>
                                        </p:tgtEl>
                                      </p:cBhvr>
                                    </p:animEffect>
                                  </p:childTnLst>
                                </p:cTn>
                              </p:par>
                              <p:par>
                                <p:cTn id="34" presetID="21" presetClass="entr" presetSubtype="1" fill="hold" grpId="1"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heel(1)">
                                      <p:cBhvr>
                                        <p:cTn id="36" dur="2000"/>
                                        <p:tgtEl>
                                          <p:spTgt spid="3">
                                            <p:txEl>
                                              <p:pRg st="3" end="3"/>
                                            </p:txEl>
                                          </p:spTgt>
                                        </p:tgtEl>
                                      </p:cBhvr>
                                    </p:animEffect>
                                  </p:childTnLst>
                                </p:cTn>
                              </p:par>
                              <p:par>
                                <p:cTn id="37" presetID="21" presetClass="entr" presetSubtype="1" fill="hold" grpId="1"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heel(1)">
                                      <p:cBhvr>
                                        <p:cTn id="3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uiExpand="1" build="p"/>
      <p:bldP spid="4" grpId="2" uiExpand="1" bui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253331"/>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2" y="1253331"/>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nchor="ctr"/>
          <a:lstStyle>
            <a:lvl1pPr marL="0" indent="0" algn="ctr">
              <a:lnSpc>
                <a:spcPct val="150000"/>
              </a:lnSpc>
              <a:buFont typeface="Arial" panose="020B0604020202020204" pitchFamily="34" charset="0"/>
              <a:buNone/>
              <a:defRPr b="1"/>
            </a:lvl1p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nchor="ctr"/>
          <a:lstStyle>
            <a:lvl1pPr marL="0" indent="0" algn="ctr">
              <a:lnSpc>
                <a:spcPct val="150000"/>
              </a:lnSpc>
              <a:buFont typeface="Arial" panose="020B0604020202020204" pitchFamily="34" charset="0"/>
              <a:buNone/>
              <a:defRPr b="1"/>
            </a:lvl1pPr>
          </a:lstStyle>
          <a:p>
            <a:endParaRPr lang="zh-CN" altLang="en-US"/>
          </a:p>
        </p:txBody>
      </p:sp>
      <p:sp>
        <p:nvSpPr>
          <p:cNvPr id="7" name="灯片编号占位符 6"/>
          <p:cNvSpPr>
            <a:spLocks noGrp="1"/>
          </p:cNvSpPr>
          <p:nvPr>
            <p:ph type="sldNum" sz="quarter" idx="12"/>
          </p:nvPr>
        </p:nvSpPr>
        <p:spPr/>
        <p:txBody>
          <a:bodyPr anchor="ctr"/>
          <a:lstStyle>
            <a:lvl1pPr marL="0" indent="0" algn="ctr">
              <a:lnSpc>
                <a:spcPct val="150000"/>
              </a:lnSpc>
              <a:buFont typeface="Arial" panose="020B0604020202020204" pitchFamily="34" charset="0"/>
              <a:buNone/>
              <a:defRPr b="1"/>
            </a:lvl1pPr>
          </a:lstStyle>
          <a:p>
            <a:fld id="{C5DB076B-CC8F-48E5-BD9A-B0904F7DC6CA}" type="slidenum">
              <a:rPr lang="zh-CN" altLang="en-US" smtClean="0"/>
              <a:t>‹#›</a:t>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par>
                                <p:cTn id="26" presetID="14" presetClass="entr" presetSubtype="10" fill="hold" grpId="1"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par>
                                <p:cTn id="29" presetID="14" presetClass="entr" presetSubtype="10" fill="hold" grpId="1"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1" dur="500"/>
                                        <p:tgtEl>
                                          <p:spTgt spid="4">
                                            <p:txEl>
                                              <p:pRg st="3" end="3"/>
                                            </p:txEl>
                                          </p:spTgt>
                                        </p:tgtEl>
                                      </p:cBhvr>
                                    </p:animEffect>
                                  </p:childTnLst>
                                </p:cTn>
                              </p:par>
                              <p:par>
                                <p:cTn id="32" presetID="14" presetClass="entr" presetSubtype="10" fill="hold" grpId="1"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1" uiExpand="1" bui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199" y="920822"/>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3" y="920822"/>
            <a:ext cx="5181600" cy="4351338"/>
          </a:xfrm>
        </p:spPr>
        <p:txBody>
          <a:bodyPr anchor="ctr">
            <a:normAutofit/>
          </a:bodyPr>
          <a:lstStyle>
            <a:lvl1pPr marL="0" indent="0" algn="l">
              <a:lnSpc>
                <a:spcPct val="150000"/>
              </a:lnSpc>
              <a:buNone/>
              <a:defRPr sz="2400" b="1"/>
            </a:lvl1pPr>
            <a:lvl2pPr marL="457200" indent="0" algn="l">
              <a:lnSpc>
                <a:spcPct val="150000"/>
              </a:lnSpc>
              <a:buNone/>
              <a:defRPr sz="2000" b="1"/>
            </a:lvl2pPr>
            <a:lvl3pPr marL="914400" indent="0" algn="l">
              <a:lnSpc>
                <a:spcPct val="150000"/>
              </a:lnSpc>
              <a:buNone/>
              <a:defRPr sz="1800" b="1"/>
            </a:lvl3pPr>
            <a:lvl4pPr marL="1371600" indent="0" algn="l">
              <a:lnSpc>
                <a:spcPct val="150000"/>
              </a:lnSpc>
              <a:buNone/>
              <a:defRPr sz="1600" b="1"/>
            </a:lvl4pPr>
            <a:lvl5pPr marL="1828800" indent="0" algn="l">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nchor="ctr"/>
          <a:lstStyle>
            <a:lvl1pPr marL="0" indent="0" algn="ctr">
              <a:lnSpc>
                <a:spcPct val="150000"/>
              </a:lnSpc>
              <a:buFont typeface="Arial" panose="020B0604020202020204" pitchFamily="34" charset="0"/>
              <a:buNone/>
              <a:defRPr b="1"/>
            </a:lvl1p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nchor="ctr"/>
          <a:lstStyle>
            <a:lvl1pPr marL="0" indent="0" algn="ctr">
              <a:lnSpc>
                <a:spcPct val="150000"/>
              </a:lnSpc>
              <a:buFont typeface="Arial" panose="020B0604020202020204" pitchFamily="34" charset="0"/>
              <a:buNone/>
              <a:defRPr b="1"/>
            </a:lvl1pPr>
          </a:lstStyle>
          <a:p>
            <a:endParaRPr lang="zh-CN" altLang="en-US"/>
          </a:p>
        </p:txBody>
      </p:sp>
      <p:sp>
        <p:nvSpPr>
          <p:cNvPr id="7" name="灯片编号占位符 6"/>
          <p:cNvSpPr>
            <a:spLocks noGrp="1"/>
          </p:cNvSpPr>
          <p:nvPr>
            <p:ph type="sldNum" sz="quarter" idx="12"/>
          </p:nvPr>
        </p:nvSpPr>
        <p:spPr/>
        <p:txBody>
          <a:bodyPr anchor="ctr"/>
          <a:lstStyle>
            <a:lvl1pPr marL="0" indent="0" algn="ctr">
              <a:lnSpc>
                <a:spcPct val="150000"/>
              </a:lnSpc>
              <a:buFont typeface="Arial" panose="020B0604020202020204" pitchFamily="34" charset="0"/>
              <a:buNone/>
              <a:defRPr b="1"/>
            </a:lvl1pPr>
          </a:lstStyle>
          <a:p>
            <a:fld id="{C5DB076B-CC8F-48E5-BD9A-B0904F7DC6CA}" type="slidenum">
              <a:rPr lang="zh-CN" altLang="en-US" smtClean="0"/>
              <a:t>‹#›</a:t>
            </a:fld>
            <a:endParaRPr lang="zh-CN" altLang="en-US"/>
          </a:p>
        </p:txBody>
      </p:sp>
      <p:sp>
        <p:nvSpPr>
          <p:cNvPr id="8" name="标题 1"/>
          <p:cNvSpPr>
            <a:spLocks noGrp="1"/>
          </p:cNvSpPr>
          <p:nvPr>
            <p:ph type="title"/>
          </p:nvPr>
        </p:nvSpPr>
        <p:spPr>
          <a:xfrm>
            <a:off x="1700648" y="5638601"/>
            <a:ext cx="8943109" cy="597153"/>
          </a:xfrm>
        </p:spPr>
        <p:txBody>
          <a:bodyPr anchor="ctr">
            <a:noAutofit/>
          </a:bodyPr>
          <a:lstStyle>
            <a:lvl1pPr marL="0" indent="0" algn="ctr">
              <a:lnSpc>
                <a:spcPct val="150000"/>
              </a:lnSpc>
              <a:buFont typeface="Arial" panose="020B0604020202020204" pitchFamily="34" charset="0"/>
              <a:buNone/>
              <a:defRPr sz="2800" b="1">
                <a:solidFill>
                  <a:srgbClr val="00B050"/>
                </a:solidFill>
                <a:latin typeface="楷体" panose="02010609060101010101" pitchFamily="49" charset="-122"/>
                <a:ea typeface="楷体" panose="02010609060101010101" pitchFamily="49" charset="-122"/>
              </a:defRPr>
            </a:lvl1pPr>
          </a:lstStyle>
          <a:p>
            <a:r>
              <a:rPr lang="zh-CN" altLang="en-US"/>
              <a:t>单击此处编辑母版标题样式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1" dur="500"/>
                                        <p:tgtEl>
                                          <p:spTgt spid="4">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DB076B-CC8F-48E5-BD9A-B0904F7DC6CA}" type="slidenum">
              <a:rPr lang="zh-CN" altLang="en-US" smtClean="0"/>
              <a:t>‹#›</a:t>
            </a:fld>
            <a:endParaRPr lang="zh-CN" altLang="en-US"/>
          </a:p>
        </p:txBody>
      </p:sp>
      <p:sp>
        <p:nvSpPr>
          <p:cNvPr id="6" name="文本框 5"/>
          <p:cNvSpPr txBox="1"/>
          <p:nvPr userDrawn="1"/>
        </p:nvSpPr>
        <p:spPr>
          <a:xfrm>
            <a:off x="976744" y="5680165"/>
            <a:ext cx="1295401" cy="58477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zh-CN" altLang="en-US" sz="3200" b="1">
                <a:latin typeface="楷体" panose="02010609060101010101" pitchFamily="49" charset="-122"/>
                <a:ea typeface="楷体" panose="02010609060101010101" pitchFamily="49" charset="-122"/>
              </a:rPr>
              <a:t>思考</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4351338"/>
          </a:xfrm>
        </p:spPr>
        <p:txBody>
          <a:bodyPr anchor="ctr">
            <a:normAutofit/>
          </a:bodyPr>
          <a:lstStyle>
            <a:lvl1pPr marL="0" indent="0">
              <a:lnSpc>
                <a:spcPct val="150000"/>
              </a:lnSpc>
              <a:buNone/>
              <a:defRPr sz="2400" b="1"/>
            </a:lvl1pPr>
            <a:lvl2pPr marL="457200" indent="0">
              <a:lnSpc>
                <a:spcPct val="150000"/>
              </a:lnSpc>
              <a:buNone/>
              <a:defRPr sz="2000" b="1"/>
            </a:lvl2pPr>
            <a:lvl3pPr marL="914400" indent="0">
              <a:lnSpc>
                <a:spcPct val="150000"/>
              </a:lnSpc>
              <a:buNone/>
              <a:defRPr sz="1800" b="1"/>
            </a:lvl3pPr>
            <a:lvl4pPr marL="1371600" indent="0">
              <a:lnSpc>
                <a:spcPct val="150000"/>
              </a:lnSpc>
              <a:buNone/>
              <a:defRPr sz="1600" b="1"/>
            </a:lvl4pPr>
            <a:lvl5pPr marL="1828800" indent="0">
              <a:lnSpc>
                <a:spcPct val="150000"/>
              </a:lnSpc>
              <a:buNone/>
              <a:defRPr sz="1600"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17600" y="365126"/>
            <a:ext cx="140208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1117600" y="6356351"/>
            <a:ext cx="3657600" cy="365125"/>
          </a:xfrm>
        </p:spPr>
        <p:txBody>
          <a:bodyPr/>
          <a:lstStyle/>
          <a:p>
            <a:fld id="{263DB197-84B0-484E-9C0F-88358ECCB797}" type="datetimeFigureOut">
              <a:rPr lang="zh-CN" altLang="en-US" smtClean="0"/>
              <a:t>2023/8/22</a:t>
            </a:fld>
            <a:endParaRPr lang="zh-CN" altLang="en-US"/>
          </a:p>
        </p:txBody>
      </p:sp>
      <p:sp>
        <p:nvSpPr>
          <p:cNvPr id="4" name="页脚占位符 3"/>
          <p:cNvSpPr>
            <a:spLocks noGrp="1"/>
          </p:cNvSpPr>
          <p:nvPr>
            <p:ph type="ftr" sz="quarter" idx="11"/>
          </p:nvPr>
        </p:nvSpPr>
        <p:spPr>
          <a:xfrm>
            <a:off x="5384800" y="6356351"/>
            <a:ext cx="5486400" cy="365125"/>
          </a:xfrm>
        </p:spPr>
        <p:txBody>
          <a:bodyPr/>
          <a:lstStyle/>
          <a:p>
            <a:endParaRPr lang="zh-CN" altLang="en-US"/>
          </a:p>
        </p:txBody>
      </p:sp>
      <p:sp>
        <p:nvSpPr>
          <p:cNvPr id="5" name="灯片编号占位符 4"/>
          <p:cNvSpPr>
            <a:spLocks noGrp="1"/>
          </p:cNvSpPr>
          <p:nvPr>
            <p:ph type="sldNum" sz="quarter" idx="12"/>
          </p:nvPr>
        </p:nvSpPr>
        <p:spPr>
          <a:xfrm>
            <a:off x="11480800" y="6356351"/>
            <a:ext cx="3657600" cy="365125"/>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17600" y="365126"/>
            <a:ext cx="140208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1117600" y="6356351"/>
            <a:ext cx="3657600" cy="365125"/>
          </a:xfrm>
        </p:spPr>
        <p:txBody>
          <a:bodyPr/>
          <a:lstStyle/>
          <a:p>
            <a:fld id="{263DB197-84B0-484E-9C0F-88358ECCB797}" type="datetimeFigureOut">
              <a:rPr lang="zh-CN" altLang="en-US" smtClean="0"/>
              <a:t>2023/8/22</a:t>
            </a:fld>
            <a:endParaRPr lang="zh-CN" altLang="en-US"/>
          </a:p>
        </p:txBody>
      </p:sp>
      <p:sp>
        <p:nvSpPr>
          <p:cNvPr id="4" name="页脚占位符 3"/>
          <p:cNvSpPr>
            <a:spLocks noGrp="1"/>
          </p:cNvSpPr>
          <p:nvPr>
            <p:ph type="ftr" sz="quarter" idx="11"/>
          </p:nvPr>
        </p:nvSpPr>
        <p:spPr>
          <a:xfrm>
            <a:off x="5384800" y="6356351"/>
            <a:ext cx="5486400" cy="365125"/>
          </a:xfrm>
        </p:spPr>
        <p:txBody>
          <a:bodyPr/>
          <a:lstStyle/>
          <a:p>
            <a:endParaRPr lang="zh-CN" altLang="en-US"/>
          </a:p>
        </p:txBody>
      </p:sp>
      <p:sp>
        <p:nvSpPr>
          <p:cNvPr id="5" name="灯片编号占位符 4"/>
          <p:cNvSpPr>
            <a:spLocks noGrp="1"/>
          </p:cNvSpPr>
          <p:nvPr>
            <p:ph type="sldNum" sz="quarter" idx="12"/>
          </p:nvPr>
        </p:nvSpPr>
        <p:spPr>
          <a:xfrm>
            <a:off x="11480800" y="6356351"/>
            <a:ext cx="3657600" cy="365125"/>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9200" cy="10800"/>
          </a:xfrm>
        </p:grpSpPr>
        <p:pic>
          <p:nvPicPr>
            <p:cNvPr id="100" name="图片 99"/>
            <p:cNvPicPr/>
            <p:nvPr/>
          </p:nvPicPr>
          <p:blipFill>
            <a:blip r:embed="rId2"/>
            <a:stretch>
              <a:fillRect/>
            </a:stretch>
          </p:blipFill>
          <p:spPr>
            <a:xfrm>
              <a:off x="0" y="0"/>
              <a:ext cx="15779" cy="10800"/>
            </a:xfrm>
            <a:prstGeom prst="rect">
              <a:avLst/>
            </a:prstGeom>
            <a:noFill/>
            <a:ln w="9525">
              <a:noFill/>
            </a:ln>
          </p:spPr>
        </p:pic>
        <p:pic>
          <p:nvPicPr>
            <p:cNvPr id="8" name="图片 7"/>
            <p:cNvPicPr/>
            <p:nvPr/>
          </p:nvPicPr>
          <p:blipFill>
            <a:blip r:embed="rId2"/>
            <a:srcRect l="77514"/>
            <a:stretch>
              <a:fillRect/>
            </a:stretch>
          </p:blipFill>
          <p:spPr>
            <a:xfrm flipH="1">
              <a:off x="15652" y="0"/>
              <a:ext cx="3548" cy="10800"/>
            </a:xfrm>
            <a:prstGeom prst="rect">
              <a:avLst/>
            </a:prstGeom>
            <a:noFill/>
            <a:ln w="9525">
              <a:noFill/>
            </a:ln>
          </p:spPr>
        </p:pic>
      </p:grpSp>
      <p:sp>
        <p:nvSpPr>
          <p:cNvPr id="9" name="矩形 8"/>
          <p:cNvSpPr/>
          <p:nvPr userDrawn="1"/>
        </p:nvSpPr>
        <p:spPr>
          <a:xfrm>
            <a:off x="0" y="635"/>
            <a:ext cx="12192635" cy="6858000"/>
          </a:xfrm>
          <a:prstGeom prst="rect">
            <a:avLst/>
          </a:prstGeom>
          <a:gradFill>
            <a:gsLst>
              <a:gs pos="0">
                <a:schemeClr val="accent1">
                  <a:lumMod val="5000"/>
                  <a:lumOff val="95000"/>
                  <a:alpha val="100000"/>
                </a:schemeClr>
              </a:gs>
              <a:gs pos="100000">
                <a:schemeClr val="accent5">
                  <a:lumMod val="20000"/>
                  <a:lumOff val="80000"/>
                  <a:alpha val="2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grpSp>
        <p:nvGrpSpPr>
          <p:cNvPr id="7" name="组合 6"/>
          <p:cNvGrpSpPr/>
          <p:nvPr userDrawn="1"/>
        </p:nvGrpSpPr>
        <p:grpSpPr>
          <a:xfrm flipH="1">
            <a:off x="0" y="0"/>
            <a:ext cx="12192000" cy="6858000"/>
            <a:chOff x="0" y="0"/>
            <a:chExt cx="19200" cy="10800"/>
          </a:xfrm>
        </p:grpSpPr>
        <p:pic>
          <p:nvPicPr>
            <p:cNvPr id="100" name="图片 99"/>
            <p:cNvPicPr/>
            <p:nvPr/>
          </p:nvPicPr>
          <p:blipFill>
            <a:blip r:embed="rId2"/>
            <a:stretch>
              <a:fillRect/>
            </a:stretch>
          </p:blipFill>
          <p:spPr>
            <a:xfrm>
              <a:off x="0" y="0"/>
              <a:ext cx="15779" cy="10800"/>
            </a:xfrm>
            <a:prstGeom prst="rect">
              <a:avLst/>
            </a:prstGeom>
            <a:noFill/>
            <a:ln w="9525">
              <a:noFill/>
            </a:ln>
          </p:spPr>
        </p:pic>
        <p:pic>
          <p:nvPicPr>
            <p:cNvPr id="8" name="图片 7"/>
            <p:cNvPicPr/>
            <p:nvPr/>
          </p:nvPicPr>
          <p:blipFill>
            <a:blip r:embed="rId2"/>
            <a:srcRect l="77514"/>
            <a:stretch>
              <a:fillRect/>
            </a:stretch>
          </p:blipFill>
          <p:spPr>
            <a:xfrm flipH="1">
              <a:off x="15652" y="0"/>
              <a:ext cx="3548" cy="10800"/>
            </a:xfrm>
            <a:prstGeom prst="rect">
              <a:avLst/>
            </a:prstGeom>
            <a:noFill/>
            <a:ln w="9525">
              <a:noFill/>
            </a:ln>
          </p:spPr>
        </p:pic>
      </p:grpSp>
      <p:sp>
        <p:nvSpPr>
          <p:cNvPr id="9" name="矩形 8"/>
          <p:cNvSpPr/>
          <p:nvPr userDrawn="1"/>
        </p:nvSpPr>
        <p:spPr>
          <a:xfrm flipH="1">
            <a:off x="0" y="635"/>
            <a:ext cx="12192635" cy="6858000"/>
          </a:xfrm>
          <a:prstGeom prst="rect">
            <a:avLst/>
          </a:prstGeom>
          <a:gradFill>
            <a:gsLst>
              <a:gs pos="0">
                <a:schemeClr val="accent1">
                  <a:lumMod val="5000"/>
                  <a:lumOff val="95000"/>
                  <a:alpha val="100000"/>
                </a:schemeClr>
              </a:gs>
              <a:gs pos="100000">
                <a:schemeClr val="accent5">
                  <a:lumMod val="20000"/>
                  <a:lumOff val="80000"/>
                  <a:alpha val="2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grpSp>
        <p:nvGrpSpPr>
          <p:cNvPr id="7" name="组合 6"/>
          <p:cNvGrpSpPr/>
          <p:nvPr userDrawn="1"/>
        </p:nvGrpSpPr>
        <p:grpSpPr>
          <a:xfrm flipH="1">
            <a:off x="0" y="0"/>
            <a:ext cx="12192000" cy="6858000"/>
            <a:chOff x="0" y="0"/>
            <a:chExt cx="19200" cy="10800"/>
          </a:xfrm>
        </p:grpSpPr>
        <p:pic>
          <p:nvPicPr>
            <p:cNvPr id="100" name="图片 99"/>
            <p:cNvPicPr/>
            <p:nvPr/>
          </p:nvPicPr>
          <p:blipFill>
            <a:blip r:embed="rId2"/>
            <a:stretch>
              <a:fillRect/>
            </a:stretch>
          </p:blipFill>
          <p:spPr>
            <a:xfrm>
              <a:off x="0" y="0"/>
              <a:ext cx="15779" cy="10800"/>
            </a:xfrm>
            <a:prstGeom prst="rect">
              <a:avLst/>
            </a:prstGeom>
            <a:noFill/>
            <a:ln w="9525">
              <a:noFill/>
            </a:ln>
          </p:spPr>
        </p:pic>
        <p:pic>
          <p:nvPicPr>
            <p:cNvPr id="8" name="图片 7"/>
            <p:cNvPicPr/>
            <p:nvPr/>
          </p:nvPicPr>
          <p:blipFill>
            <a:blip r:embed="rId2"/>
            <a:srcRect l="77514"/>
            <a:stretch>
              <a:fillRect/>
            </a:stretch>
          </p:blipFill>
          <p:spPr>
            <a:xfrm flipH="1">
              <a:off x="15652" y="0"/>
              <a:ext cx="3548" cy="10800"/>
            </a:xfrm>
            <a:prstGeom prst="rect">
              <a:avLst/>
            </a:prstGeom>
            <a:noFill/>
            <a:ln w="9525">
              <a:noFill/>
            </a:ln>
          </p:spPr>
        </p:pic>
      </p:grpSp>
      <p:sp>
        <p:nvSpPr>
          <p:cNvPr id="9" name="矩形 8"/>
          <p:cNvSpPr/>
          <p:nvPr userDrawn="1"/>
        </p:nvSpPr>
        <p:spPr>
          <a:xfrm flipH="1">
            <a:off x="0" y="635"/>
            <a:ext cx="12192635" cy="6858000"/>
          </a:xfrm>
          <a:prstGeom prst="rect">
            <a:avLst/>
          </a:prstGeom>
          <a:gradFill>
            <a:gsLst>
              <a:gs pos="0">
                <a:schemeClr val="accent1">
                  <a:lumMod val="5000"/>
                  <a:lumOff val="95000"/>
                  <a:alpha val="100000"/>
                </a:schemeClr>
              </a:gs>
              <a:gs pos="100000">
                <a:schemeClr val="accent5">
                  <a:lumMod val="20000"/>
                  <a:lumOff val="80000"/>
                  <a:alpha val="2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2" name="矩形 1"/>
          <p:cNvSpPr/>
          <p:nvPr userDrawn="1"/>
        </p:nvSpPr>
        <p:spPr>
          <a:xfrm>
            <a:off x="372110" y="309245"/>
            <a:ext cx="11442700" cy="6231255"/>
          </a:xfrm>
          <a:prstGeom prst="rect">
            <a:avLst/>
          </a:prstGeom>
          <a:gradFill>
            <a:gsLst>
              <a:gs pos="0">
                <a:schemeClr val="accent1">
                  <a:lumMod val="5000"/>
                  <a:lumOff val="95000"/>
                  <a:alpha val="8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4351338"/>
          </a:xfrm>
        </p:spPr>
        <p:txBody>
          <a:bodyPr anchor="ctr"/>
          <a:lstStyle>
            <a:lvl1pPr marL="0" indent="0">
              <a:lnSpc>
                <a:spcPct val="150000"/>
              </a:lnSpc>
              <a:buNone/>
              <a:defRPr b="1"/>
            </a:lvl1pPr>
            <a:lvl2pPr marL="457200" indent="0">
              <a:lnSpc>
                <a:spcPct val="150000"/>
              </a:lnSpc>
              <a:buNone/>
              <a:defRPr b="1"/>
            </a:lvl2pPr>
            <a:lvl3pPr marL="914400" indent="0">
              <a:lnSpc>
                <a:spcPct val="150000"/>
              </a:lnSpc>
              <a:buNone/>
              <a:defRPr b="1"/>
            </a:lvl3pPr>
            <a:lvl4pPr marL="1371600" indent="0">
              <a:lnSpc>
                <a:spcPct val="150000"/>
              </a:lnSpc>
              <a:buNone/>
              <a:defRPr b="1"/>
            </a:lvl4pPr>
            <a:lvl5pPr marL="1828800" indent="0">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题目</a:t>
                      </a:r>
                      <a:endParaRPr lang="en-US" altLang="zh-CN" sz="3200">
                        <a:latin typeface="楷体" panose="02010609060101010101" pitchFamily="49" charset="-122"/>
                        <a:ea typeface="楷体" panose="02010609060101010101" pitchFamily="49" charset="-122"/>
                      </a:endParaRPr>
                    </a:p>
                  </a:txBody>
                  <a:tcPr/>
                </a:tc>
                <a:extLst>
                  <a:ext uri="{0D108BD9-81ED-4DB2-BD59-A6C34878D82A}">
                    <a16:rowId xmlns:a16="http://schemas.microsoft.com/office/drawing/2014/main" val="10000"/>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cs typeface="Arial" panose="020B0604020202020204" pitchFamily="34" charset="0"/>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a:cs typeface="Arial" panose="020B0604020202020204" pitchFamily="34" charset="0"/>
              </a:defRPr>
            </a:lvl1pPr>
          </a:lstStyle>
          <a:p>
            <a:fld id="{263DB197-84B0-484E-9C0F-88358ECCB797}" type="datetimeFigureOut">
              <a:rPr lang="zh-CN" altLang="en-US" smtClean="0"/>
              <a:t>2023/8/22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lvl1pPr>
              <a:defRPr>
                <a:cs typeface="Arial" panose="020B0604020202020204" pitchFamily="34" charset="0"/>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lvl1pPr>
              <a:defRPr>
                <a:cs typeface="Arial" panose="020B0604020202020204" pitchFamily="34" charset="0"/>
              </a:defRPr>
            </a:lvl1pPr>
          </a:lstStyle>
          <a:p>
            <a:fld id="{E077DA78-E013-4A8C-AD75-63A150561B10}"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alpha val="79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rot="16200000">
            <a:off x="2666758" y="-2667242"/>
            <a:ext cx="6858000" cy="12192484"/>
          </a:xfrm>
          <a:prstGeom prst="rect">
            <a:avLst/>
          </a:prstGeom>
        </p:spPr>
      </p:pic>
      <p:sp>
        <p:nvSpPr>
          <p:cNvPr id="8" name="矩形 7"/>
          <p:cNvSpPr/>
          <p:nvPr userDrawn="1"/>
        </p:nvSpPr>
        <p:spPr>
          <a:xfrm>
            <a:off x="-485" y="-2"/>
            <a:ext cx="12192000" cy="6858001"/>
          </a:xfrm>
          <a:prstGeom prst="rect">
            <a:avLst/>
          </a:prstGeom>
          <a:solidFill>
            <a:srgbClr val="00323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汉仪文黑-55简" panose="00020600040101010101" pitchFamily="18"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530421"/>
            <a:ext cx="4717473" cy="4351338"/>
          </a:xfrm>
        </p:spPr>
        <p:txBody>
          <a:bodyPr anchor="ctr"/>
          <a:lstStyle>
            <a:lvl1pPr marL="0" indent="0">
              <a:lnSpc>
                <a:spcPct val="150000"/>
              </a:lnSpc>
              <a:buNone/>
              <a:defRPr b="1"/>
            </a:lvl1pPr>
            <a:lvl2pPr marL="457200" indent="0">
              <a:lnSpc>
                <a:spcPct val="150000"/>
              </a:lnSpc>
              <a:buNone/>
              <a:defRPr b="1"/>
            </a:lvl2pPr>
            <a:lvl3pPr marL="914400" indent="0">
              <a:lnSpc>
                <a:spcPct val="150000"/>
              </a:lnSpc>
              <a:buNone/>
              <a:defRPr b="1"/>
            </a:lvl3pPr>
            <a:lvl4pPr marL="1371600" indent="0">
              <a:lnSpc>
                <a:spcPct val="150000"/>
              </a:lnSpc>
              <a:buNone/>
              <a:defRPr b="1"/>
            </a:lvl4pPr>
            <a:lvl5pPr marL="1828800" indent="0">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题目</a:t>
                      </a:r>
                      <a:endParaRPr lang="en-US" altLang="zh-CN" sz="3200">
                        <a:latin typeface="楷体" panose="02010609060101010101" pitchFamily="49" charset="-122"/>
                        <a:ea typeface="楷体" panose="02010609060101010101" pitchFamily="49" charset="-122"/>
                      </a:endParaRPr>
                    </a:p>
                  </a:txBody>
                  <a:tcPr/>
                </a:tc>
                <a:extLst>
                  <a:ext uri="{0D108BD9-81ED-4DB2-BD59-A6C34878D82A}">
                    <a16:rowId xmlns:a16="http://schemas.microsoft.com/office/drawing/2014/main" val="10000"/>
                  </a:ext>
                </a:extLst>
              </a:tr>
            </a:tbl>
          </a:graphicData>
        </a:graphic>
      </p:graphicFrame>
      <p:sp>
        <p:nvSpPr>
          <p:cNvPr id="7" name="内容占位符 2"/>
          <p:cNvSpPr>
            <a:spLocks noGrp="1"/>
          </p:cNvSpPr>
          <p:nvPr>
            <p:ph idx="13"/>
          </p:nvPr>
        </p:nvSpPr>
        <p:spPr>
          <a:xfrm>
            <a:off x="6206837" y="1530421"/>
            <a:ext cx="5146964" cy="4351338"/>
          </a:xfrm>
        </p:spPr>
        <p:txBody>
          <a:bodyPr anchor="ctr"/>
          <a:lstStyle>
            <a:lvl1pPr marL="0" indent="0">
              <a:lnSpc>
                <a:spcPct val="150000"/>
              </a:lnSpc>
              <a:buNone/>
              <a:defRPr b="1"/>
            </a:lvl1pPr>
            <a:lvl2pPr marL="457200" indent="0">
              <a:lnSpc>
                <a:spcPct val="150000"/>
              </a:lnSpc>
              <a:buNone/>
              <a:defRPr b="1"/>
            </a:lvl2pPr>
            <a:lvl3pPr marL="914400" indent="0">
              <a:lnSpc>
                <a:spcPct val="150000"/>
              </a:lnSpc>
              <a:buNone/>
              <a:defRPr b="1"/>
            </a:lvl3pPr>
            <a:lvl4pPr marL="1371600" indent="0">
              <a:lnSpc>
                <a:spcPct val="150000"/>
              </a:lnSpc>
              <a:buNone/>
              <a:defRPr b="1"/>
            </a:lvl4pPr>
            <a:lvl5pPr marL="1828800" indent="0">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1000"/>
                                        <p:tgtEl>
                                          <p:spTgt spid="7">
                                            <p:txEl>
                                              <p:pRg st="1" end="1"/>
                                            </p:txEl>
                                          </p:spTgt>
                                        </p:tgtEl>
                                      </p:cBhvr>
                                    </p:animEffect>
                                    <p:anim calcmode="lin" valueType="num">
                                      <p:cBhvr>
                                        <p:cTn id="4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1000"/>
                                        <p:tgtEl>
                                          <p:spTgt spid="7">
                                            <p:txEl>
                                              <p:pRg st="2" end="2"/>
                                            </p:txEl>
                                          </p:spTgt>
                                        </p:tgtEl>
                                      </p:cBhvr>
                                    </p:animEffect>
                                    <p:anim calcmode="lin" valueType="num">
                                      <p:cBhvr>
                                        <p:cTn id="4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fade">
                                      <p:cBhvr>
                                        <p:cTn id="54" dur="1000"/>
                                        <p:tgtEl>
                                          <p:spTgt spid="7">
                                            <p:txEl>
                                              <p:pRg st="4" end="4"/>
                                            </p:txEl>
                                          </p:spTgt>
                                        </p:tgtEl>
                                      </p:cBhvr>
                                    </p:animEffect>
                                    <p:anim calcmode="lin" valueType="num">
                                      <p:cBhvr>
                                        <p:cTn id="5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2819905"/>
          </a:xfrm>
        </p:spPr>
        <p:txBody>
          <a:bodyPr anchor="ctr"/>
          <a:lstStyle>
            <a:lvl1pPr marL="0" indent="0">
              <a:lnSpc>
                <a:spcPct val="150000"/>
              </a:lnSpc>
              <a:buNone/>
              <a:defRPr b="1"/>
            </a:lvl1pPr>
            <a:lvl2pPr marL="457200" indent="0">
              <a:lnSpc>
                <a:spcPct val="150000"/>
              </a:lnSpc>
              <a:buNone/>
              <a:defRPr b="1"/>
            </a:lvl2pPr>
            <a:lvl3pPr marL="914400" indent="0">
              <a:lnSpc>
                <a:spcPct val="150000"/>
              </a:lnSpc>
              <a:buNone/>
              <a:defRPr b="1"/>
            </a:lvl3pPr>
            <a:lvl4pPr marL="1371600" indent="0">
              <a:lnSpc>
                <a:spcPct val="150000"/>
              </a:lnSpc>
              <a:buNone/>
              <a:defRPr b="1"/>
            </a:lvl4pPr>
            <a:lvl5pPr marL="1828800" indent="0">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题目</a:t>
                      </a:r>
                      <a:endParaRPr lang="en-US" altLang="zh-CN" sz="3200">
                        <a:latin typeface="楷体" panose="02010609060101010101" pitchFamily="49" charset="-122"/>
                        <a:ea typeface="楷体" panose="02010609060101010101" pitchFamily="49" charset="-122"/>
                      </a:endParaRPr>
                    </a:p>
                  </a:txBody>
                  <a:tcPr/>
                </a:tc>
                <a:extLst>
                  <a:ext uri="{0D108BD9-81ED-4DB2-BD59-A6C34878D82A}">
                    <a16:rowId xmlns:a16="http://schemas.microsoft.com/office/drawing/2014/main" val="10000"/>
                  </a:ext>
                </a:extLst>
              </a:tr>
            </a:tbl>
          </a:graphicData>
        </a:graphic>
      </p:graphicFrame>
      <p:sp>
        <p:nvSpPr>
          <p:cNvPr id="7" name="内容占位符 2"/>
          <p:cNvSpPr>
            <a:spLocks noGrp="1"/>
          </p:cNvSpPr>
          <p:nvPr>
            <p:ph idx="13"/>
          </p:nvPr>
        </p:nvSpPr>
        <p:spPr>
          <a:xfrm>
            <a:off x="838200" y="4298445"/>
            <a:ext cx="10515600" cy="2057905"/>
          </a:xfrm>
        </p:spPr>
        <p:txBody>
          <a:bodyPr anchor="ctr"/>
          <a:lstStyle>
            <a:lvl1pPr marL="0" indent="0">
              <a:lnSpc>
                <a:spcPct val="150000"/>
              </a:lnSpc>
              <a:buNone/>
              <a:defRPr b="1"/>
            </a:lvl1pPr>
            <a:lvl2pPr marL="457200" indent="0">
              <a:lnSpc>
                <a:spcPct val="150000"/>
              </a:lnSpc>
              <a:buNone/>
              <a:defRPr b="1"/>
            </a:lvl2pPr>
            <a:lvl3pPr marL="914400" indent="0">
              <a:lnSpc>
                <a:spcPct val="150000"/>
              </a:lnSpc>
              <a:buNone/>
              <a:defRPr b="1"/>
            </a:lvl3pPr>
            <a:lvl4pPr marL="1371600" indent="0">
              <a:lnSpc>
                <a:spcPct val="150000"/>
              </a:lnSpc>
              <a:buNone/>
              <a:defRPr b="1"/>
            </a:lvl4pPr>
            <a:lvl5pPr marL="1828800" indent="0">
              <a:lnSpc>
                <a:spcPct val="150000"/>
              </a:lnSpc>
              <a:buNone/>
              <a:defRPr b="1"/>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anim calcmode="lin" valueType="num">
                                      <p:cBhvr>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1000"/>
                                        <p:tgtEl>
                                          <p:spTgt spid="7">
                                            <p:txEl>
                                              <p:pRg st="1" end="1"/>
                                            </p:txEl>
                                          </p:spTgt>
                                        </p:tgtEl>
                                      </p:cBhvr>
                                    </p:animEffect>
                                    <p:anim calcmode="lin" valueType="num">
                                      <p:cBhvr>
                                        <p:cTn id="4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1000"/>
                                        <p:tgtEl>
                                          <p:spTgt spid="7">
                                            <p:txEl>
                                              <p:pRg st="2" end="2"/>
                                            </p:txEl>
                                          </p:spTgt>
                                        </p:tgtEl>
                                      </p:cBhvr>
                                    </p:animEffect>
                                    <p:anim calcmode="lin" valueType="num">
                                      <p:cBhvr>
                                        <p:cTn id="4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fade">
                                      <p:cBhvr>
                                        <p:cTn id="54" dur="1000"/>
                                        <p:tgtEl>
                                          <p:spTgt spid="7">
                                            <p:txEl>
                                              <p:pRg st="4" end="4"/>
                                            </p:txEl>
                                          </p:spTgt>
                                        </p:tgtEl>
                                      </p:cBhvr>
                                    </p:animEffect>
                                    <p:anim calcmode="lin" valueType="num">
                                      <p:cBhvr>
                                        <p:cTn id="5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题目</a:t>
                      </a:r>
                      <a:endParaRPr lang="en-US" altLang="zh-CN" sz="3200">
                        <a:latin typeface="楷体" panose="02010609060101010101" pitchFamily="49" charset="-122"/>
                        <a:ea typeface="楷体" panose="02010609060101010101" pitchFamily="49" charset="-122"/>
                      </a:endParaRPr>
                    </a:p>
                  </a:txBody>
                  <a:tcPr/>
                </a:tc>
                <a:extLst>
                  <a:ext uri="{0D108BD9-81ED-4DB2-BD59-A6C34878D82A}">
                    <a16:rowId xmlns:a16="http://schemas.microsoft.com/office/drawing/2014/main" val="10000"/>
                  </a:ext>
                </a:extLst>
              </a:tr>
            </a:tbl>
          </a:graphicData>
        </a:graphic>
      </p:graphicFrame>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题目</a:t>
                      </a:r>
                      <a:endParaRPr lang="en-US" altLang="zh-CN" sz="3200">
                        <a:latin typeface="楷体" panose="02010609060101010101" pitchFamily="49" charset="-122"/>
                        <a:ea typeface="楷体" panose="02010609060101010101" pitchFamily="49" charset="-122"/>
                      </a:endParaRPr>
                    </a:p>
                  </a:txBody>
                  <a:tcPr/>
                </a:tc>
                <a:extLst>
                  <a:ext uri="{0D108BD9-81ED-4DB2-BD59-A6C34878D82A}">
                    <a16:rowId xmlns:a16="http://schemas.microsoft.com/office/drawing/2014/main" val="10000"/>
                  </a:ext>
                </a:extLst>
              </a:tr>
            </a:tbl>
          </a:graphicData>
        </a:graphic>
      </p:graphicFrame>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4351338"/>
          </a:xfrm>
        </p:spPr>
        <p:txBody>
          <a:bodyPr anchor="ctr"/>
          <a:lstStyle>
            <a:lvl1pPr marL="0" indent="0">
              <a:lnSpc>
                <a:spcPct val="150000"/>
              </a:lnSpc>
              <a:buNone/>
              <a:defRPr b="1">
                <a:solidFill>
                  <a:srgbClr val="FF0000"/>
                </a:solidFill>
              </a:defRPr>
            </a:lvl1pPr>
            <a:lvl2pPr marL="457200" indent="0">
              <a:lnSpc>
                <a:spcPct val="150000"/>
              </a:lnSpc>
              <a:buNone/>
              <a:defRPr b="1">
                <a:solidFill>
                  <a:srgbClr val="FF0000"/>
                </a:solidFill>
              </a:defRPr>
            </a:lvl2pPr>
            <a:lvl3pPr marL="914400" indent="0">
              <a:lnSpc>
                <a:spcPct val="150000"/>
              </a:lnSpc>
              <a:buNone/>
              <a:defRPr b="1">
                <a:solidFill>
                  <a:srgbClr val="FF0000"/>
                </a:solidFill>
              </a:defRPr>
            </a:lvl3pPr>
            <a:lvl4pPr marL="1371600" indent="0">
              <a:lnSpc>
                <a:spcPct val="150000"/>
              </a:lnSpc>
              <a:buNone/>
              <a:defRPr b="1">
                <a:solidFill>
                  <a:srgbClr val="FF0000"/>
                </a:solidFill>
              </a:defRPr>
            </a:lvl4pPr>
            <a:lvl5pPr marL="1828800" indent="0">
              <a:lnSpc>
                <a:spcPct val="150000"/>
              </a:lnSpc>
              <a:buNone/>
              <a:defRPr b="1">
                <a:solidFill>
                  <a:srgbClr val="FF0000"/>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lnSpc>
                <a:spcPct val="150000"/>
              </a:lnSpc>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lvl1pPr>
              <a:lnSpc>
                <a:spcPct val="150000"/>
              </a:lnSpc>
              <a:defRPr/>
            </a:lvl1pPr>
          </a:lstStyle>
          <a:p>
            <a:endParaRPr lang="zh-CN" altLang="en-US"/>
          </a:p>
        </p:txBody>
      </p:sp>
      <p:sp>
        <p:nvSpPr>
          <p:cNvPr id="6" name="灯片编号占位符 5"/>
          <p:cNvSpPr>
            <a:spLocks noGrp="1"/>
          </p:cNvSpPr>
          <p:nvPr>
            <p:ph type="sldNum" sz="quarter" idx="12"/>
          </p:nvPr>
        </p:nvSpPr>
        <p:spPr/>
        <p:txBody>
          <a:bodyPr/>
          <a:lstStyle>
            <a:lvl1pPr>
              <a:lnSpc>
                <a:spcPct val="150000"/>
              </a:lnSpc>
              <a:defRPr/>
            </a:lvl1pPr>
          </a:lstStyle>
          <a:p>
            <a:fld id="{C5DB076B-CC8F-48E5-BD9A-B0904F7DC6CA}" type="slidenum">
              <a:rPr lang="zh-CN" altLang="en-US" smtClean="0"/>
              <a:t>‹#›</a:t>
            </a:fld>
            <a:endParaRPr lang="zh-CN" altLang="en-US"/>
          </a:p>
        </p:txBody>
      </p:sp>
      <p:graphicFrame>
        <p:nvGraphicFramePr>
          <p:cNvPr id="2" name="表格 6"/>
          <p:cNvGraphicFramePr>
            <a:graphicFrameLocks noGrp="1"/>
          </p:cNvGraphicFramePr>
          <p:nvPr userDrawn="1"/>
        </p:nvGraphicFramePr>
        <p:xfrm>
          <a:off x="838200" y="692071"/>
          <a:ext cx="1699260" cy="579120"/>
        </p:xfrm>
        <a:graphic>
          <a:graphicData uri="http://schemas.openxmlformats.org/drawingml/2006/table">
            <a:tbl>
              <a:tblPr firstRow="1" bandRow="1">
                <a:tableStyleId>{638B1855-1B75-4FBE-930C-398BA8C253C6}</a:tableStyleId>
              </a:tblPr>
              <a:tblGrid>
                <a:gridCol w="1699260">
                  <a:extLst>
                    <a:ext uri="{9D8B030D-6E8A-4147-A177-3AD203B41FA5}">
                      <a16:colId xmlns:a16="http://schemas.microsoft.com/office/drawing/2014/main" val="20000"/>
                    </a:ext>
                  </a:extLst>
                </a:gridCol>
              </a:tblGrid>
              <a:tr h="370840">
                <a:tc>
                  <a:txBody>
                    <a:bodyPr/>
                    <a:lstStyle/>
                    <a:p>
                      <a:pPr algn="ctr"/>
                      <a:r>
                        <a:rPr lang="zh-CN" altLang="en-US" sz="3200">
                          <a:latin typeface="楷体" panose="02010609060101010101" pitchFamily="49" charset="-122"/>
                          <a:ea typeface="楷体" panose="02010609060101010101" pitchFamily="49" charset="-122"/>
                        </a:rPr>
                        <a:t>答案</a:t>
                      </a:r>
                    </a:p>
                  </a:txBody>
                  <a:tcPr/>
                </a:tc>
                <a:extLst>
                  <a:ext uri="{0D108BD9-81ED-4DB2-BD59-A6C34878D82A}">
                    <a16:rowId xmlns:a16="http://schemas.microsoft.com/office/drawing/2014/main" val="10000"/>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681037"/>
            <a:ext cx="10515600" cy="1009651"/>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DB076B-CC8F-48E5-BD9A-B0904F7DC6CA}"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FDB1-1714-4104-BAC1-3F873C0E6B23}" type="datetimeFigureOut">
              <a:rPr lang="zh-CN" altLang="en-US" smtClean="0"/>
              <a:t>2023/8/22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B076B-CC8F-48E5-BD9A-B0904F7DC6C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书宋二S" panose="00020600040101010101" charset="-122"/>
                <a:ea typeface="汉仪书宋二S" panose="00020600040101010101" charset="-122"/>
                <a:cs typeface="汉仪书宋二S" panose="00020600040101010101" charset="-122"/>
              </a:defRPr>
            </a:lvl1p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书宋二S" panose="00020600040101010101" charset="-122"/>
                <a:ea typeface="汉仪书宋二S" panose="00020600040101010101" charset="-122"/>
                <a:cs typeface="汉仪书宋二S"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书宋二S" panose="00020600040101010101" charset="-122"/>
                <a:ea typeface="汉仪书宋二S" panose="00020600040101010101" charset="-122"/>
                <a:cs typeface="汉仪书宋二S" panose="00020600040101010101"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汉仪书宋二S" panose="00020600040101010101" charset="-122"/>
          <a:ea typeface="汉仪书宋二S" panose="00020600040101010101" charset="-122"/>
          <a:cs typeface="汉仪书宋二S"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书宋二S" panose="00020600040101010101" charset="-122"/>
          <a:ea typeface="汉仪书宋二S" panose="00020600040101010101" charset="-122"/>
          <a:cs typeface="汉仪书宋二S"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书宋二S" panose="00020600040101010101" charset="-122"/>
          <a:ea typeface="汉仪书宋二S" panose="00020600040101010101" charset="-122"/>
          <a:cs typeface="汉仪书宋二S"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书宋二S" panose="00020600040101010101" charset="-122"/>
          <a:ea typeface="汉仪书宋二S" panose="00020600040101010101" charset="-122"/>
          <a:cs typeface="汉仪书宋二S"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书宋二S" panose="00020600040101010101" charset="-122"/>
          <a:ea typeface="汉仪书宋二S" panose="00020600040101010101" charset="-122"/>
          <a:cs typeface="汉仪书宋二S"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书宋二S" panose="00020600040101010101" charset="-122"/>
          <a:ea typeface="汉仪书宋二S" panose="00020600040101010101" charset="-122"/>
          <a:cs typeface="汉仪书宋二S"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6" Type="http://schemas.openxmlformats.org/officeDocument/2006/relationships/tags" Target="../tags/tag413.xml"/><Relationship Id="rId117" Type="http://schemas.openxmlformats.org/officeDocument/2006/relationships/tags" Target="../tags/tag504.xml"/><Relationship Id="rId21" Type="http://schemas.openxmlformats.org/officeDocument/2006/relationships/tags" Target="../tags/tag408.xml"/><Relationship Id="rId42" Type="http://schemas.openxmlformats.org/officeDocument/2006/relationships/tags" Target="../tags/tag429.xml"/><Relationship Id="rId47" Type="http://schemas.openxmlformats.org/officeDocument/2006/relationships/tags" Target="../tags/tag434.xml"/><Relationship Id="rId63" Type="http://schemas.openxmlformats.org/officeDocument/2006/relationships/tags" Target="../tags/tag450.xml"/><Relationship Id="rId68" Type="http://schemas.openxmlformats.org/officeDocument/2006/relationships/tags" Target="../tags/tag455.xml"/><Relationship Id="rId84" Type="http://schemas.openxmlformats.org/officeDocument/2006/relationships/tags" Target="../tags/tag471.xml"/><Relationship Id="rId89" Type="http://schemas.openxmlformats.org/officeDocument/2006/relationships/tags" Target="../tags/tag476.xml"/><Relationship Id="rId112" Type="http://schemas.openxmlformats.org/officeDocument/2006/relationships/tags" Target="../tags/tag499.xml"/><Relationship Id="rId16" Type="http://schemas.openxmlformats.org/officeDocument/2006/relationships/tags" Target="../tags/tag403.xml"/><Relationship Id="rId107" Type="http://schemas.openxmlformats.org/officeDocument/2006/relationships/tags" Target="../tags/tag494.xml"/><Relationship Id="rId11" Type="http://schemas.openxmlformats.org/officeDocument/2006/relationships/tags" Target="../tags/tag398.xml"/><Relationship Id="rId32" Type="http://schemas.openxmlformats.org/officeDocument/2006/relationships/tags" Target="../tags/tag419.xml"/><Relationship Id="rId37" Type="http://schemas.openxmlformats.org/officeDocument/2006/relationships/tags" Target="../tags/tag424.xml"/><Relationship Id="rId53" Type="http://schemas.openxmlformats.org/officeDocument/2006/relationships/tags" Target="../tags/tag440.xml"/><Relationship Id="rId58" Type="http://schemas.openxmlformats.org/officeDocument/2006/relationships/tags" Target="../tags/tag445.xml"/><Relationship Id="rId74" Type="http://schemas.openxmlformats.org/officeDocument/2006/relationships/tags" Target="../tags/tag461.xml"/><Relationship Id="rId79" Type="http://schemas.openxmlformats.org/officeDocument/2006/relationships/tags" Target="../tags/tag466.xml"/><Relationship Id="rId102" Type="http://schemas.openxmlformats.org/officeDocument/2006/relationships/tags" Target="../tags/tag489.xml"/><Relationship Id="rId123" Type="http://schemas.openxmlformats.org/officeDocument/2006/relationships/tags" Target="../tags/tag510.xml"/><Relationship Id="rId5" Type="http://schemas.openxmlformats.org/officeDocument/2006/relationships/tags" Target="../tags/tag392.xml"/><Relationship Id="rId90" Type="http://schemas.openxmlformats.org/officeDocument/2006/relationships/tags" Target="../tags/tag477.xml"/><Relationship Id="rId95" Type="http://schemas.openxmlformats.org/officeDocument/2006/relationships/tags" Target="../tags/tag482.xml"/><Relationship Id="rId19" Type="http://schemas.openxmlformats.org/officeDocument/2006/relationships/tags" Target="../tags/tag406.xml"/><Relationship Id="rId14" Type="http://schemas.openxmlformats.org/officeDocument/2006/relationships/tags" Target="../tags/tag401.xml"/><Relationship Id="rId22" Type="http://schemas.openxmlformats.org/officeDocument/2006/relationships/tags" Target="../tags/tag409.xml"/><Relationship Id="rId27" Type="http://schemas.openxmlformats.org/officeDocument/2006/relationships/tags" Target="../tags/tag414.xml"/><Relationship Id="rId30" Type="http://schemas.openxmlformats.org/officeDocument/2006/relationships/tags" Target="../tags/tag417.xml"/><Relationship Id="rId35" Type="http://schemas.openxmlformats.org/officeDocument/2006/relationships/tags" Target="../tags/tag422.xml"/><Relationship Id="rId43" Type="http://schemas.openxmlformats.org/officeDocument/2006/relationships/tags" Target="../tags/tag430.xml"/><Relationship Id="rId48" Type="http://schemas.openxmlformats.org/officeDocument/2006/relationships/tags" Target="../tags/tag435.xml"/><Relationship Id="rId56" Type="http://schemas.openxmlformats.org/officeDocument/2006/relationships/tags" Target="../tags/tag443.xml"/><Relationship Id="rId64" Type="http://schemas.openxmlformats.org/officeDocument/2006/relationships/tags" Target="../tags/tag451.xml"/><Relationship Id="rId69" Type="http://schemas.openxmlformats.org/officeDocument/2006/relationships/tags" Target="../tags/tag456.xml"/><Relationship Id="rId77" Type="http://schemas.openxmlformats.org/officeDocument/2006/relationships/tags" Target="../tags/tag464.xml"/><Relationship Id="rId100" Type="http://schemas.openxmlformats.org/officeDocument/2006/relationships/tags" Target="../tags/tag487.xml"/><Relationship Id="rId105" Type="http://schemas.openxmlformats.org/officeDocument/2006/relationships/tags" Target="../tags/tag492.xml"/><Relationship Id="rId113" Type="http://schemas.openxmlformats.org/officeDocument/2006/relationships/tags" Target="../tags/tag500.xml"/><Relationship Id="rId118" Type="http://schemas.openxmlformats.org/officeDocument/2006/relationships/tags" Target="../tags/tag505.xml"/><Relationship Id="rId126" Type="http://schemas.openxmlformats.org/officeDocument/2006/relationships/slideLayout" Target="../slideLayouts/slideLayout28.xml"/><Relationship Id="rId8" Type="http://schemas.openxmlformats.org/officeDocument/2006/relationships/tags" Target="../tags/tag395.xml"/><Relationship Id="rId51" Type="http://schemas.openxmlformats.org/officeDocument/2006/relationships/tags" Target="../tags/tag438.xml"/><Relationship Id="rId72" Type="http://schemas.openxmlformats.org/officeDocument/2006/relationships/tags" Target="../tags/tag459.xml"/><Relationship Id="rId80" Type="http://schemas.openxmlformats.org/officeDocument/2006/relationships/tags" Target="../tags/tag467.xml"/><Relationship Id="rId85" Type="http://schemas.openxmlformats.org/officeDocument/2006/relationships/tags" Target="../tags/tag472.xml"/><Relationship Id="rId93" Type="http://schemas.openxmlformats.org/officeDocument/2006/relationships/tags" Target="../tags/tag480.xml"/><Relationship Id="rId98" Type="http://schemas.openxmlformats.org/officeDocument/2006/relationships/tags" Target="../tags/tag485.xml"/><Relationship Id="rId121" Type="http://schemas.openxmlformats.org/officeDocument/2006/relationships/tags" Target="../tags/tag508.xml"/><Relationship Id="rId3" Type="http://schemas.openxmlformats.org/officeDocument/2006/relationships/tags" Target="../tags/tag390.xml"/><Relationship Id="rId12" Type="http://schemas.openxmlformats.org/officeDocument/2006/relationships/tags" Target="../tags/tag399.xml"/><Relationship Id="rId17" Type="http://schemas.openxmlformats.org/officeDocument/2006/relationships/tags" Target="../tags/tag404.xml"/><Relationship Id="rId25" Type="http://schemas.openxmlformats.org/officeDocument/2006/relationships/tags" Target="../tags/tag412.xml"/><Relationship Id="rId33" Type="http://schemas.openxmlformats.org/officeDocument/2006/relationships/tags" Target="../tags/tag420.xml"/><Relationship Id="rId38" Type="http://schemas.openxmlformats.org/officeDocument/2006/relationships/tags" Target="../tags/tag425.xml"/><Relationship Id="rId46" Type="http://schemas.openxmlformats.org/officeDocument/2006/relationships/tags" Target="../tags/tag433.xml"/><Relationship Id="rId59" Type="http://schemas.openxmlformats.org/officeDocument/2006/relationships/tags" Target="../tags/tag446.xml"/><Relationship Id="rId67" Type="http://schemas.openxmlformats.org/officeDocument/2006/relationships/tags" Target="../tags/tag454.xml"/><Relationship Id="rId103" Type="http://schemas.openxmlformats.org/officeDocument/2006/relationships/tags" Target="../tags/tag490.xml"/><Relationship Id="rId108" Type="http://schemas.openxmlformats.org/officeDocument/2006/relationships/tags" Target="../tags/tag495.xml"/><Relationship Id="rId116" Type="http://schemas.openxmlformats.org/officeDocument/2006/relationships/tags" Target="../tags/tag503.xml"/><Relationship Id="rId124" Type="http://schemas.openxmlformats.org/officeDocument/2006/relationships/tags" Target="../tags/tag511.xml"/><Relationship Id="rId20" Type="http://schemas.openxmlformats.org/officeDocument/2006/relationships/tags" Target="../tags/tag407.xml"/><Relationship Id="rId41" Type="http://schemas.openxmlformats.org/officeDocument/2006/relationships/tags" Target="../tags/tag428.xml"/><Relationship Id="rId54" Type="http://schemas.openxmlformats.org/officeDocument/2006/relationships/tags" Target="../tags/tag441.xml"/><Relationship Id="rId62" Type="http://schemas.openxmlformats.org/officeDocument/2006/relationships/tags" Target="../tags/tag449.xml"/><Relationship Id="rId70" Type="http://schemas.openxmlformats.org/officeDocument/2006/relationships/tags" Target="../tags/tag457.xml"/><Relationship Id="rId75" Type="http://schemas.openxmlformats.org/officeDocument/2006/relationships/tags" Target="../tags/tag462.xml"/><Relationship Id="rId83" Type="http://schemas.openxmlformats.org/officeDocument/2006/relationships/tags" Target="../tags/tag470.xml"/><Relationship Id="rId88" Type="http://schemas.openxmlformats.org/officeDocument/2006/relationships/tags" Target="../tags/tag475.xml"/><Relationship Id="rId91" Type="http://schemas.openxmlformats.org/officeDocument/2006/relationships/tags" Target="../tags/tag478.xml"/><Relationship Id="rId96" Type="http://schemas.openxmlformats.org/officeDocument/2006/relationships/tags" Target="../tags/tag483.xml"/><Relationship Id="rId111" Type="http://schemas.openxmlformats.org/officeDocument/2006/relationships/tags" Target="../tags/tag498.xml"/><Relationship Id="rId1" Type="http://schemas.openxmlformats.org/officeDocument/2006/relationships/tags" Target="../tags/tag388.xml"/><Relationship Id="rId6" Type="http://schemas.openxmlformats.org/officeDocument/2006/relationships/tags" Target="../tags/tag393.xml"/><Relationship Id="rId15" Type="http://schemas.openxmlformats.org/officeDocument/2006/relationships/tags" Target="../tags/tag402.xml"/><Relationship Id="rId23" Type="http://schemas.openxmlformats.org/officeDocument/2006/relationships/tags" Target="../tags/tag410.xml"/><Relationship Id="rId28" Type="http://schemas.openxmlformats.org/officeDocument/2006/relationships/tags" Target="../tags/tag415.xml"/><Relationship Id="rId36" Type="http://schemas.openxmlformats.org/officeDocument/2006/relationships/tags" Target="../tags/tag423.xml"/><Relationship Id="rId49" Type="http://schemas.openxmlformats.org/officeDocument/2006/relationships/tags" Target="../tags/tag436.xml"/><Relationship Id="rId57" Type="http://schemas.openxmlformats.org/officeDocument/2006/relationships/tags" Target="../tags/tag444.xml"/><Relationship Id="rId106" Type="http://schemas.openxmlformats.org/officeDocument/2006/relationships/tags" Target="../tags/tag493.xml"/><Relationship Id="rId114" Type="http://schemas.openxmlformats.org/officeDocument/2006/relationships/tags" Target="../tags/tag501.xml"/><Relationship Id="rId119" Type="http://schemas.openxmlformats.org/officeDocument/2006/relationships/tags" Target="../tags/tag506.xml"/><Relationship Id="rId127" Type="http://schemas.openxmlformats.org/officeDocument/2006/relationships/image" Target="../media/image9.jpeg"/><Relationship Id="rId10" Type="http://schemas.openxmlformats.org/officeDocument/2006/relationships/tags" Target="../tags/tag397.xml"/><Relationship Id="rId31" Type="http://schemas.openxmlformats.org/officeDocument/2006/relationships/tags" Target="../tags/tag418.xml"/><Relationship Id="rId44" Type="http://schemas.openxmlformats.org/officeDocument/2006/relationships/tags" Target="../tags/tag431.xml"/><Relationship Id="rId52" Type="http://schemas.openxmlformats.org/officeDocument/2006/relationships/tags" Target="../tags/tag439.xml"/><Relationship Id="rId60" Type="http://schemas.openxmlformats.org/officeDocument/2006/relationships/tags" Target="../tags/tag447.xml"/><Relationship Id="rId65" Type="http://schemas.openxmlformats.org/officeDocument/2006/relationships/tags" Target="../tags/tag452.xml"/><Relationship Id="rId73" Type="http://schemas.openxmlformats.org/officeDocument/2006/relationships/tags" Target="../tags/tag460.xml"/><Relationship Id="rId78" Type="http://schemas.openxmlformats.org/officeDocument/2006/relationships/tags" Target="../tags/tag465.xml"/><Relationship Id="rId81" Type="http://schemas.openxmlformats.org/officeDocument/2006/relationships/tags" Target="../tags/tag468.xml"/><Relationship Id="rId86" Type="http://schemas.openxmlformats.org/officeDocument/2006/relationships/tags" Target="../tags/tag473.xml"/><Relationship Id="rId94" Type="http://schemas.openxmlformats.org/officeDocument/2006/relationships/tags" Target="../tags/tag481.xml"/><Relationship Id="rId99" Type="http://schemas.openxmlformats.org/officeDocument/2006/relationships/tags" Target="../tags/tag486.xml"/><Relationship Id="rId101" Type="http://schemas.openxmlformats.org/officeDocument/2006/relationships/tags" Target="../tags/tag488.xml"/><Relationship Id="rId122" Type="http://schemas.openxmlformats.org/officeDocument/2006/relationships/tags" Target="../tags/tag509.xml"/><Relationship Id="rId4" Type="http://schemas.openxmlformats.org/officeDocument/2006/relationships/tags" Target="../tags/tag391.xml"/><Relationship Id="rId9" Type="http://schemas.openxmlformats.org/officeDocument/2006/relationships/tags" Target="../tags/tag396.xml"/><Relationship Id="rId13" Type="http://schemas.openxmlformats.org/officeDocument/2006/relationships/tags" Target="../tags/tag400.xml"/><Relationship Id="rId18" Type="http://schemas.openxmlformats.org/officeDocument/2006/relationships/tags" Target="../tags/tag405.xml"/><Relationship Id="rId39" Type="http://schemas.openxmlformats.org/officeDocument/2006/relationships/tags" Target="../tags/tag426.xml"/><Relationship Id="rId109" Type="http://schemas.openxmlformats.org/officeDocument/2006/relationships/tags" Target="../tags/tag496.xml"/><Relationship Id="rId34" Type="http://schemas.openxmlformats.org/officeDocument/2006/relationships/tags" Target="../tags/tag421.xml"/><Relationship Id="rId50" Type="http://schemas.openxmlformats.org/officeDocument/2006/relationships/tags" Target="../tags/tag437.xml"/><Relationship Id="rId55" Type="http://schemas.openxmlformats.org/officeDocument/2006/relationships/tags" Target="../tags/tag442.xml"/><Relationship Id="rId76" Type="http://schemas.openxmlformats.org/officeDocument/2006/relationships/tags" Target="../tags/tag463.xml"/><Relationship Id="rId97" Type="http://schemas.openxmlformats.org/officeDocument/2006/relationships/tags" Target="../tags/tag484.xml"/><Relationship Id="rId104" Type="http://schemas.openxmlformats.org/officeDocument/2006/relationships/tags" Target="../tags/tag491.xml"/><Relationship Id="rId120" Type="http://schemas.openxmlformats.org/officeDocument/2006/relationships/tags" Target="../tags/tag507.xml"/><Relationship Id="rId125" Type="http://schemas.openxmlformats.org/officeDocument/2006/relationships/tags" Target="../tags/tag512.xml"/><Relationship Id="rId7" Type="http://schemas.openxmlformats.org/officeDocument/2006/relationships/tags" Target="../tags/tag394.xml"/><Relationship Id="rId71" Type="http://schemas.openxmlformats.org/officeDocument/2006/relationships/tags" Target="../tags/tag458.xml"/><Relationship Id="rId92" Type="http://schemas.openxmlformats.org/officeDocument/2006/relationships/tags" Target="../tags/tag479.xml"/><Relationship Id="rId2" Type="http://schemas.openxmlformats.org/officeDocument/2006/relationships/tags" Target="../tags/tag389.xml"/><Relationship Id="rId29" Type="http://schemas.openxmlformats.org/officeDocument/2006/relationships/tags" Target="../tags/tag416.xml"/><Relationship Id="rId24" Type="http://schemas.openxmlformats.org/officeDocument/2006/relationships/tags" Target="../tags/tag411.xml"/><Relationship Id="rId40" Type="http://schemas.openxmlformats.org/officeDocument/2006/relationships/tags" Target="../tags/tag427.xml"/><Relationship Id="rId45" Type="http://schemas.openxmlformats.org/officeDocument/2006/relationships/tags" Target="../tags/tag432.xml"/><Relationship Id="rId66" Type="http://schemas.openxmlformats.org/officeDocument/2006/relationships/tags" Target="../tags/tag453.xml"/><Relationship Id="rId87" Type="http://schemas.openxmlformats.org/officeDocument/2006/relationships/tags" Target="../tags/tag474.xml"/><Relationship Id="rId110" Type="http://schemas.openxmlformats.org/officeDocument/2006/relationships/tags" Target="../tags/tag497.xml"/><Relationship Id="rId115" Type="http://schemas.openxmlformats.org/officeDocument/2006/relationships/tags" Target="../tags/tag502.xml"/><Relationship Id="rId61" Type="http://schemas.openxmlformats.org/officeDocument/2006/relationships/tags" Target="../tags/tag448.xml"/><Relationship Id="rId82" Type="http://schemas.openxmlformats.org/officeDocument/2006/relationships/tags" Target="../tags/tag469.xml"/></Relationships>
</file>

<file path=ppt/slides/_rels/slide11.xml.rels><?xml version="1.0" encoding="UTF-8" standalone="yes"?>
<Relationships xmlns="http://schemas.openxmlformats.org/package/2006/relationships"><Relationship Id="rId26" Type="http://schemas.openxmlformats.org/officeDocument/2006/relationships/tags" Target="../tags/tag538.xml"/><Relationship Id="rId117" Type="http://schemas.openxmlformats.org/officeDocument/2006/relationships/tags" Target="../tags/tag629.xml"/><Relationship Id="rId21" Type="http://schemas.openxmlformats.org/officeDocument/2006/relationships/tags" Target="../tags/tag533.xml"/><Relationship Id="rId42" Type="http://schemas.openxmlformats.org/officeDocument/2006/relationships/tags" Target="../tags/tag554.xml"/><Relationship Id="rId47" Type="http://schemas.openxmlformats.org/officeDocument/2006/relationships/tags" Target="../tags/tag559.xml"/><Relationship Id="rId63" Type="http://schemas.openxmlformats.org/officeDocument/2006/relationships/tags" Target="../tags/tag575.xml"/><Relationship Id="rId68" Type="http://schemas.openxmlformats.org/officeDocument/2006/relationships/tags" Target="../tags/tag580.xml"/><Relationship Id="rId84" Type="http://schemas.openxmlformats.org/officeDocument/2006/relationships/tags" Target="../tags/tag596.xml"/><Relationship Id="rId89" Type="http://schemas.openxmlformats.org/officeDocument/2006/relationships/tags" Target="../tags/tag601.xml"/><Relationship Id="rId112" Type="http://schemas.openxmlformats.org/officeDocument/2006/relationships/tags" Target="../tags/tag624.xml"/><Relationship Id="rId16" Type="http://schemas.openxmlformats.org/officeDocument/2006/relationships/tags" Target="../tags/tag528.xml"/><Relationship Id="rId107" Type="http://schemas.openxmlformats.org/officeDocument/2006/relationships/tags" Target="../tags/tag619.xml"/><Relationship Id="rId11" Type="http://schemas.openxmlformats.org/officeDocument/2006/relationships/tags" Target="../tags/tag523.xml"/><Relationship Id="rId32" Type="http://schemas.openxmlformats.org/officeDocument/2006/relationships/tags" Target="../tags/tag544.xml"/><Relationship Id="rId37" Type="http://schemas.openxmlformats.org/officeDocument/2006/relationships/tags" Target="../tags/tag549.xml"/><Relationship Id="rId53" Type="http://schemas.openxmlformats.org/officeDocument/2006/relationships/tags" Target="../tags/tag565.xml"/><Relationship Id="rId58" Type="http://schemas.openxmlformats.org/officeDocument/2006/relationships/tags" Target="../tags/tag570.xml"/><Relationship Id="rId74" Type="http://schemas.openxmlformats.org/officeDocument/2006/relationships/tags" Target="../tags/tag586.xml"/><Relationship Id="rId79" Type="http://schemas.openxmlformats.org/officeDocument/2006/relationships/tags" Target="../tags/tag591.xml"/><Relationship Id="rId102" Type="http://schemas.openxmlformats.org/officeDocument/2006/relationships/tags" Target="../tags/tag614.xml"/><Relationship Id="rId123" Type="http://schemas.openxmlformats.org/officeDocument/2006/relationships/tags" Target="../tags/tag635.xml"/><Relationship Id="rId5" Type="http://schemas.openxmlformats.org/officeDocument/2006/relationships/tags" Target="../tags/tag517.xml"/><Relationship Id="rId90" Type="http://schemas.openxmlformats.org/officeDocument/2006/relationships/tags" Target="../tags/tag602.xml"/><Relationship Id="rId95" Type="http://schemas.openxmlformats.org/officeDocument/2006/relationships/tags" Target="../tags/tag607.xml"/><Relationship Id="rId19" Type="http://schemas.openxmlformats.org/officeDocument/2006/relationships/tags" Target="../tags/tag531.xml"/><Relationship Id="rId14" Type="http://schemas.openxmlformats.org/officeDocument/2006/relationships/tags" Target="../tags/tag526.xml"/><Relationship Id="rId22" Type="http://schemas.openxmlformats.org/officeDocument/2006/relationships/tags" Target="../tags/tag534.xml"/><Relationship Id="rId27" Type="http://schemas.openxmlformats.org/officeDocument/2006/relationships/tags" Target="../tags/tag539.xml"/><Relationship Id="rId30" Type="http://schemas.openxmlformats.org/officeDocument/2006/relationships/tags" Target="../tags/tag542.xml"/><Relationship Id="rId35" Type="http://schemas.openxmlformats.org/officeDocument/2006/relationships/tags" Target="../tags/tag547.xml"/><Relationship Id="rId43" Type="http://schemas.openxmlformats.org/officeDocument/2006/relationships/tags" Target="../tags/tag555.xml"/><Relationship Id="rId48" Type="http://schemas.openxmlformats.org/officeDocument/2006/relationships/tags" Target="../tags/tag560.xml"/><Relationship Id="rId56" Type="http://schemas.openxmlformats.org/officeDocument/2006/relationships/tags" Target="../tags/tag568.xml"/><Relationship Id="rId64" Type="http://schemas.openxmlformats.org/officeDocument/2006/relationships/tags" Target="../tags/tag576.xml"/><Relationship Id="rId69" Type="http://schemas.openxmlformats.org/officeDocument/2006/relationships/tags" Target="../tags/tag581.xml"/><Relationship Id="rId77" Type="http://schemas.openxmlformats.org/officeDocument/2006/relationships/tags" Target="../tags/tag589.xml"/><Relationship Id="rId100" Type="http://schemas.openxmlformats.org/officeDocument/2006/relationships/tags" Target="../tags/tag612.xml"/><Relationship Id="rId105" Type="http://schemas.openxmlformats.org/officeDocument/2006/relationships/tags" Target="../tags/tag617.xml"/><Relationship Id="rId113" Type="http://schemas.openxmlformats.org/officeDocument/2006/relationships/tags" Target="../tags/tag625.xml"/><Relationship Id="rId118" Type="http://schemas.openxmlformats.org/officeDocument/2006/relationships/tags" Target="../tags/tag630.xml"/><Relationship Id="rId126" Type="http://schemas.openxmlformats.org/officeDocument/2006/relationships/slideLayout" Target="../slideLayouts/slideLayout28.xml"/><Relationship Id="rId8" Type="http://schemas.openxmlformats.org/officeDocument/2006/relationships/tags" Target="../tags/tag520.xml"/><Relationship Id="rId51" Type="http://schemas.openxmlformats.org/officeDocument/2006/relationships/tags" Target="../tags/tag563.xml"/><Relationship Id="rId72" Type="http://schemas.openxmlformats.org/officeDocument/2006/relationships/tags" Target="../tags/tag584.xml"/><Relationship Id="rId80" Type="http://schemas.openxmlformats.org/officeDocument/2006/relationships/tags" Target="../tags/tag592.xml"/><Relationship Id="rId85" Type="http://schemas.openxmlformats.org/officeDocument/2006/relationships/tags" Target="../tags/tag597.xml"/><Relationship Id="rId93" Type="http://schemas.openxmlformats.org/officeDocument/2006/relationships/tags" Target="../tags/tag605.xml"/><Relationship Id="rId98" Type="http://schemas.openxmlformats.org/officeDocument/2006/relationships/tags" Target="../tags/tag610.xml"/><Relationship Id="rId121" Type="http://schemas.openxmlformats.org/officeDocument/2006/relationships/tags" Target="../tags/tag633.xml"/><Relationship Id="rId3" Type="http://schemas.openxmlformats.org/officeDocument/2006/relationships/tags" Target="../tags/tag515.xml"/><Relationship Id="rId12" Type="http://schemas.openxmlformats.org/officeDocument/2006/relationships/tags" Target="../tags/tag524.xml"/><Relationship Id="rId17" Type="http://schemas.openxmlformats.org/officeDocument/2006/relationships/tags" Target="../tags/tag529.xml"/><Relationship Id="rId25" Type="http://schemas.openxmlformats.org/officeDocument/2006/relationships/tags" Target="../tags/tag537.xml"/><Relationship Id="rId33" Type="http://schemas.openxmlformats.org/officeDocument/2006/relationships/tags" Target="../tags/tag545.xml"/><Relationship Id="rId38" Type="http://schemas.openxmlformats.org/officeDocument/2006/relationships/tags" Target="../tags/tag550.xml"/><Relationship Id="rId46" Type="http://schemas.openxmlformats.org/officeDocument/2006/relationships/tags" Target="../tags/tag558.xml"/><Relationship Id="rId59" Type="http://schemas.openxmlformats.org/officeDocument/2006/relationships/tags" Target="../tags/tag571.xml"/><Relationship Id="rId67" Type="http://schemas.openxmlformats.org/officeDocument/2006/relationships/tags" Target="../tags/tag579.xml"/><Relationship Id="rId103" Type="http://schemas.openxmlformats.org/officeDocument/2006/relationships/tags" Target="../tags/tag615.xml"/><Relationship Id="rId108" Type="http://schemas.openxmlformats.org/officeDocument/2006/relationships/tags" Target="../tags/tag620.xml"/><Relationship Id="rId116" Type="http://schemas.openxmlformats.org/officeDocument/2006/relationships/tags" Target="../tags/tag628.xml"/><Relationship Id="rId124" Type="http://schemas.openxmlformats.org/officeDocument/2006/relationships/tags" Target="../tags/tag636.xml"/><Relationship Id="rId20" Type="http://schemas.openxmlformats.org/officeDocument/2006/relationships/tags" Target="../tags/tag532.xml"/><Relationship Id="rId41" Type="http://schemas.openxmlformats.org/officeDocument/2006/relationships/tags" Target="../tags/tag553.xml"/><Relationship Id="rId54" Type="http://schemas.openxmlformats.org/officeDocument/2006/relationships/tags" Target="../tags/tag566.xml"/><Relationship Id="rId62" Type="http://schemas.openxmlformats.org/officeDocument/2006/relationships/tags" Target="../tags/tag574.xml"/><Relationship Id="rId70" Type="http://schemas.openxmlformats.org/officeDocument/2006/relationships/tags" Target="../tags/tag582.xml"/><Relationship Id="rId75" Type="http://schemas.openxmlformats.org/officeDocument/2006/relationships/tags" Target="../tags/tag587.xml"/><Relationship Id="rId83" Type="http://schemas.openxmlformats.org/officeDocument/2006/relationships/tags" Target="../tags/tag595.xml"/><Relationship Id="rId88" Type="http://schemas.openxmlformats.org/officeDocument/2006/relationships/tags" Target="../tags/tag600.xml"/><Relationship Id="rId91" Type="http://schemas.openxmlformats.org/officeDocument/2006/relationships/tags" Target="../tags/tag603.xml"/><Relationship Id="rId96" Type="http://schemas.openxmlformats.org/officeDocument/2006/relationships/tags" Target="../tags/tag608.xml"/><Relationship Id="rId111" Type="http://schemas.openxmlformats.org/officeDocument/2006/relationships/tags" Target="../tags/tag623.xml"/><Relationship Id="rId1" Type="http://schemas.openxmlformats.org/officeDocument/2006/relationships/tags" Target="../tags/tag513.xml"/><Relationship Id="rId6" Type="http://schemas.openxmlformats.org/officeDocument/2006/relationships/tags" Target="../tags/tag518.xml"/><Relationship Id="rId15" Type="http://schemas.openxmlformats.org/officeDocument/2006/relationships/tags" Target="../tags/tag527.xml"/><Relationship Id="rId23" Type="http://schemas.openxmlformats.org/officeDocument/2006/relationships/tags" Target="../tags/tag535.xml"/><Relationship Id="rId28" Type="http://schemas.openxmlformats.org/officeDocument/2006/relationships/tags" Target="../tags/tag540.xml"/><Relationship Id="rId36" Type="http://schemas.openxmlformats.org/officeDocument/2006/relationships/tags" Target="../tags/tag548.xml"/><Relationship Id="rId49" Type="http://schemas.openxmlformats.org/officeDocument/2006/relationships/tags" Target="../tags/tag561.xml"/><Relationship Id="rId57" Type="http://schemas.openxmlformats.org/officeDocument/2006/relationships/tags" Target="../tags/tag569.xml"/><Relationship Id="rId106" Type="http://schemas.openxmlformats.org/officeDocument/2006/relationships/tags" Target="../tags/tag618.xml"/><Relationship Id="rId114" Type="http://schemas.openxmlformats.org/officeDocument/2006/relationships/tags" Target="../tags/tag626.xml"/><Relationship Id="rId119" Type="http://schemas.openxmlformats.org/officeDocument/2006/relationships/tags" Target="../tags/tag631.xml"/><Relationship Id="rId127" Type="http://schemas.openxmlformats.org/officeDocument/2006/relationships/image" Target="../media/image9.jpeg"/><Relationship Id="rId10" Type="http://schemas.openxmlformats.org/officeDocument/2006/relationships/tags" Target="../tags/tag522.xml"/><Relationship Id="rId31" Type="http://schemas.openxmlformats.org/officeDocument/2006/relationships/tags" Target="../tags/tag543.xml"/><Relationship Id="rId44" Type="http://schemas.openxmlformats.org/officeDocument/2006/relationships/tags" Target="../tags/tag556.xml"/><Relationship Id="rId52" Type="http://schemas.openxmlformats.org/officeDocument/2006/relationships/tags" Target="../tags/tag564.xml"/><Relationship Id="rId60" Type="http://schemas.openxmlformats.org/officeDocument/2006/relationships/tags" Target="../tags/tag572.xml"/><Relationship Id="rId65" Type="http://schemas.openxmlformats.org/officeDocument/2006/relationships/tags" Target="../tags/tag577.xml"/><Relationship Id="rId73" Type="http://schemas.openxmlformats.org/officeDocument/2006/relationships/tags" Target="../tags/tag585.xml"/><Relationship Id="rId78" Type="http://schemas.openxmlformats.org/officeDocument/2006/relationships/tags" Target="../tags/tag590.xml"/><Relationship Id="rId81" Type="http://schemas.openxmlformats.org/officeDocument/2006/relationships/tags" Target="../tags/tag593.xml"/><Relationship Id="rId86" Type="http://schemas.openxmlformats.org/officeDocument/2006/relationships/tags" Target="../tags/tag598.xml"/><Relationship Id="rId94" Type="http://schemas.openxmlformats.org/officeDocument/2006/relationships/tags" Target="../tags/tag606.xml"/><Relationship Id="rId99" Type="http://schemas.openxmlformats.org/officeDocument/2006/relationships/tags" Target="../tags/tag611.xml"/><Relationship Id="rId101" Type="http://schemas.openxmlformats.org/officeDocument/2006/relationships/tags" Target="../tags/tag613.xml"/><Relationship Id="rId122" Type="http://schemas.openxmlformats.org/officeDocument/2006/relationships/tags" Target="../tags/tag634.xml"/><Relationship Id="rId4" Type="http://schemas.openxmlformats.org/officeDocument/2006/relationships/tags" Target="../tags/tag516.xml"/><Relationship Id="rId9" Type="http://schemas.openxmlformats.org/officeDocument/2006/relationships/tags" Target="../tags/tag521.xml"/><Relationship Id="rId13" Type="http://schemas.openxmlformats.org/officeDocument/2006/relationships/tags" Target="../tags/tag525.xml"/><Relationship Id="rId18" Type="http://schemas.openxmlformats.org/officeDocument/2006/relationships/tags" Target="../tags/tag530.xml"/><Relationship Id="rId39" Type="http://schemas.openxmlformats.org/officeDocument/2006/relationships/tags" Target="../tags/tag551.xml"/><Relationship Id="rId109" Type="http://schemas.openxmlformats.org/officeDocument/2006/relationships/tags" Target="../tags/tag621.xml"/><Relationship Id="rId34" Type="http://schemas.openxmlformats.org/officeDocument/2006/relationships/tags" Target="../tags/tag546.xml"/><Relationship Id="rId50" Type="http://schemas.openxmlformats.org/officeDocument/2006/relationships/tags" Target="../tags/tag562.xml"/><Relationship Id="rId55" Type="http://schemas.openxmlformats.org/officeDocument/2006/relationships/tags" Target="../tags/tag567.xml"/><Relationship Id="rId76" Type="http://schemas.openxmlformats.org/officeDocument/2006/relationships/tags" Target="../tags/tag588.xml"/><Relationship Id="rId97" Type="http://schemas.openxmlformats.org/officeDocument/2006/relationships/tags" Target="../tags/tag609.xml"/><Relationship Id="rId104" Type="http://schemas.openxmlformats.org/officeDocument/2006/relationships/tags" Target="../tags/tag616.xml"/><Relationship Id="rId120" Type="http://schemas.openxmlformats.org/officeDocument/2006/relationships/tags" Target="../tags/tag632.xml"/><Relationship Id="rId125" Type="http://schemas.openxmlformats.org/officeDocument/2006/relationships/tags" Target="../tags/tag637.xml"/><Relationship Id="rId7" Type="http://schemas.openxmlformats.org/officeDocument/2006/relationships/tags" Target="../tags/tag519.xml"/><Relationship Id="rId71" Type="http://schemas.openxmlformats.org/officeDocument/2006/relationships/tags" Target="../tags/tag583.xml"/><Relationship Id="rId92" Type="http://schemas.openxmlformats.org/officeDocument/2006/relationships/tags" Target="../tags/tag604.xml"/><Relationship Id="rId2" Type="http://schemas.openxmlformats.org/officeDocument/2006/relationships/tags" Target="../tags/tag514.xml"/><Relationship Id="rId29" Type="http://schemas.openxmlformats.org/officeDocument/2006/relationships/tags" Target="../tags/tag541.xml"/><Relationship Id="rId24" Type="http://schemas.openxmlformats.org/officeDocument/2006/relationships/tags" Target="../tags/tag536.xml"/><Relationship Id="rId40" Type="http://schemas.openxmlformats.org/officeDocument/2006/relationships/tags" Target="../tags/tag552.xml"/><Relationship Id="rId45" Type="http://schemas.openxmlformats.org/officeDocument/2006/relationships/tags" Target="../tags/tag557.xml"/><Relationship Id="rId66" Type="http://schemas.openxmlformats.org/officeDocument/2006/relationships/tags" Target="../tags/tag578.xml"/><Relationship Id="rId87" Type="http://schemas.openxmlformats.org/officeDocument/2006/relationships/tags" Target="../tags/tag599.xml"/><Relationship Id="rId110" Type="http://schemas.openxmlformats.org/officeDocument/2006/relationships/tags" Target="../tags/tag622.xml"/><Relationship Id="rId115" Type="http://schemas.openxmlformats.org/officeDocument/2006/relationships/tags" Target="../tags/tag627.xml"/><Relationship Id="rId61" Type="http://schemas.openxmlformats.org/officeDocument/2006/relationships/tags" Target="../tags/tag573.xml"/><Relationship Id="rId82" Type="http://schemas.openxmlformats.org/officeDocument/2006/relationships/tags" Target="../tags/tag59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639.xml"/><Relationship Id="rId1" Type="http://schemas.openxmlformats.org/officeDocument/2006/relationships/tags" Target="../tags/tag63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5" Type="http://schemas.openxmlformats.org/officeDocument/2006/relationships/image" Target="../media/image11.jpeg"/><Relationship Id="rId4"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5" Type="http://schemas.openxmlformats.org/officeDocument/2006/relationships/image" Target="../media/image12.jpeg"/><Relationship Id="rId4"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6" Type="http://schemas.openxmlformats.org/officeDocument/2006/relationships/tags" Target="../tags/tag671.xml"/><Relationship Id="rId117" Type="http://schemas.openxmlformats.org/officeDocument/2006/relationships/tags" Target="../tags/tag762.xml"/><Relationship Id="rId21" Type="http://schemas.openxmlformats.org/officeDocument/2006/relationships/tags" Target="../tags/tag666.xml"/><Relationship Id="rId42" Type="http://schemas.openxmlformats.org/officeDocument/2006/relationships/tags" Target="../tags/tag687.xml"/><Relationship Id="rId47" Type="http://schemas.openxmlformats.org/officeDocument/2006/relationships/tags" Target="../tags/tag692.xml"/><Relationship Id="rId63" Type="http://schemas.openxmlformats.org/officeDocument/2006/relationships/tags" Target="../tags/tag708.xml"/><Relationship Id="rId68" Type="http://schemas.openxmlformats.org/officeDocument/2006/relationships/tags" Target="../tags/tag713.xml"/><Relationship Id="rId84" Type="http://schemas.openxmlformats.org/officeDocument/2006/relationships/tags" Target="../tags/tag729.xml"/><Relationship Id="rId89" Type="http://schemas.openxmlformats.org/officeDocument/2006/relationships/tags" Target="../tags/tag734.xml"/><Relationship Id="rId112" Type="http://schemas.openxmlformats.org/officeDocument/2006/relationships/tags" Target="../tags/tag757.xml"/><Relationship Id="rId16" Type="http://schemas.openxmlformats.org/officeDocument/2006/relationships/tags" Target="../tags/tag661.xml"/><Relationship Id="rId107" Type="http://schemas.openxmlformats.org/officeDocument/2006/relationships/tags" Target="../tags/tag752.xml"/><Relationship Id="rId11" Type="http://schemas.openxmlformats.org/officeDocument/2006/relationships/tags" Target="../tags/tag656.xml"/><Relationship Id="rId32" Type="http://schemas.openxmlformats.org/officeDocument/2006/relationships/tags" Target="../tags/tag677.xml"/><Relationship Id="rId37" Type="http://schemas.openxmlformats.org/officeDocument/2006/relationships/tags" Target="../tags/tag682.xml"/><Relationship Id="rId53" Type="http://schemas.openxmlformats.org/officeDocument/2006/relationships/tags" Target="../tags/tag698.xml"/><Relationship Id="rId58" Type="http://schemas.openxmlformats.org/officeDocument/2006/relationships/tags" Target="../tags/tag703.xml"/><Relationship Id="rId74" Type="http://schemas.openxmlformats.org/officeDocument/2006/relationships/tags" Target="../tags/tag719.xml"/><Relationship Id="rId79" Type="http://schemas.openxmlformats.org/officeDocument/2006/relationships/tags" Target="../tags/tag724.xml"/><Relationship Id="rId102" Type="http://schemas.openxmlformats.org/officeDocument/2006/relationships/tags" Target="../tags/tag747.xml"/><Relationship Id="rId123" Type="http://schemas.openxmlformats.org/officeDocument/2006/relationships/tags" Target="../tags/tag768.xml"/><Relationship Id="rId5" Type="http://schemas.openxmlformats.org/officeDocument/2006/relationships/tags" Target="../tags/tag650.xml"/><Relationship Id="rId61" Type="http://schemas.openxmlformats.org/officeDocument/2006/relationships/tags" Target="../tags/tag706.xml"/><Relationship Id="rId82" Type="http://schemas.openxmlformats.org/officeDocument/2006/relationships/tags" Target="../tags/tag727.xml"/><Relationship Id="rId90" Type="http://schemas.openxmlformats.org/officeDocument/2006/relationships/tags" Target="../tags/tag735.xml"/><Relationship Id="rId95" Type="http://schemas.openxmlformats.org/officeDocument/2006/relationships/tags" Target="../tags/tag740.xml"/><Relationship Id="rId19" Type="http://schemas.openxmlformats.org/officeDocument/2006/relationships/tags" Target="../tags/tag664.xml"/><Relationship Id="rId14" Type="http://schemas.openxmlformats.org/officeDocument/2006/relationships/tags" Target="../tags/tag659.xml"/><Relationship Id="rId22" Type="http://schemas.openxmlformats.org/officeDocument/2006/relationships/tags" Target="../tags/tag667.xml"/><Relationship Id="rId27" Type="http://schemas.openxmlformats.org/officeDocument/2006/relationships/tags" Target="../tags/tag672.xml"/><Relationship Id="rId30" Type="http://schemas.openxmlformats.org/officeDocument/2006/relationships/tags" Target="../tags/tag675.xml"/><Relationship Id="rId35" Type="http://schemas.openxmlformats.org/officeDocument/2006/relationships/tags" Target="../tags/tag680.xml"/><Relationship Id="rId43" Type="http://schemas.openxmlformats.org/officeDocument/2006/relationships/tags" Target="../tags/tag688.xml"/><Relationship Id="rId48" Type="http://schemas.openxmlformats.org/officeDocument/2006/relationships/tags" Target="../tags/tag693.xml"/><Relationship Id="rId56" Type="http://schemas.openxmlformats.org/officeDocument/2006/relationships/tags" Target="../tags/tag701.xml"/><Relationship Id="rId64" Type="http://schemas.openxmlformats.org/officeDocument/2006/relationships/tags" Target="../tags/tag709.xml"/><Relationship Id="rId69" Type="http://schemas.openxmlformats.org/officeDocument/2006/relationships/tags" Target="../tags/tag714.xml"/><Relationship Id="rId77" Type="http://schemas.openxmlformats.org/officeDocument/2006/relationships/tags" Target="../tags/tag722.xml"/><Relationship Id="rId100" Type="http://schemas.openxmlformats.org/officeDocument/2006/relationships/tags" Target="../tags/tag745.xml"/><Relationship Id="rId105" Type="http://schemas.openxmlformats.org/officeDocument/2006/relationships/tags" Target="../tags/tag750.xml"/><Relationship Id="rId113" Type="http://schemas.openxmlformats.org/officeDocument/2006/relationships/tags" Target="../tags/tag758.xml"/><Relationship Id="rId118" Type="http://schemas.openxmlformats.org/officeDocument/2006/relationships/tags" Target="../tags/tag763.xml"/><Relationship Id="rId8" Type="http://schemas.openxmlformats.org/officeDocument/2006/relationships/tags" Target="../tags/tag653.xml"/><Relationship Id="rId51" Type="http://schemas.openxmlformats.org/officeDocument/2006/relationships/tags" Target="../tags/tag696.xml"/><Relationship Id="rId72" Type="http://schemas.openxmlformats.org/officeDocument/2006/relationships/tags" Target="../tags/tag717.xml"/><Relationship Id="rId80" Type="http://schemas.openxmlformats.org/officeDocument/2006/relationships/tags" Target="../tags/tag725.xml"/><Relationship Id="rId85" Type="http://schemas.openxmlformats.org/officeDocument/2006/relationships/tags" Target="../tags/tag730.xml"/><Relationship Id="rId93" Type="http://schemas.openxmlformats.org/officeDocument/2006/relationships/tags" Target="../tags/tag738.xml"/><Relationship Id="rId98" Type="http://schemas.openxmlformats.org/officeDocument/2006/relationships/tags" Target="../tags/tag743.xml"/><Relationship Id="rId121" Type="http://schemas.openxmlformats.org/officeDocument/2006/relationships/tags" Target="../tags/tag766.xml"/><Relationship Id="rId3" Type="http://schemas.openxmlformats.org/officeDocument/2006/relationships/tags" Target="../tags/tag648.xml"/><Relationship Id="rId12" Type="http://schemas.openxmlformats.org/officeDocument/2006/relationships/tags" Target="../tags/tag657.xml"/><Relationship Id="rId17" Type="http://schemas.openxmlformats.org/officeDocument/2006/relationships/tags" Target="../tags/tag662.xml"/><Relationship Id="rId25" Type="http://schemas.openxmlformats.org/officeDocument/2006/relationships/tags" Target="../tags/tag670.xml"/><Relationship Id="rId33" Type="http://schemas.openxmlformats.org/officeDocument/2006/relationships/tags" Target="../tags/tag678.xml"/><Relationship Id="rId38" Type="http://schemas.openxmlformats.org/officeDocument/2006/relationships/tags" Target="../tags/tag683.xml"/><Relationship Id="rId46" Type="http://schemas.openxmlformats.org/officeDocument/2006/relationships/tags" Target="../tags/tag691.xml"/><Relationship Id="rId59" Type="http://schemas.openxmlformats.org/officeDocument/2006/relationships/tags" Target="../tags/tag704.xml"/><Relationship Id="rId67" Type="http://schemas.openxmlformats.org/officeDocument/2006/relationships/tags" Target="../tags/tag712.xml"/><Relationship Id="rId103" Type="http://schemas.openxmlformats.org/officeDocument/2006/relationships/tags" Target="../tags/tag748.xml"/><Relationship Id="rId108" Type="http://schemas.openxmlformats.org/officeDocument/2006/relationships/tags" Target="../tags/tag753.xml"/><Relationship Id="rId116" Type="http://schemas.openxmlformats.org/officeDocument/2006/relationships/tags" Target="../tags/tag761.xml"/><Relationship Id="rId124" Type="http://schemas.openxmlformats.org/officeDocument/2006/relationships/tags" Target="../tags/tag769.xml"/><Relationship Id="rId20" Type="http://schemas.openxmlformats.org/officeDocument/2006/relationships/tags" Target="../tags/tag665.xml"/><Relationship Id="rId41" Type="http://schemas.openxmlformats.org/officeDocument/2006/relationships/tags" Target="../tags/tag686.xml"/><Relationship Id="rId54" Type="http://schemas.openxmlformats.org/officeDocument/2006/relationships/tags" Target="../tags/tag699.xml"/><Relationship Id="rId62" Type="http://schemas.openxmlformats.org/officeDocument/2006/relationships/tags" Target="../tags/tag707.xml"/><Relationship Id="rId70" Type="http://schemas.openxmlformats.org/officeDocument/2006/relationships/tags" Target="../tags/tag715.xml"/><Relationship Id="rId75" Type="http://schemas.openxmlformats.org/officeDocument/2006/relationships/tags" Target="../tags/tag720.xml"/><Relationship Id="rId83" Type="http://schemas.openxmlformats.org/officeDocument/2006/relationships/tags" Target="../tags/tag728.xml"/><Relationship Id="rId88" Type="http://schemas.openxmlformats.org/officeDocument/2006/relationships/tags" Target="../tags/tag733.xml"/><Relationship Id="rId91" Type="http://schemas.openxmlformats.org/officeDocument/2006/relationships/tags" Target="../tags/tag736.xml"/><Relationship Id="rId96" Type="http://schemas.openxmlformats.org/officeDocument/2006/relationships/tags" Target="../tags/tag741.xml"/><Relationship Id="rId111" Type="http://schemas.openxmlformats.org/officeDocument/2006/relationships/tags" Target="../tags/tag756.xml"/><Relationship Id="rId1" Type="http://schemas.openxmlformats.org/officeDocument/2006/relationships/tags" Target="../tags/tag646.xml"/><Relationship Id="rId6" Type="http://schemas.openxmlformats.org/officeDocument/2006/relationships/tags" Target="../tags/tag651.xml"/><Relationship Id="rId15" Type="http://schemas.openxmlformats.org/officeDocument/2006/relationships/tags" Target="../tags/tag660.xml"/><Relationship Id="rId23" Type="http://schemas.openxmlformats.org/officeDocument/2006/relationships/tags" Target="../tags/tag668.xml"/><Relationship Id="rId28" Type="http://schemas.openxmlformats.org/officeDocument/2006/relationships/tags" Target="../tags/tag673.xml"/><Relationship Id="rId36" Type="http://schemas.openxmlformats.org/officeDocument/2006/relationships/tags" Target="../tags/tag681.xml"/><Relationship Id="rId49" Type="http://schemas.openxmlformats.org/officeDocument/2006/relationships/tags" Target="../tags/tag694.xml"/><Relationship Id="rId57" Type="http://schemas.openxmlformats.org/officeDocument/2006/relationships/tags" Target="../tags/tag702.xml"/><Relationship Id="rId106" Type="http://schemas.openxmlformats.org/officeDocument/2006/relationships/tags" Target="../tags/tag751.xml"/><Relationship Id="rId114" Type="http://schemas.openxmlformats.org/officeDocument/2006/relationships/tags" Target="../tags/tag759.xml"/><Relationship Id="rId119" Type="http://schemas.openxmlformats.org/officeDocument/2006/relationships/tags" Target="../tags/tag764.xml"/><Relationship Id="rId10" Type="http://schemas.openxmlformats.org/officeDocument/2006/relationships/tags" Target="../tags/tag655.xml"/><Relationship Id="rId31" Type="http://schemas.openxmlformats.org/officeDocument/2006/relationships/tags" Target="../tags/tag676.xml"/><Relationship Id="rId44" Type="http://schemas.openxmlformats.org/officeDocument/2006/relationships/tags" Target="../tags/tag689.xml"/><Relationship Id="rId52" Type="http://schemas.openxmlformats.org/officeDocument/2006/relationships/tags" Target="../tags/tag697.xml"/><Relationship Id="rId60" Type="http://schemas.openxmlformats.org/officeDocument/2006/relationships/tags" Target="../tags/tag705.xml"/><Relationship Id="rId65" Type="http://schemas.openxmlformats.org/officeDocument/2006/relationships/tags" Target="../tags/tag710.xml"/><Relationship Id="rId73" Type="http://schemas.openxmlformats.org/officeDocument/2006/relationships/tags" Target="../tags/tag718.xml"/><Relationship Id="rId78" Type="http://schemas.openxmlformats.org/officeDocument/2006/relationships/tags" Target="../tags/tag723.xml"/><Relationship Id="rId81" Type="http://schemas.openxmlformats.org/officeDocument/2006/relationships/tags" Target="../tags/tag726.xml"/><Relationship Id="rId86" Type="http://schemas.openxmlformats.org/officeDocument/2006/relationships/tags" Target="../tags/tag731.xml"/><Relationship Id="rId94" Type="http://schemas.openxmlformats.org/officeDocument/2006/relationships/tags" Target="../tags/tag739.xml"/><Relationship Id="rId99" Type="http://schemas.openxmlformats.org/officeDocument/2006/relationships/tags" Target="../tags/tag744.xml"/><Relationship Id="rId101" Type="http://schemas.openxmlformats.org/officeDocument/2006/relationships/tags" Target="../tags/tag746.xml"/><Relationship Id="rId122" Type="http://schemas.openxmlformats.org/officeDocument/2006/relationships/tags" Target="../tags/tag767.xml"/><Relationship Id="rId4" Type="http://schemas.openxmlformats.org/officeDocument/2006/relationships/tags" Target="../tags/tag649.xml"/><Relationship Id="rId9" Type="http://schemas.openxmlformats.org/officeDocument/2006/relationships/tags" Target="../tags/tag654.xml"/><Relationship Id="rId13" Type="http://schemas.openxmlformats.org/officeDocument/2006/relationships/tags" Target="../tags/tag658.xml"/><Relationship Id="rId18" Type="http://schemas.openxmlformats.org/officeDocument/2006/relationships/tags" Target="../tags/tag663.xml"/><Relationship Id="rId39" Type="http://schemas.openxmlformats.org/officeDocument/2006/relationships/tags" Target="../tags/tag684.xml"/><Relationship Id="rId109" Type="http://schemas.openxmlformats.org/officeDocument/2006/relationships/tags" Target="../tags/tag754.xml"/><Relationship Id="rId34" Type="http://schemas.openxmlformats.org/officeDocument/2006/relationships/tags" Target="../tags/tag679.xml"/><Relationship Id="rId50" Type="http://schemas.openxmlformats.org/officeDocument/2006/relationships/tags" Target="../tags/tag695.xml"/><Relationship Id="rId55" Type="http://schemas.openxmlformats.org/officeDocument/2006/relationships/tags" Target="../tags/tag700.xml"/><Relationship Id="rId76" Type="http://schemas.openxmlformats.org/officeDocument/2006/relationships/tags" Target="../tags/tag721.xml"/><Relationship Id="rId97" Type="http://schemas.openxmlformats.org/officeDocument/2006/relationships/tags" Target="../tags/tag742.xml"/><Relationship Id="rId104" Type="http://schemas.openxmlformats.org/officeDocument/2006/relationships/tags" Target="../tags/tag749.xml"/><Relationship Id="rId120" Type="http://schemas.openxmlformats.org/officeDocument/2006/relationships/tags" Target="../tags/tag765.xml"/><Relationship Id="rId125" Type="http://schemas.openxmlformats.org/officeDocument/2006/relationships/slideLayout" Target="../slideLayouts/slideLayout28.xml"/><Relationship Id="rId7" Type="http://schemas.openxmlformats.org/officeDocument/2006/relationships/tags" Target="../tags/tag652.xml"/><Relationship Id="rId71" Type="http://schemas.openxmlformats.org/officeDocument/2006/relationships/tags" Target="../tags/tag716.xml"/><Relationship Id="rId92" Type="http://schemas.openxmlformats.org/officeDocument/2006/relationships/tags" Target="../tags/tag737.xml"/><Relationship Id="rId2" Type="http://schemas.openxmlformats.org/officeDocument/2006/relationships/tags" Target="../tags/tag647.xml"/><Relationship Id="rId29" Type="http://schemas.openxmlformats.org/officeDocument/2006/relationships/tags" Target="../tags/tag674.xml"/><Relationship Id="rId24" Type="http://schemas.openxmlformats.org/officeDocument/2006/relationships/tags" Target="../tags/tag669.xml"/><Relationship Id="rId40" Type="http://schemas.openxmlformats.org/officeDocument/2006/relationships/tags" Target="../tags/tag685.xml"/><Relationship Id="rId45" Type="http://schemas.openxmlformats.org/officeDocument/2006/relationships/tags" Target="../tags/tag690.xml"/><Relationship Id="rId66" Type="http://schemas.openxmlformats.org/officeDocument/2006/relationships/tags" Target="../tags/tag711.xml"/><Relationship Id="rId87" Type="http://schemas.openxmlformats.org/officeDocument/2006/relationships/tags" Target="../tags/tag732.xml"/><Relationship Id="rId110" Type="http://schemas.openxmlformats.org/officeDocument/2006/relationships/tags" Target="../tags/tag755.xml"/><Relationship Id="rId115" Type="http://schemas.openxmlformats.org/officeDocument/2006/relationships/tags" Target="../tags/tag760.xml"/></Relationships>
</file>

<file path=ppt/slides/_rels/slide16.xml.rels><?xml version="1.0" encoding="UTF-8" standalone="yes"?>
<Relationships xmlns="http://schemas.openxmlformats.org/package/2006/relationships"><Relationship Id="rId26" Type="http://schemas.openxmlformats.org/officeDocument/2006/relationships/tags" Target="../tags/tag795.xml"/><Relationship Id="rId117" Type="http://schemas.openxmlformats.org/officeDocument/2006/relationships/tags" Target="../tags/tag886.xml"/><Relationship Id="rId21" Type="http://schemas.openxmlformats.org/officeDocument/2006/relationships/tags" Target="../tags/tag790.xml"/><Relationship Id="rId42" Type="http://schemas.openxmlformats.org/officeDocument/2006/relationships/tags" Target="../tags/tag811.xml"/><Relationship Id="rId47" Type="http://schemas.openxmlformats.org/officeDocument/2006/relationships/tags" Target="../tags/tag816.xml"/><Relationship Id="rId63" Type="http://schemas.openxmlformats.org/officeDocument/2006/relationships/tags" Target="../tags/tag832.xml"/><Relationship Id="rId68" Type="http://schemas.openxmlformats.org/officeDocument/2006/relationships/tags" Target="../tags/tag837.xml"/><Relationship Id="rId84" Type="http://schemas.openxmlformats.org/officeDocument/2006/relationships/tags" Target="../tags/tag853.xml"/><Relationship Id="rId89" Type="http://schemas.openxmlformats.org/officeDocument/2006/relationships/tags" Target="../tags/tag858.xml"/><Relationship Id="rId112" Type="http://schemas.openxmlformats.org/officeDocument/2006/relationships/tags" Target="../tags/tag881.xml"/><Relationship Id="rId16" Type="http://schemas.openxmlformats.org/officeDocument/2006/relationships/tags" Target="../tags/tag785.xml"/><Relationship Id="rId107" Type="http://schemas.openxmlformats.org/officeDocument/2006/relationships/tags" Target="../tags/tag876.xml"/><Relationship Id="rId11" Type="http://schemas.openxmlformats.org/officeDocument/2006/relationships/tags" Target="../tags/tag780.xml"/><Relationship Id="rId32" Type="http://schemas.openxmlformats.org/officeDocument/2006/relationships/tags" Target="../tags/tag801.xml"/><Relationship Id="rId37" Type="http://schemas.openxmlformats.org/officeDocument/2006/relationships/tags" Target="../tags/tag806.xml"/><Relationship Id="rId53" Type="http://schemas.openxmlformats.org/officeDocument/2006/relationships/tags" Target="../tags/tag822.xml"/><Relationship Id="rId58" Type="http://schemas.openxmlformats.org/officeDocument/2006/relationships/tags" Target="../tags/tag827.xml"/><Relationship Id="rId74" Type="http://schemas.openxmlformats.org/officeDocument/2006/relationships/tags" Target="../tags/tag843.xml"/><Relationship Id="rId79" Type="http://schemas.openxmlformats.org/officeDocument/2006/relationships/tags" Target="../tags/tag848.xml"/><Relationship Id="rId102" Type="http://schemas.openxmlformats.org/officeDocument/2006/relationships/tags" Target="../tags/tag871.xml"/><Relationship Id="rId123" Type="http://schemas.openxmlformats.org/officeDocument/2006/relationships/tags" Target="../tags/tag892.xml"/><Relationship Id="rId5" Type="http://schemas.openxmlformats.org/officeDocument/2006/relationships/tags" Target="../tags/tag774.xml"/><Relationship Id="rId61" Type="http://schemas.openxmlformats.org/officeDocument/2006/relationships/tags" Target="../tags/tag830.xml"/><Relationship Id="rId82" Type="http://schemas.openxmlformats.org/officeDocument/2006/relationships/tags" Target="../tags/tag851.xml"/><Relationship Id="rId90" Type="http://schemas.openxmlformats.org/officeDocument/2006/relationships/tags" Target="../tags/tag859.xml"/><Relationship Id="rId95" Type="http://schemas.openxmlformats.org/officeDocument/2006/relationships/tags" Target="../tags/tag864.xml"/><Relationship Id="rId19" Type="http://schemas.openxmlformats.org/officeDocument/2006/relationships/tags" Target="../tags/tag788.xml"/><Relationship Id="rId14" Type="http://schemas.openxmlformats.org/officeDocument/2006/relationships/tags" Target="../tags/tag783.xml"/><Relationship Id="rId22" Type="http://schemas.openxmlformats.org/officeDocument/2006/relationships/tags" Target="../tags/tag791.xml"/><Relationship Id="rId27" Type="http://schemas.openxmlformats.org/officeDocument/2006/relationships/tags" Target="../tags/tag796.xml"/><Relationship Id="rId30" Type="http://schemas.openxmlformats.org/officeDocument/2006/relationships/tags" Target="../tags/tag799.xml"/><Relationship Id="rId35" Type="http://schemas.openxmlformats.org/officeDocument/2006/relationships/tags" Target="../tags/tag804.xml"/><Relationship Id="rId43" Type="http://schemas.openxmlformats.org/officeDocument/2006/relationships/tags" Target="../tags/tag812.xml"/><Relationship Id="rId48" Type="http://schemas.openxmlformats.org/officeDocument/2006/relationships/tags" Target="../tags/tag817.xml"/><Relationship Id="rId56" Type="http://schemas.openxmlformats.org/officeDocument/2006/relationships/tags" Target="../tags/tag825.xml"/><Relationship Id="rId64" Type="http://schemas.openxmlformats.org/officeDocument/2006/relationships/tags" Target="../tags/tag833.xml"/><Relationship Id="rId69" Type="http://schemas.openxmlformats.org/officeDocument/2006/relationships/tags" Target="../tags/tag838.xml"/><Relationship Id="rId77" Type="http://schemas.openxmlformats.org/officeDocument/2006/relationships/tags" Target="../tags/tag846.xml"/><Relationship Id="rId100" Type="http://schemas.openxmlformats.org/officeDocument/2006/relationships/tags" Target="../tags/tag869.xml"/><Relationship Id="rId105" Type="http://schemas.openxmlformats.org/officeDocument/2006/relationships/tags" Target="../tags/tag874.xml"/><Relationship Id="rId113" Type="http://schemas.openxmlformats.org/officeDocument/2006/relationships/tags" Target="../tags/tag882.xml"/><Relationship Id="rId118" Type="http://schemas.openxmlformats.org/officeDocument/2006/relationships/tags" Target="../tags/tag887.xml"/><Relationship Id="rId8" Type="http://schemas.openxmlformats.org/officeDocument/2006/relationships/tags" Target="../tags/tag777.xml"/><Relationship Id="rId51" Type="http://schemas.openxmlformats.org/officeDocument/2006/relationships/tags" Target="../tags/tag820.xml"/><Relationship Id="rId72" Type="http://schemas.openxmlformats.org/officeDocument/2006/relationships/tags" Target="../tags/tag841.xml"/><Relationship Id="rId80" Type="http://schemas.openxmlformats.org/officeDocument/2006/relationships/tags" Target="../tags/tag849.xml"/><Relationship Id="rId85" Type="http://schemas.openxmlformats.org/officeDocument/2006/relationships/tags" Target="../tags/tag854.xml"/><Relationship Id="rId93" Type="http://schemas.openxmlformats.org/officeDocument/2006/relationships/tags" Target="../tags/tag862.xml"/><Relationship Id="rId98" Type="http://schemas.openxmlformats.org/officeDocument/2006/relationships/tags" Target="../tags/tag867.xml"/><Relationship Id="rId121" Type="http://schemas.openxmlformats.org/officeDocument/2006/relationships/tags" Target="../tags/tag890.xml"/><Relationship Id="rId3" Type="http://schemas.openxmlformats.org/officeDocument/2006/relationships/tags" Target="../tags/tag772.xml"/><Relationship Id="rId12" Type="http://schemas.openxmlformats.org/officeDocument/2006/relationships/tags" Target="../tags/tag781.xml"/><Relationship Id="rId17" Type="http://schemas.openxmlformats.org/officeDocument/2006/relationships/tags" Target="../tags/tag786.xml"/><Relationship Id="rId25" Type="http://schemas.openxmlformats.org/officeDocument/2006/relationships/tags" Target="../tags/tag794.xml"/><Relationship Id="rId33" Type="http://schemas.openxmlformats.org/officeDocument/2006/relationships/tags" Target="../tags/tag802.xml"/><Relationship Id="rId38" Type="http://schemas.openxmlformats.org/officeDocument/2006/relationships/tags" Target="../tags/tag807.xml"/><Relationship Id="rId46" Type="http://schemas.openxmlformats.org/officeDocument/2006/relationships/tags" Target="../tags/tag815.xml"/><Relationship Id="rId59" Type="http://schemas.openxmlformats.org/officeDocument/2006/relationships/tags" Target="../tags/tag828.xml"/><Relationship Id="rId67" Type="http://schemas.openxmlformats.org/officeDocument/2006/relationships/tags" Target="../tags/tag836.xml"/><Relationship Id="rId103" Type="http://schemas.openxmlformats.org/officeDocument/2006/relationships/tags" Target="../tags/tag872.xml"/><Relationship Id="rId108" Type="http://schemas.openxmlformats.org/officeDocument/2006/relationships/tags" Target="../tags/tag877.xml"/><Relationship Id="rId116" Type="http://schemas.openxmlformats.org/officeDocument/2006/relationships/tags" Target="../tags/tag885.xml"/><Relationship Id="rId124" Type="http://schemas.openxmlformats.org/officeDocument/2006/relationships/tags" Target="../tags/tag893.xml"/><Relationship Id="rId20" Type="http://schemas.openxmlformats.org/officeDocument/2006/relationships/tags" Target="../tags/tag789.xml"/><Relationship Id="rId41" Type="http://schemas.openxmlformats.org/officeDocument/2006/relationships/tags" Target="../tags/tag810.xml"/><Relationship Id="rId54" Type="http://schemas.openxmlformats.org/officeDocument/2006/relationships/tags" Target="../tags/tag823.xml"/><Relationship Id="rId62" Type="http://schemas.openxmlformats.org/officeDocument/2006/relationships/tags" Target="../tags/tag831.xml"/><Relationship Id="rId70" Type="http://schemas.openxmlformats.org/officeDocument/2006/relationships/tags" Target="../tags/tag839.xml"/><Relationship Id="rId75" Type="http://schemas.openxmlformats.org/officeDocument/2006/relationships/tags" Target="../tags/tag844.xml"/><Relationship Id="rId83" Type="http://schemas.openxmlformats.org/officeDocument/2006/relationships/tags" Target="../tags/tag852.xml"/><Relationship Id="rId88" Type="http://schemas.openxmlformats.org/officeDocument/2006/relationships/tags" Target="../tags/tag857.xml"/><Relationship Id="rId91" Type="http://schemas.openxmlformats.org/officeDocument/2006/relationships/tags" Target="../tags/tag860.xml"/><Relationship Id="rId96" Type="http://schemas.openxmlformats.org/officeDocument/2006/relationships/tags" Target="../tags/tag865.xml"/><Relationship Id="rId111" Type="http://schemas.openxmlformats.org/officeDocument/2006/relationships/tags" Target="../tags/tag880.xml"/><Relationship Id="rId1" Type="http://schemas.openxmlformats.org/officeDocument/2006/relationships/tags" Target="../tags/tag770.xml"/><Relationship Id="rId6" Type="http://schemas.openxmlformats.org/officeDocument/2006/relationships/tags" Target="../tags/tag775.xml"/><Relationship Id="rId15" Type="http://schemas.openxmlformats.org/officeDocument/2006/relationships/tags" Target="../tags/tag784.xml"/><Relationship Id="rId23" Type="http://schemas.openxmlformats.org/officeDocument/2006/relationships/tags" Target="../tags/tag792.xml"/><Relationship Id="rId28" Type="http://schemas.openxmlformats.org/officeDocument/2006/relationships/tags" Target="../tags/tag797.xml"/><Relationship Id="rId36" Type="http://schemas.openxmlformats.org/officeDocument/2006/relationships/tags" Target="../tags/tag805.xml"/><Relationship Id="rId49" Type="http://schemas.openxmlformats.org/officeDocument/2006/relationships/tags" Target="../tags/tag818.xml"/><Relationship Id="rId57" Type="http://schemas.openxmlformats.org/officeDocument/2006/relationships/tags" Target="../tags/tag826.xml"/><Relationship Id="rId106" Type="http://schemas.openxmlformats.org/officeDocument/2006/relationships/tags" Target="../tags/tag875.xml"/><Relationship Id="rId114" Type="http://schemas.openxmlformats.org/officeDocument/2006/relationships/tags" Target="../tags/tag883.xml"/><Relationship Id="rId119" Type="http://schemas.openxmlformats.org/officeDocument/2006/relationships/tags" Target="../tags/tag888.xml"/><Relationship Id="rId10" Type="http://schemas.openxmlformats.org/officeDocument/2006/relationships/tags" Target="../tags/tag779.xml"/><Relationship Id="rId31" Type="http://schemas.openxmlformats.org/officeDocument/2006/relationships/tags" Target="../tags/tag800.xml"/><Relationship Id="rId44" Type="http://schemas.openxmlformats.org/officeDocument/2006/relationships/tags" Target="../tags/tag813.xml"/><Relationship Id="rId52" Type="http://schemas.openxmlformats.org/officeDocument/2006/relationships/tags" Target="../tags/tag821.xml"/><Relationship Id="rId60" Type="http://schemas.openxmlformats.org/officeDocument/2006/relationships/tags" Target="../tags/tag829.xml"/><Relationship Id="rId65" Type="http://schemas.openxmlformats.org/officeDocument/2006/relationships/tags" Target="../tags/tag834.xml"/><Relationship Id="rId73" Type="http://schemas.openxmlformats.org/officeDocument/2006/relationships/tags" Target="../tags/tag842.xml"/><Relationship Id="rId78" Type="http://schemas.openxmlformats.org/officeDocument/2006/relationships/tags" Target="../tags/tag847.xml"/><Relationship Id="rId81" Type="http://schemas.openxmlformats.org/officeDocument/2006/relationships/tags" Target="../tags/tag850.xml"/><Relationship Id="rId86" Type="http://schemas.openxmlformats.org/officeDocument/2006/relationships/tags" Target="../tags/tag855.xml"/><Relationship Id="rId94" Type="http://schemas.openxmlformats.org/officeDocument/2006/relationships/tags" Target="../tags/tag863.xml"/><Relationship Id="rId99" Type="http://schemas.openxmlformats.org/officeDocument/2006/relationships/tags" Target="../tags/tag868.xml"/><Relationship Id="rId101" Type="http://schemas.openxmlformats.org/officeDocument/2006/relationships/tags" Target="../tags/tag870.xml"/><Relationship Id="rId122" Type="http://schemas.openxmlformats.org/officeDocument/2006/relationships/tags" Target="../tags/tag891.xml"/><Relationship Id="rId4" Type="http://schemas.openxmlformats.org/officeDocument/2006/relationships/tags" Target="../tags/tag773.xml"/><Relationship Id="rId9" Type="http://schemas.openxmlformats.org/officeDocument/2006/relationships/tags" Target="../tags/tag778.xml"/><Relationship Id="rId13" Type="http://schemas.openxmlformats.org/officeDocument/2006/relationships/tags" Target="../tags/tag782.xml"/><Relationship Id="rId18" Type="http://schemas.openxmlformats.org/officeDocument/2006/relationships/tags" Target="../tags/tag787.xml"/><Relationship Id="rId39" Type="http://schemas.openxmlformats.org/officeDocument/2006/relationships/tags" Target="../tags/tag808.xml"/><Relationship Id="rId109" Type="http://schemas.openxmlformats.org/officeDocument/2006/relationships/tags" Target="../tags/tag878.xml"/><Relationship Id="rId34" Type="http://schemas.openxmlformats.org/officeDocument/2006/relationships/tags" Target="../tags/tag803.xml"/><Relationship Id="rId50" Type="http://schemas.openxmlformats.org/officeDocument/2006/relationships/tags" Target="../tags/tag819.xml"/><Relationship Id="rId55" Type="http://schemas.openxmlformats.org/officeDocument/2006/relationships/tags" Target="../tags/tag824.xml"/><Relationship Id="rId76" Type="http://schemas.openxmlformats.org/officeDocument/2006/relationships/tags" Target="../tags/tag845.xml"/><Relationship Id="rId97" Type="http://schemas.openxmlformats.org/officeDocument/2006/relationships/tags" Target="../tags/tag866.xml"/><Relationship Id="rId104" Type="http://schemas.openxmlformats.org/officeDocument/2006/relationships/tags" Target="../tags/tag873.xml"/><Relationship Id="rId120" Type="http://schemas.openxmlformats.org/officeDocument/2006/relationships/tags" Target="../tags/tag889.xml"/><Relationship Id="rId125" Type="http://schemas.openxmlformats.org/officeDocument/2006/relationships/slideLayout" Target="../slideLayouts/slideLayout28.xml"/><Relationship Id="rId7" Type="http://schemas.openxmlformats.org/officeDocument/2006/relationships/tags" Target="../tags/tag776.xml"/><Relationship Id="rId71" Type="http://schemas.openxmlformats.org/officeDocument/2006/relationships/tags" Target="../tags/tag840.xml"/><Relationship Id="rId92" Type="http://schemas.openxmlformats.org/officeDocument/2006/relationships/tags" Target="../tags/tag861.xml"/><Relationship Id="rId2" Type="http://schemas.openxmlformats.org/officeDocument/2006/relationships/tags" Target="../tags/tag771.xml"/><Relationship Id="rId29" Type="http://schemas.openxmlformats.org/officeDocument/2006/relationships/tags" Target="../tags/tag798.xml"/><Relationship Id="rId24" Type="http://schemas.openxmlformats.org/officeDocument/2006/relationships/tags" Target="../tags/tag793.xml"/><Relationship Id="rId40" Type="http://schemas.openxmlformats.org/officeDocument/2006/relationships/tags" Target="../tags/tag809.xml"/><Relationship Id="rId45" Type="http://schemas.openxmlformats.org/officeDocument/2006/relationships/tags" Target="../tags/tag814.xml"/><Relationship Id="rId66" Type="http://schemas.openxmlformats.org/officeDocument/2006/relationships/tags" Target="../tags/tag835.xml"/><Relationship Id="rId87" Type="http://schemas.openxmlformats.org/officeDocument/2006/relationships/tags" Target="../tags/tag856.xml"/><Relationship Id="rId110" Type="http://schemas.openxmlformats.org/officeDocument/2006/relationships/tags" Target="../tags/tag879.xml"/><Relationship Id="rId115" Type="http://schemas.openxmlformats.org/officeDocument/2006/relationships/tags" Target="../tags/tag88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95.xml"/><Relationship Id="rId1" Type="http://schemas.openxmlformats.org/officeDocument/2006/relationships/tags" Target="../tags/tag894.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97.xml"/><Relationship Id="rId1" Type="http://schemas.openxmlformats.org/officeDocument/2006/relationships/tags" Target="../tags/tag896.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99.xml"/><Relationship Id="rId1" Type="http://schemas.openxmlformats.org/officeDocument/2006/relationships/tags" Target="../tags/tag898.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901.xml"/><Relationship Id="rId1" Type="http://schemas.openxmlformats.org/officeDocument/2006/relationships/tags" Target="../tags/tag900.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6" Type="http://schemas.openxmlformats.org/officeDocument/2006/relationships/tags" Target="../tags/tag31.xml"/><Relationship Id="rId117" Type="http://schemas.openxmlformats.org/officeDocument/2006/relationships/tags" Target="../tags/tag122.xml"/><Relationship Id="rId21" Type="http://schemas.openxmlformats.org/officeDocument/2006/relationships/tags" Target="../tags/tag26.xml"/><Relationship Id="rId42" Type="http://schemas.openxmlformats.org/officeDocument/2006/relationships/tags" Target="../tags/tag47.xml"/><Relationship Id="rId47" Type="http://schemas.openxmlformats.org/officeDocument/2006/relationships/tags" Target="../tags/tag52.xml"/><Relationship Id="rId63" Type="http://schemas.openxmlformats.org/officeDocument/2006/relationships/tags" Target="../tags/tag68.xml"/><Relationship Id="rId68" Type="http://schemas.openxmlformats.org/officeDocument/2006/relationships/tags" Target="../tags/tag73.xml"/><Relationship Id="rId84" Type="http://schemas.openxmlformats.org/officeDocument/2006/relationships/tags" Target="../tags/tag89.xml"/><Relationship Id="rId89" Type="http://schemas.openxmlformats.org/officeDocument/2006/relationships/tags" Target="../tags/tag94.xml"/><Relationship Id="rId112" Type="http://schemas.openxmlformats.org/officeDocument/2006/relationships/tags" Target="../tags/tag117.xml"/><Relationship Id="rId16" Type="http://schemas.openxmlformats.org/officeDocument/2006/relationships/tags" Target="../tags/tag21.xml"/><Relationship Id="rId107" Type="http://schemas.openxmlformats.org/officeDocument/2006/relationships/tags" Target="../tags/tag112.xml"/><Relationship Id="rId11" Type="http://schemas.openxmlformats.org/officeDocument/2006/relationships/tags" Target="../tags/tag16.xml"/><Relationship Id="rId32" Type="http://schemas.openxmlformats.org/officeDocument/2006/relationships/tags" Target="../tags/tag37.xml"/><Relationship Id="rId37" Type="http://schemas.openxmlformats.org/officeDocument/2006/relationships/tags" Target="../tags/tag42.xml"/><Relationship Id="rId53" Type="http://schemas.openxmlformats.org/officeDocument/2006/relationships/tags" Target="../tags/tag58.xml"/><Relationship Id="rId58" Type="http://schemas.openxmlformats.org/officeDocument/2006/relationships/tags" Target="../tags/tag63.xml"/><Relationship Id="rId74" Type="http://schemas.openxmlformats.org/officeDocument/2006/relationships/tags" Target="../tags/tag79.xml"/><Relationship Id="rId79" Type="http://schemas.openxmlformats.org/officeDocument/2006/relationships/tags" Target="../tags/tag84.xml"/><Relationship Id="rId102" Type="http://schemas.openxmlformats.org/officeDocument/2006/relationships/tags" Target="../tags/tag107.xml"/><Relationship Id="rId123" Type="http://schemas.openxmlformats.org/officeDocument/2006/relationships/tags" Target="../tags/tag128.xml"/><Relationship Id="rId5" Type="http://schemas.openxmlformats.org/officeDocument/2006/relationships/tags" Target="../tags/tag10.xml"/><Relationship Id="rId61" Type="http://schemas.openxmlformats.org/officeDocument/2006/relationships/tags" Target="../tags/tag66.xml"/><Relationship Id="rId82" Type="http://schemas.openxmlformats.org/officeDocument/2006/relationships/tags" Target="../tags/tag87.xml"/><Relationship Id="rId90" Type="http://schemas.openxmlformats.org/officeDocument/2006/relationships/tags" Target="../tags/tag95.xml"/><Relationship Id="rId95" Type="http://schemas.openxmlformats.org/officeDocument/2006/relationships/tags" Target="../tags/tag100.xml"/><Relationship Id="rId19" Type="http://schemas.openxmlformats.org/officeDocument/2006/relationships/tags" Target="../tags/tag2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 Id="rId35" Type="http://schemas.openxmlformats.org/officeDocument/2006/relationships/tags" Target="../tags/tag40.xml"/><Relationship Id="rId43" Type="http://schemas.openxmlformats.org/officeDocument/2006/relationships/tags" Target="../tags/tag48.xml"/><Relationship Id="rId48" Type="http://schemas.openxmlformats.org/officeDocument/2006/relationships/tags" Target="../tags/tag53.xml"/><Relationship Id="rId56" Type="http://schemas.openxmlformats.org/officeDocument/2006/relationships/tags" Target="../tags/tag61.xml"/><Relationship Id="rId64" Type="http://schemas.openxmlformats.org/officeDocument/2006/relationships/tags" Target="../tags/tag69.xml"/><Relationship Id="rId69" Type="http://schemas.openxmlformats.org/officeDocument/2006/relationships/tags" Target="../tags/tag74.xml"/><Relationship Id="rId77" Type="http://schemas.openxmlformats.org/officeDocument/2006/relationships/tags" Target="../tags/tag82.xml"/><Relationship Id="rId100" Type="http://schemas.openxmlformats.org/officeDocument/2006/relationships/tags" Target="../tags/tag105.xml"/><Relationship Id="rId105" Type="http://schemas.openxmlformats.org/officeDocument/2006/relationships/tags" Target="../tags/tag110.xml"/><Relationship Id="rId113" Type="http://schemas.openxmlformats.org/officeDocument/2006/relationships/tags" Target="../tags/tag118.xml"/><Relationship Id="rId118" Type="http://schemas.openxmlformats.org/officeDocument/2006/relationships/tags" Target="../tags/tag123.xml"/><Relationship Id="rId8" Type="http://schemas.openxmlformats.org/officeDocument/2006/relationships/tags" Target="../tags/tag13.xml"/><Relationship Id="rId51" Type="http://schemas.openxmlformats.org/officeDocument/2006/relationships/tags" Target="../tags/tag56.xml"/><Relationship Id="rId72" Type="http://schemas.openxmlformats.org/officeDocument/2006/relationships/tags" Target="../tags/tag77.xml"/><Relationship Id="rId80" Type="http://schemas.openxmlformats.org/officeDocument/2006/relationships/tags" Target="../tags/tag85.xml"/><Relationship Id="rId85" Type="http://schemas.openxmlformats.org/officeDocument/2006/relationships/tags" Target="../tags/tag90.xml"/><Relationship Id="rId93" Type="http://schemas.openxmlformats.org/officeDocument/2006/relationships/tags" Target="../tags/tag98.xml"/><Relationship Id="rId98" Type="http://schemas.openxmlformats.org/officeDocument/2006/relationships/tags" Target="../tags/tag103.xml"/><Relationship Id="rId121" Type="http://schemas.openxmlformats.org/officeDocument/2006/relationships/tags" Target="../tags/tag126.xml"/><Relationship Id="rId3" Type="http://schemas.openxmlformats.org/officeDocument/2006/relationships/tags" Target="../tags/tag8.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tags" Target="../tags/tag38.xml"/><Relationship Id="rId38" Type="http://schemas.openxmlformats.org/officeDocument/2006/relationships/tags" Target="../tags/tag43.xml"/><Relationship Id="rId46" Type="http://schemas.openxmlformats.org/officeDocument/2006/relationships/tags" Target="../tags/tag51.xml"/><Relationship Id="rId59" Type="http://schemas.openxmlformats.org/officeDocument/2006/relationships/tags" Target="../tags/tag64.xml"/><Relationship Id="rId67" Type="http://schemas.openxmlformats.org/officeDocument/2006/relationships/tags" Target="../tags/tag72.xml"/><Relationship Id="rId103" Type="http://schemas.openxmlformats.org/officeDocument/2006/relationships/tags" Target="../tags/tag108.xml"/><Relationship Id="rId108" Type="http://schemas.openxmlformats.org/officeDocument/2006/relationships/tags" Target="../tags/tag113.xml"/><Relationship Id="rId116" Type="http://schemas.openxmlformats.org/officeDocument/2006/relationships/tags" Target="../tags/tag121.xml"/><Relationship Id="rId124" Type="http://schemas.openxmlformats.org/officeDocument/2006/relationships/slideLayout" Target="../slideLayouts/slideLayout28.xml"/><Relationship Id="rId20" Type="http://schemas.openxmlformats.org/officeDocument/2006/relationships/tags" Target="../tags/tag25.xml"/><Relationship Id="rId41" Type="http://schemas.openxmlformats.org/officeDocument/2006/relationships/tags" Target="../tags/tag46.xml"/><Relationship Id="rId54" Type="http://schemas.openxmlformats.org/officeDocument/2006/relationships/tags" Target="../tags/tag59.xml"/><Relationship Id="rId62" Type="http://schemas.openxmlformats.org/officeDocument/2006/relationships/tags" Target="../tags/tag67.xml"/><Relationship Id="rId70" Type="http://schemas.openxmlformats.org/officeDocument/2006/relationships/tags" Target="../tags/tag75.xml"/><Relationship Id="rId75" Type="http://schemas.openxmlformats.org/officeDocument/2006/relationships/tags" Target="../tags/tag80.xml"/><Relationship Id="rId83" Type="http://schemas.openxmlformats.org/officeDocument/2006/relationships/tags" Target="../tags/tag88.xml"/><Relationship Id="rId88" Type="http://schemas.openxmlformats.org/officeDocument/2006/relationships/tags" Target="../tags/tag93.xml"/><Relationship Id="rId91" Type="http://schemas.openxmlformats.org/officeDocument/2006/relationships/tags" Target="../tags/tag96.xml"/><Relationship Id="rId96" Type="http://schemas.openxmlformats.org/officeDocument/2006/relationships/tags" Target="../tags/tag101.xml"/><Relationship Id="rId111" Type="http://schemas.openxmlformats.org/officeDocument/2006/relationships/tags" Target="../tags/tag116.xml"/><Relationship Id="rId1" Type="http://schemas.openxmlformats.org/officeDocument/2006/relationships/tags" Target="../tags/tag6.xml"/><Relationship Id="rId6" Type="http://schemas.openxmlformats.org/officeDocument/2006/relationships/tags" Target="../tags/tag11.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57" Type="http://schemas.openxmlformats.org/officeDocument/2006/relationships/tags" Target="../tags/tag62.xml"/><Relationship Id="rId106" Type="http://schemas.openxmlformats.org/officeDocument/2006/relationships/tags" Target="../tags/tag111.xml"/><Relationship Id="rId114" Type="http://schemas.openxmlformats.org/officeDocument/2006/relationships/tags" Target="../tags/tag119.xml"/><Relationship Id="rId119" Type="http://schemas.openxmlformats.org/officeDocument/2006/relationships/tags" Target="../tags/tag124.xml"/><Relationship Id="rId10" Type="http://schemas.openxmlformats.org/officeDocument/2006/relationships/tags" Target="../tags/tag15.xml"/><Relationship Id="rId31" Type="http://schemas.openxmlformats.org/officeDocument/2006/relationships/tags" Target="../tags/tag36.xml"/><Relationship Id="rId44" Type="http://schemas.openxmlformats.org/officeDocument/2006/relationships/tags" Target="../tags/tag49.xml"/><Relationship Id="rId52" Type="http://schemas.openxmlformats.org/officeDocument/2006/relationships/tags" Target="../tags/tag57.xml"/><Relationship Id="rId60" Type="http://schemas.openxmlformats.org/officeDocument/2006/relationships/tags" Target="../tags/tag65.xml"/><Relationship Id="rId65" Type="http://schemas.openxmlformats.org/officeDocument/2006/relationships/tags" Target="../tags/tag70.xml"/><Relationship Id="rId73" Type="http://schemas.openxmlformats.org/officeDocument/2006/relationships/tags" Target="../tags/tag78.xml"/><Relationship Id="rId78" Type="http://schemas.openxmlformats.org/officeDocument/2006/relationships/tags" Target="../tags/tag83.xml"/><Relationship Id="rId81" Type="http://schemas.openxmlformats.org/officeDocument/2006/relationships/tags" Target="../tags/tag86.xml"/><Relationship Id="rId86" Type="http://schemas.openxmlformats.org/officeDocument/2006/relationships/tags" Target="../tags/tag91.xml"/><Relationship Id="rId94" Type="http://schemas.openxmlformats.org/officeDocument/2006/relationships/tags" Target="../tags/tag99.xml"/><Relationship Id="rId99" Type="http://schemas.openxmlformats.org/officeDocument/2006/relationships/tags" Target="../tags/tag104.xml"/><Relationship Id="rId101" Type="http://schemas.openxmlformats.org/officeDocument/2006/relationships/tags" Target="../tags/tag106.xml"/><Relationship Id="rId122" Type="http://schemas.openxmlformats.org/officeDocument/2006/relationships/tags" Target="../tags/tag127.xml"/><Relationship Id="rId4" Type="http://schemas.openxmlformats.org/officeDocument/2006/relationships/tags" Target="../tags/tag9.xml"/><Relationship Id="rId9" Type="http://schemas.openxmlformats.org/officeDocument/2006/relationships/tags" Target="../tags/tag14.xml"/><Relationship Id="rId13" Type="http://schemas.openxmlformats.org/officeDocument/2006/relationships/tags" Target="../tags/tag18.xml"/><Relationship Id="rId18" Type="http://schemas.openxmlformats.org/officeDocument/2006/relationships/tags" Target="../tags/tag23.xml"/><Relationship Id="rId39" Type="http://schemas.openxmlformats.org/officeDocument/2006/relationships/tags" Target="../tags/tag44.xml"/><Relationship Id="rId109" Type="http://schemas.openxmlformats.org/officeDocument/2006/relationships/tags" Target="../tags/tag114.xml"/><Relationship Id="rId34" Type="http://schemas.openxmlformats.org/officeDocument/2006/relationships/tags" Target="../tags/tag39.xml"/><Relationship Id="rId50" Type="http://schemas.openxmlformats.org/officeDocument/2006/relationships/tags" Target="../tags/tag55.xml"/><Relationship Id="rId55" Type="http://schemas.openxmlformats.org/officeDocument/2006/relationships/tags" Target="../tags/tag60.xml"/><Relationship Id="rId76" Type="http://schemas.openxmlformats.org/officeDocument/2006/relationships/tags" Target="../tags/tag81.xml"/><Relationship Id="rId97" Type="http://schemas.openxmlformats.org/officeDocument/2006/relationships/tags" Target="../tags/tag102.xml"/><Relationship Id="rId104" Type="http://schemas.openxmlformats.org/officeDocument/2006/relationships/tags" Target="../tags/tag109.xml"/><Relationship Id="rId120" Type="http://schemas.openxmlformats.org/officeDocument/2006/relationships/tags" Target="../tags/tag125.xml"/><Relationship Id="rId7" Type="http://schemas.openxmlformats.org/officeDocument/2006/relationships/tags" Target="../tags/tag12.xml"/><Relationship Id="rId71" Type="http://schemas.openxmlformats.org/officeDocument/2006/relationships/tags" Target="../tags/tag76.xml"/><Relationship Id="rId92" Type="http://schemas.openxmlformats.org/officeDocument/2006/relationships/tags" Target="../tags/tag97.xml"/><Relationship Id="rId2" Type="http://schemas.openxmlformats.org/officeDocument/2006/relationships/tags" Target="../tags/tag7.xml"/><Relationship Id="rId29" Type="http://schemas.openxmlformats.org/officeDocument/2006/relationships/tags" Target="../tags/tag34.xml"/><Relationship Id="rId24" Type="http://schemas.openxmlformats.org/officeDocument/2006/relationships/tags" Target="../tags/tag29.xml"/><Relationship Id="rId40" Type="http://schemas.openxmlformats.org/officeDocument/2006/relationships/tags" Target="../tags/tag45.xml"/><Relationship Id="rId45" Type="http://schemas.openxmlformats.org/officeDocument/2006/relationships/tags" Target="../tags/tag50.xml"/><Relationship Id="rId66" Type="http://schemas.openxmlformats.org/officeDocument/2006/relationships/tags" Target="../tags/tag71.xml"/><Relationship Id="rId87" Type="http://schemas.openxmlformats.org/officeDocument/2006/relationships/tags" Target="../tags/tag92.xml"/><Relationship Id="rId110" Type="http://schemas.openxmlformats.org/officeDocument/2006/relationships/tags" Target="../tags/tag115.xml"/><Relationship Id="rId115" Type="http://schemas.openxmlformats.org/officeDocument/2006/relationships/tags" Target="../tags/tag120.xml"/></Relationships>
</file>

<file path=ppt/slides/_rels/slide5.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image" Target="../media/image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28.xml"/><Relationship Id="rId5" Type="http://schemas.openxmlformats.org/officeDocument/2006/relationships/tags" Target="../tags/tag133.xml"/><Relationship Id="rId4" Type="http://schemas.openxmlformats.org/officeDocument/2006/relationships/tags" Target="../tags/tag132.xml"/></Relationships>
</file>

<file path=ppt/slides/_rels/slide6.xml.rels><?xml version="1.0" encoding="UTF-8" standalone="yes"?>
<Relationships xmlns="http://schemas.openxmlformats.org/package/2006/relationships"><Relationship Id="rId26" Type="http://schemas.openxmlformats.org/officeDocument/2006/relationships/tags" Target="../tags/tag159.xml"/><Relationship Id="rId117" Type="http://schemas.openxmlformats.org/officeDocument/2006/relationships/tags" Target="../tags/tag250.xml"/><Relationship Id="rId21" Type="http://schemas.openxmlformats.org/officeDocument/2006/relationships/tags" Target="../tags/tag154.xml"/><Relationship Id="rId42" Type="http://schemas.openxmlformats.org/officeDocument/2006/relationships/tags" Target="../tags/tag175.xml"/><Relationship Id="rId47" Type="http://schemas.openxmlformats.org/officeDocument/2006/relationships/tags" Target="../tags/tag180.xml"/><Relationship Id="rId63" Type="http://schemas.openxmlformats.org/officeDocument/2006/relationships/tags" Target="../tags/tag196.xml"/><Relationship Id="rId68" Type="http://schemas.openxmlformats.org/officeDocument/2006/relationships/tags" Target="../tags/tag201.xml"/><Relationship Id="rId84" Type="http://schemas.openxmlformats.org/officeDocument/2006/relationships/tags" Target="../tags/tag217.xml"/><Relationship Id="rId89" Type="http://schemas.openxmlformats.org/officeDocument/2006/relationships/tags" Target="../tags/tag222.xml"/><Relationship Id="rId112" Type="http://schemas.openxmlformats.org/officeDocument/2006/relationships/tags" Target="../tags/tag245.xml"/><Relationship Id="rId16" Type="http://schemas.openxmlformats.org/officeDocument/2006/relationships/tags" Target="../tags/tag149.xml"/><Relationship Id="rId107" Type="http://schemas.openxmlformats.org/officeDocument/2006/relationships/tags" Target="../tags/tag240.xml"/><Relationship Id="rId11" Type="http://schemas.openxmlformats.org/officeDocument/2006/relationships/tags" Target="../tags/tag144.xml"/><Relationship Id="rId32" Type="http://schemas.openxmlformats.org/officeDocument/2006/relationships/tags" Target="../tags/tag165.xml"/><Relationship Id="rId37" Type="http://schemas.openxmlformats.org/officeDocument/2006/relationships/tags" Target="../tags/tag170.xml"/><Relationship Id="rId53" Type="http://schemas.openxmlformats.org/officeDocument/2006/relationships/tags" Target="../tags/tag186.xml"/><Relationship Id="rId58" Type="http://schemas.openxmlformats.org/officeDocument/2006/relationships/tags" Target="../tags/tag191.xml"/><Relationship Id="rId74" Type="http://schemas.openxmlformats.org/officeDocument/2006/relationships/tags" Target="../tags/tag207.xml"/><Relationship Id="rId79" Type="http://schemas.openxmlformats.org/officeDocument/2006/relationships/tags" Target="../tags/tag212.xml"/><Relationship Id="rId102" Type="http://schemas.openxmlformats.org/officeDocument/2006/relationships/tags" Target="../tags/tag235.xml"/><Relationship Id="rId123" Type="http://schemas.openxmlformats.org/officeDocument/2006/relationships/tags" Target="../tags/tag256.xml"/><Relationship Id="rId5" Type="http://schemas.openxmlformats.org/officeDocument/2006/relationships/tags" Target="../tags/tag138.xml"/><Relationship Id="rId61" Type="http://schemas.openxmlformats.org/officeDocument/2006/relationships/tags" Target="../tags/tag194.xml"/><Relationship Id="rId82" Type="http://schemas.openxmlformats.org/officeDocument/2006/relationships/tags" Target="../tags/tag215.xml"/><Relationship Id="rId90" Type="http://schemas.openxmlformats.org/officeDocument/2006/relationships/tags" Target="../tags/tag223.xml"/><Relationship Id="rId95" Type="http://schemas.openxmlformats.org/officeDocument/2006/relationships/tags" Target="../tags/tag228.xml"/><Relationship Id="rId19" Type="http://schemas.openxmlformats.org/officeDocument/2006/relationships/tags" Target="../tags/tag15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tags" Target="../tags/tag160.xml"/><Relationship Id="rId30" Type="http://schemas.openxmlformats.org/officeDocument/2006/relationships/tags" Target="../tags/tag163.xml"/><Relationship Id="rId35" Type="http://schemas.openxmlformats.org/officeDocument/2006/relationships/tags" Target="../tags/tag168.xml"/><Relationship Id="rId43" Type="http://schemas.openxmlformats.org/officeDocument/2006/relationships/tags" Target="../tags/tag176.xml"/><Relationship Id="rId48" Type="http://schemas.openxmlformats.org/officeDocument/2006/relationships/tags" Target="../tags/tag181.xml"/><Relationship Id="rId56" Type="http://schemas.openxmlformats.org/officeDocument/2006/relationships/tags" Target="../tags/tag189.xml"/><Relationship Id="rId64" Type="http://schemas.openxmlformats.org/officeDocument/2006/relationships/tags" Target="../tags/tag197.xml"/><Relationship Id="rId69" Type="http://schemas.openxmlformats.org/officeDocument/2006/relationships/tags" Target="../tags/tag202.xml"/><Relationship Id="rId77" Type="http://schemas.openxmlformats.org/officeDocument/2006/relationships/tags" Target="../tags/tag210.xml"/><Relationship Id="rId100" Type="http://schemas.openxmlformats.org/officeDocument/2006/relationships/tags" Target="../tags/tag233.xml"/><Relationship Id="rId105" Type="http://schemas.openxmlformats.org/officeDocument/2006/relationships/tags" Target="../tags/tag238.xml"/><Relationship Id="rId113" Type="http://schemas.openxmlformats.org/officeDocument/2006/relationships/tags" Target="../tags/tag246.xml"/><Relationship Id="rId118" Type="http://schemas.openxmlformats.org/officeDocument/2006/relationships/tags" Target="../tags/tag251.xml"/><Relationship Id="rId126" Type="http://schemas.openxmlformats.org/officeDocument/2006/relationships/slideLayout" Target="../slideLayouts/slideLayout28.xml"/><Relationship Id="rId8" Type="http://schemas.openxmlformats.org/officeDocument/2006/relationships/tags" Target="../tags/tag141.xml"/><Relationship Id="rId51" Type="http://schemas.openxmlformats.org/officeDocument/2006/relationships/tags" Target="../tags/tag184.xml"/><Relationship Id="rId72" Type="http://schemas.openxmlformats.org/officeDocument/2006/relationships/tags" Target="../tags/tag205.xml"/><Relationship Id="rId80" Type="http://schemas.openxmlformats.org/officeDocument/2006/relationships/tags" Target="../tags/tag213.xml"/><Relationship Id="rId85" Type="http://schemas.openxmlformats.org/officeDocument/2006/relationships/tags" Target="../tags/tag218.xml"/><Relationship Id="rId93" Type="http://schemas.openxmlformats.org/officeDocument/2006/relationships/tags" Target="../tags/tag226.xml"/><Relationship Id="rId98" Type="http://schemas.openxmlformats.org/officeDocument/2006/relationships/tags" Target="../tags/tag231.xml"/><Relationship Id="rId121" Type="http://schemas.openxmlformats.org/officeDocument/2006/relationships/tags" Target="../tags/tag254.xml"/><Relationship Id="rId3" Type="http://schemas.openxmlformats.org/officeDocument/2006/relationships/tags" Target="../tags/tag136.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tags" Target="../tags/tag158.xml"/><Relationship Id="rId33" Type="http://schemas.openxmlformats.org/officeDocument/2006/relationships/tags" Target="../tags/tag166.xml"/><Relationship Id="rId38" Type="http://schemas.openxmlformats.org/officeDocument/2006/relationships/tags" Target="../tags/tag171.xml"/><Relationship Id="rId46" Type="http://schemas.openxmlformats.org/officeDocument/2006/relationships/tags" Target="../tags/tag179.xml"/><Relationship Id="rId59" Type="http://schemas.openxmlformats.org/officeDocument/2006/relationships/tags" Target="../tags/tag192.xml"/><Relationship Id="rId67" Type="http://schemas.openxmlformats.org/officeDocument/2006/relationships/tags" Target="../tags/tag200.xml"/><Relationship Id="rId103" Type="http://schemas.openxmlformats.org/officeDocument/2006/relationships/tags" Target="../tags/tag236.xml"/><Relationship Id="rId108" Type="http://schemas.openxmlformats.org/officeDocument/2006/relationships/tags" Target="../tags/tag241.xml"/><Relationship Id="rId116" Type="http://schemas.openxmlformats.org/officeDocument/2006/relationships/tags" Target="../tags/tag249.xml"/><Relationship Id="rId124" Type="http://schemas.openxmlformats.org/officeDocument/2006/relationships/tags" Target="../tags/tag257.xml"/><Relationship Id="rId20" Type="http://schemas.openxmlformats.org/officeDocument/2006/relationships/tags" Target="../tags/tag153.xml"/><Relationship Id="rId41" Type="http://schemas.openxmlformats.org/officeDocument/2006/relationships/tags" Target="../tags/tag174.xml"/><Relationship Id="rId54" Type="http://schemas.openxmlformats.org/officeDocument/2006/relationships/tags" Target="../tags/tag187.xml"/><Relationship Id="rId62" Type="http://schemas.openxmlformats.org/officeDocument/2006/relationships/tags" Target="../tags/tag195.xml"/><Relationship Id="rId70" Type="http://schemas.openxmlformats.org/officeDocument/2006/relationships/tags" Target="../tags/tag203.xml"/><Relationship Id="rId75" Type="http://schemas.openxmlformats.org/officeDocument/2006/relationships/tags" Target="../tags/tag208.xml"/><Relationship Id="rId83" Type="http://schemas.openxmlformats.org/officeDocument/2006/relationships/tags" Target="../tags/tag216.xml"/><Relationship Id="rId88" Type="http://schemas.openxmlformats.org/officeDocument/2006/relationships/tags" Target="../tags/tag221.xml"/><Relationship Id="rId91" Type="http://schemas.openxmlformats.org/officeDocument/2006/relationships/tags" Target="../tags/tag224.xml"/><Relationship Id="rId96" Type="http://schemas.openxmlformats.org/officeDocument/2006/relationships/tags" Target="../tags/tag229.xml"/><Relationship Id="rId111" Type="http://schemas.openxmlformats.org/officeDocument/2006/relationships/tags" Target="../tags/tag244.xml"/><Relationship Id="rId1" Type="http://schemas.openxmlformats.org/officeDocument/2006/relationships/tags" Target="../tags/tag134.xml"/><Relationship Id="rId6" Type="http://schemas.openxmlformats.org/officeDocument/2006/relationships/tags" Target="../tags/tag139.xml"/><Relationship Id="rId15" Type="http://schemas.openxmlformats.org/officeDocument/2006/relationships/tags" Target="../tags/tag148.xml"/><Relationship Id="rId23" Type="http://schemas.openxmlformats.org/officeDocument/2006/relationships/tags" Target="../tags/tag156.xml"/><Relationship Id="rId28" Type="http://schemas.openxmlformats.org/officeDocument/2006/relationships/tags" Target="../tags/tag161.xml"/><Relationship Id="rId36" Type="http://schemas.openxmlformats.org/officeDocument/2006/relationships/tags" Target="../tags/tag169.xml"/><Relationship Id="rId49" Type="http://schemas.openxmlformats.org/officeDocument/2006/relationships/tags" Target="../tags/tag182.xml"/><Relationship Id="rId57" Type="http://schemas.openxmlformats.org/officeDocument/2006/relationships/tags" Target="../tags/tag190.xml"/><Relationship Id="rId106" Type="http://schemas.openxmlformats.org/officeDocument/2006/relationships/tags" Target="../tags/tag239.xml"/><Relationship Id="rId114" Type="http://schemas.openxmlformats.org/officeDocument/2006/relationships/tags" Target="../tags/tag247.xml"/><Relationship Id="rId119" Type="http://schemas.openxmlformats.org/officeDocument/2006/relationships/tags" Target="../tags/tag252.xml"/><Relationship Id="rId10" Type="http://schemas.openxmlformats.org/officeDocument/2006/relationships/tags" Target="../tags/tag143.xml"/><Relationship Id="rId31" Type="http://schemas.openxmlformats.org/officeDocument/2006/relationships/tags" Target="../tags/tag164.xml"/><Relationship Id="rId44" Type="http://schemas.openxmlformats.org/officeDocument/2006/relationships/tags" Target="../tags/tag177.xml"/><Relationship Id="rId52" Type="http://schemas.openxmlformats.org/officeDocument/2006/relationships/tags" Target="../tags/tag185.xml"/><Relationship Id="rId60" Type="http://schemas.openxmlformats.org/officeDocument/2006/relationships/tags" Target="../tags/tag193.xml"/><Relationship Id="rId65" Type="http://schemas.openxmlformats.org/officeDocument/2006/relationships/tags" Target="../tags/tag198.xml"/><Relationship Id="rId73" Type="http://schemas.openxmlformats.org/officeDocument/2006/relationships/tags" Target="../tags/tag206.xml"/><Relationship Id="rId78" Type="http://schemas.openxmlformats.org/officeDocument/2006/relationships/tags" Target="../tags/tag211.xml"/><Relationship Id="rId81" Type="http://schemas.openxmlformats.org/officeDocument/2006/relationships/tags" Target="../tags/tag214.xml"/><Relationship Id="rId86" Type="http://schemas.openxmlformats.org/officeDocument/2006/relationships/tags" Target="../tags/tag219.xml"/><Relationship Id="rId94" Type="http://schemas.openxmlformats.org/officeDocument/2006/relationships/tags" Target="../tags/tag227.xml"/><Relationship Id="rId99" Type="http://schemas.openxmlformats.org/officeDocument/2006/relationships/tags" Target="../tags/tag232.xml"/><Relationship Id="rId101" Type="http://schemas.openxmlformats.org/officeDocument/2006/relationships/tags" Target="../tags/tag234.xml"/><Relationship Id="rId122" Type="http://schemas.openxmlformats.org/officeDocument/2006/relationships/tags" Target="../tags/tag255.xml"/><Relationship Id="rId4" Type="http://schemas.openxmlformats.org/officeDocument/2006/relationships/tags" Target="../tags/tag137.xml"/><Relationship Id="rId9" Type="http://schemas.openxmlformats.org/officeDocument/2006/relationships/tags" Target="../tags/tag142.xml"/><Relationship Id="rId13" Type="http://schemas.openxmlformats.org/officeDocument/2006/relationships/tags" Target="../tags/tag146.xml"/><Relationship Id="rId18" Type="http://schemas.openxmlformats.org/officeDocument/2006/relationships/tags" Target="../tags/tag151.xml"/><Relationship Id="rId39" Type="http://schemas.openxmlformats.org/officeDocument/2006/relationships/tags" Target="../tags/tag172.xml"/><Relationship Id="rId109" Type="http://schemas.openxmlformats.org/officeDocument/2006/relationships/tags" Target="../tags/tag242.xml"/><Relationship Id="rId34" Type="http://schemas.openxmlformats.org/officeDocument/2006/relationships/tags" Target="../tags/tag167.xml"/><Relationship Id="rId50" Type="http://schemas.openxmlformats.org/officeDocument/2006/relationships/tags" Target="../tags/tag183.xml"/><Relationship Id="rId55" Type="http://schemas.openxmlformats.org/officeDocument/2006/relationships/tags" Target="../tags/tag188.xml"/><Relationship Id="rId76" Type="http://schemas.openxmlformats.org/officeDocument/2006/relationships/tags" Target="../tags/tag209.xml"/><Relationship Id="rId97" Type="http://schemas.openxmlformats.org/officeDocument/2006/relationships/tags" Target="../tags/tag230.xml"/><Relationship Id="rId104" Type="http://schemas.openxmlformats.org/officeDocument/2006/relationships/tags" Target="../tags/tag237.xml"/><Relationship Id="rId120" Type="http://schemas.openxmlformats.org/officeDocument/2006/relationships/tags" Target="../tags/tag253.xml"/><Relationship Id="rId125" Type="http://schemas.openxmlformats.org/officeDocument/2006/relationships/tags" Target="../tags/tag258.xml"/><Relationship Id="rId7" Type="http://schemas.openxmlformats.org/officeDocument/2006/relationships/tags" Target="../tags/tag140.xml"/><Relationship Id="rId71" Type="http://schemas.openxmlformats.org/officeDocument/2006/relationships/tags" Target="../tags/tag204.xml"/><Relationship Id="rId92" Type="http://schemas.openxmlformats.org/officeDocument/2006/relationships/tags" Target="../tags/tag225.xml"/><Relationship Id="rId2" Type="http://schemas.openxmlformats.org/officeDocument/2006/relationships/tags" Target="../tags/tag135.xml"/><Relationship Id="rId29" Type="http://schemas.openxmlformats.org/officeDocument/2006/relationships/tags" Target="../tags/tag162.xml"/><Relationship Id="rId24" Type="http://schemas.openxmlformats.org/officeDocument/2006/relationships/tags" Target="../tags/tag157.xml"/><Relationship Id="rId40" Type="http://schemas.openxmlformats.org/officeDocument/2006/relationships/tags" Target="../tags/tag173.xml"/><Relationship Id="rId45" Type="http://schemas.openxmlformats.org/officeDocument/2006/relationships/tags" Target="../tags/tag178.xml"/><Relationship Id="rId66" Type="http://schemas.openxmlformats.org/officeDocument/2006/relationships/tags" Target="../tags/tag199.xml"/><Relationship Id="rId87" Type="http://schemas.openxmlformats.org/officeDocument/2006/relationships/tags" Target="../tags/tag220.xml"/><Relationship Id="rId110" Type="http://schemas.openxmlformats.org/officeDocument/2006/relationships/tags" Target="../tags/tag243.xml"/><Relationship Id="rId115" Type="http://schemas.openxmlformats.org/officeDocument/2006/relationships/tags" Target="../tags/tag24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8.png"/><Relationship Id="rId5" Type="http://schemas.openxmlformats.org/officeDocument/2006/relationships/slideLayout" Target="../slideLayouts/slideLayout28.xml"/><Relationship Id="rId4" Type="http://schemas.openxmlformats.org/officeDocument/2006/relationships/tags" Target="../tags/tag264.xml"/></Relationships>
</file>

<file path=ppt/slides/_rels/slide9.xml.rels><?xml version="1.0" encoding="UTF-8" standalone="yes"?>
<Relationships xmlns="http://schemas.openxmlformats.org/package/2006/relationships"><Relationship Id="rId26" Type="http://schemas.openxmlformats.org/officeDocument/2006/relationships/tags" Target="../tags/tag290.xml"/><Relationship Id="rId117" Type="http://schemas.openxmlformats.org/officeDocument/2006/relationships/tags" Target="../tags/tag381.xml"/><Relationship Id="rId21" Type="http://schemas.openxmlformats.org/officeDocument/2006/relationships/tags" Target="../tags/tag285.xml"/><Relationship Id="rId42" Type="http://schemas.openxmlformats.org/officeDocument/2006/relationships/tags" Target="../tags/tag306.xml"/><Relationship Id="rId47" Type="http://schemas.openxmlformats.org/officeDocument/2006/relationships/tags" Target="../tags/tag311.xml"/><Relationship Id="rId63" Type="http://schemas.openxmlformats.org/officeDocument/2006/relationships/tags" Target="../tags/tag327.xml"/><Relationship Id="rId68" Type="http://schemas.openxmlformats.org/officeDocument/2006/relationships/tags" Target="../tags/tag332.xml"/><Relationship Id="rId84" Type="http://schemas.openxmlformats.org/officeDocument/2006/relationships/tags" Target="../tags/tag348.xml"/><Relationship Id="rId89" Type="http://schemas.openxmlformats.org/officeDocument/2006/relationships/tags" Target="../tags/tag353.xml"/><Relationship Id="rId112" Type="http://schemas.openxmlformats.org/officeDocument/2006/relationships/tags" Target="../tags/tag376.xml"/><Relationship Id="rId16" Type="http://schemas.openxmlformats.org/officeDocument/2006/relationships/tags" Target="../tags/tag280.xml"/><Relationship Id="rId107" Type="http://schemas.openxmlformats.org/officeDocument/2006/relationships/tags" Target="../tags/tag371.xml"/><Relationship Id="rId11" Type="http://schemas.openxmlformats.org/officeDocument/2006/relationships/tags" Target="../tags/tag275.xml"/><Relationship Id="rId32" Type="http://schemas.openxmlformats.org/officeDocument/2006/relationships/tags" Target="../tags/tag296.xml"/><Relationship Id="rId37" Type="http://schemas.openxmlformats.org/officeDocument/2006/relationships/tags" Target="../tags/tag301.xml"/><Relationship Id="rId53" Type="http://schemas.openxmlformats.org/officeDocument/2006/relationships/tags" Target="../tags/tag317.xml"/><Relationship Id="rId58" Type="http://schemas.openxmlformats.org/officeDocument/2006/relationships/tags" Target="../tags/tag322.xml"/><Relationship Id="rId74" Type="http://schemas.openxmlformats.org/officeDocument/2006/relationships/tags" Target="../tags/tag338.xml"/><Relationship Id="rId79" Type="http://schemas.openxmlformats.org/officeDocument/2006/relationships/tags" Target="../tags/tag343.xml"/><Relationship Id="rId102" Type="http://schemas.openxmlformats.org/officeDocument/2006/relationships/tags" Target="../tags/tag366.xml"/><Relationship Id="rId123" Type="http://schemas.openxmlformats.org/officeDocument/2006/relationships/tags" Target="../tags/tag387.xml"/><Relationship Id="rId5" Type="http://schemas.openxmlformats.org/officeDocument/2006/relationships/tags" Target="../tags/tag269.xml"/><Relationship Id="rId61" Type="http://schemas.openxmlformats.org/officeDocument/2006/relationships/tags" Target="../tags/tag325.xml"/><Relationship Id="rId82" Type="http://schemas.openxmlformats.org/officeDocument/2006/relationships/tags" Target="../tags/tag346.xml"/><Relationship Id="rId90" Type="http://schemas.openxmlformats.org/officeDocument/2006/relationships/tags" Target="../tags/tag354.xml"/><Relationship Id="rId95" Type="http://schemas.openxmlformats.org/officeDocument/2006/relationships/tags" Target="../tags/tag359.xml"/><Relationship Id="rId19" Type="http://schemas.openxmlformats.org/officeDocument/2006/relationships/tags" Target="../tags/tag283.xml"/><Relationship Id="rId14" Type="http://schemas.openxmlformats.org/officeDocument/2006/relationships/tags" Target="../tags/tag278.xml"/><Relationship Id="rId22" Type="http://schemas.openxmlformats.org/officeDocument/2006/relationships/tags" Target="../tags/tag286.xml"/><Relationship Id="rId27" Type="http://schemas.openxmlformats.org/officeDocument/2006/relationships/tags" Target="../tags/tag291.xml"/><Relationship Id="rId30" Type="http://schemas.openxmlformats.org/officeDocument/2006/relationships/tags" Target="../tags/tag294.xml"/><Relationship Id="rId35" Type="http://schemas.openxmlformats.org/officeDocument/2006/relationships/tags" Target="../tags/tag299.xml"/><Relationship Id="rId43" Type="http://schemas.openxmlformats.org/officeDocument/2006/relationships/tags" Target="../tags/tag307.xml"/><Relationship Id="rId48" Type="http://schemas.openxmlformats.org/officeDocument/2006/relationships/tags" Target="../tags/tag312.xml"/><Relationship Id="rId56" Type="http://schemas.openxmlformats.org/officeDocument/2006/relationships/tags" Target="../tags/tag320.xml"/><Relationship Id="rId64" Type="http://schemas.openxmlformats.org/officeDocument/2006/relationships/tags" Target="../tags/tag328.xml"/><Relationship Id="rId69" Type="http://schemas.openxmlformats.org/officeDocument/2006/relationships/tags" Target="../tags/tag333.xml"/><Relationship Id="rId77" Type="http://schemas.openxmlformats.org/officeDocument/2006/relationships/tags" Target="../tags/tag341.xml"/><Relationship Id="rId100" Type="http://schemas.openxmlformats.org/officeDocument/2006/relationships/tags" Target="../tags/tag364.xml"/><Relationship Id="rId105" Type="http://schemas.openxmlformats.org/officeDocument/2006/relationships/tags" Target="../tags/tag369.xml"/><Relationship Id="rId113" Type="http://schemas.openxmlformats.org/officeDocument/2006/relationships/tags" Target="../tags/tag377.xml"/><Relationship Id="rId118" Type="http://schemas.openxmlformats.org/officeDocument/2006/relationships/tags" Target="../tags/tag382.xml"/><Relationship Id="rId8" Type="http://schemas.openxmlformats.org/officeDocument/2006/relationships/tags" Target="../tags/tag272.xml"/><Relationship Id="rId51" Type="http://schemas.openxmlformats.org/officeDocument/2006/relationships/tags" Target="../tags/tag315.xml"/><Relationship Id="rId72" Type="http://schemas.openxmlformats.org/officeDocument/2006/relationships/tags" Target="../tags/tag336.xml"/><Relationship Id="rId80" Type="http://schemas.openxmlformats.org/officeDocument/2006/relationships/tags" Target="../tags/tag344.xml"/><Relationship Id="rId85" Type="http://schemas.openxmlformats.org/officeDocument/2006/relationships/tags" Target="../tags/tag349.xml"/><Relationship Id="rId93" Type="http://schemas.openxmlformats.org/officeDocument/2006/relationships/tags" Target="../tags/tag357.xml"/><Relationship Id="rId98" Type="http://schemas.openxmlformats.org/officeDocument/2006/relationships/tags" Target="../tags/tag362.xml"/><Relationship Id="rId121" Type="http://schemas.openxmlformats.org/officeDocument/2006/relationships/tags" Target="../tags/tag385.xml"/><Relationship Id="rId3" Type="http://schemas.openxmlformats.org/officeDocument/2006/relationships/tags" Target="../tags/tag267.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tags" Target="../tags/tag289.xml"/><Relationship Id="rId33" Type="http://schemas.openxmlformats.org/officeDocument/2006/relationships/tags" Target="../tags/tag297.xml"/><Relationship Id="rId38" Type="http://schemas.openxmlformats.org/officeDocument/2006/relationships/tags" Target="../tags/tag302.xml"/><Relationship Id="rId46" Type="http://schemas.openxmlformats.org/officeDocument/2006/relationships/tags" Target="../tags/tag310.xml"/><Relationship Id="rId59" Type="http://schemas.openxmlformats.org/officeDocument/2006/relationships/tags" Target="../tags/tag323.xml"/><Relationship Id="rId67" Type="http://schemas.openxmlformats.org/officeDocument/2006/relationships/tags" Target="../tags/tag331.xml"/><Relationship Id="rId103" Type="http://schemas.openxmlformats.org/officeDocument/2006/relationships/tags" Target="../tags/tag367.xml"/><Relationship Id="rId108" Type="http://schemas.openxmlformats.org/officeDocument/2006/relationships/tags" Target="../tags/tag372.xml"/><Relationship Id="rId116" Type="http://schemas.openxmlformats.org/officeDocument/2006/relationships/tags" Target="../tags/tag380.xml"/><Relationship Id="rId124" Type="http://schemas.openxmlformats.org/officeDocument/2006/relationships/slideLayout" Target="../slideLayouts/slideLayout28.xml"/><Relationship Id="rId20" Type="http://schemas.openxmlformats.org/officeDocument/2006/relationships/tags" Target="../tags/tag284.xml"/><Relationship Id="rId41" Type="http://schemas.openxmlformats.org/officeDocument/2006/relationships/tags" Target="../tags/tag305.xml"/><Relationship Id="rId54" Type="http://schemas.openxmlformats.org/officeDocument/2006/relationships/tags" Target="../tags/tag318.xml"/><Relationship Id="rId62" Type="http://schemas.openxmlformats.org/officeDocument/2006/relationships/tags" Target="../tags/tag326.xml"/><Relationship Id="rId70" Type="http://schemas.openxmlformats.org/officeDocument/2006/relationships/tags" Target="../tags/tag334.xml"/><Relationship Id="rId75" Type="http://schemas.openxmlformats.org/officeDocument/2006/relationships/tags" Target="../tags/tag339.xml"/><Relationship Id="rId83" Type="http://schemas.openxmlformats.org/officeDocument/2006/relationships/tags" Target="../tags/tag347.xml"/><Relationship Id="rId88" Type="http://schemas.openxmlformats.org/officeDocument/2006/relationships/tags" Target="../tags/tag352.xml"/><Relationship Id="rId91" Type="http://schemas.openxmlformats.org/officeDocument/2006/relationships/tags" Target="../tags/tag355.xml"/><Relationship Id="rId96" Type="http://schemas.openxmlformats.org/officeDocument/2006/relationships/tags" Target="../tags/tag360.xml"/><Relationship Id="rId111" Type="http://schemas.openxmlformats.org/officeDocument/2006/relationships/tags" Target="../tags/tag375.xml"/><Relationship Id="rId1" Type="http://schemas.openxmlformats.org/officeDocument/2006/relationships/tags" Target="../tags/tag265.xml"/><Relationship Id="rId6" Type="http://schemas.openxmlformats.org/officeDocument/2006/relationships/tags" Target="../tags/tag270.xml"/><Relationship Id="rId15" Type="http://schemas.openxmlformats.org/officeDocument/2006/relationships/tags" Target="../tags/tag279.xml"/><Relationship Id="rId23" Type="http://schemas.openxmlformats.org/officeDocument/2006/relationships/tags" Target="../tags/tag287.xml"/><Relationship Id="rId28" Type="http://schemas.openxmlformats.org/officeDocument/2006/relationships/tags" Target="../tags/tag292.xml"/><Relationship Id="rId36" Type="http://schemas.openxmlformats.org/officeDocument/2006/relationships/tags" Target="../tags/tag300.xml"/><Relationship Id="rId49" Type="http://schemas.openxmlformats.org/officeDocument/2006/relationships/tags" Target="../tags/tag313.xml"/><Relationship Id="rId57" Type="http://schemas.openxmlformats.org/officeDocument/2006/relationships/tags" Target="../tags/tag321.xml"/><Relationship Id="rId106" Type="http://schemas.openxmlformats.org/officeDocument/2006/relationships/tags" Target="../tags/tag370.xml"/><Relationship Id="rId114" Type="http://schemas.openxmlformats.org/officeDocument/2006/relationships/tags" Target="../tags/tag378.xml"/><Relationship Id="rId119" Type="http://schemas.openxmlformats.org/officeDocument/2006/relationships/tags" Target="../tags/tag383.xml"/><Relationship Id="rId10" Type="http://schemas.openxmlformats.org/officeDocument/2006/relationships/tags" Target="../tags/tag274.xml"/><Relationship Id="rId31" Type="http://schemas.openxmlformats.org/officeDocument/2006/relationships/tags" Target="../tags/tag295.xml"/><Relationship Id="rId44" Type="http://schemas.openxmlformats.org/officeDocument/2006/relationships/tags" Target="../tags/tag308.xml"/><Relationship Id="rId52" Type="http://schemas.openxmlformats.org/officeDocument/2006/relationships/tags" Target="../tags/tag316.xml"/><Relationship Id="rId60" Type="http://schemas.openxmlformats.org/officeDocument/2006/relationships/tags" Target="../tags/tag324.xml"/><Relationship Id="rId65" Type="http://schemas.openxmlformats.org/officeDocument/2006/relationships/tags" Target="../tags/tag329.xml"/><Relationship Id="rId73" Type="http://schemas.openxmlformats.org/officeDocument/2006/relationships/tags" Target="../tags/tag337.xml"/><Relationship Id="rId78" Type="http://schemas.openxmlformats.org/officeDocument/2006/relationships/tags" Target="../tags/tag342.xml"/><Relationship Id="rId81" Type="http://schemas.openxmlformats.org/officeDocument/2006/relationships/tags" Target="../tags/tag345.xml"/><Relationship Id="rId86" Type="http://schemas.openxmlformats.org/officeDocument/2006/relationships/tags" Target="../tags/tag350.xml"/><Relationship Id="rId94" Type="http://schemas.openxmlformats.org/officeDocument/2006/relationships/tags" Target="../tags/tag358.xml"/><Relationship Id="rId99" Type="http://schemas.openxmlformats.org/officeDocument/2006/relationships/tags" Target="../tags/tag363.xml"/><Relationship Id="rId101" Type="http://schemas.openxmlformats.org/officeDocument/2006/relationships/tags" Target="../tags/tag365.xml"/><Relationship Id="rId122" Type="http://schemas.openxmlformats.org/officeDocument/2006/relationships/tags" Target="../tags/tag386.xml"/><Relationship Id="rId4" Type="http://schemas.openxmlformats.org/officeDocument/2006/relationships/tags" Target="../tags/tag268.xml"/><Relationship Id="rId9" Type="http://schemas.openxmlformats.org/officeDocument/2006/relationships/tags" Target="../tags/tag273.xml"/><Relationship Id="rId13" Type="http://schemas.openxmlformats.org/officeDocument/2006/relationships/tags" Target="../tags/tag277.xml"/><Relationship Id="rId18" Type="http://schemas.openxmlformats.org/officeDocument/2006/relationships/tags" Target="../tags/tag282.xml"/><Relationship Id="rId39" Type="http://schemas.openxmlformats.org/officeDocument/2006/relationships/tags" Target="../tags/tag303.xml"/><Relationship Id="rId109" Type="http://schemas.openxmlformats.org/officeDocument/2006/relationships/tags" Target="../tags/tag373.xml"/><Relationship Id="rId34" Type="http://schemas.openxmlformats.org/officeDocument/2006/relationships/tags" Target="../tags/tag298.xml"/><Relationship Id="rId50" Type="http://schemas.openxmlformats.org/officeDocument/2006/relationships/tags" Target="../tags/tag314.xml"/><Relationship Id="rId55" Type="http://schemas.openxmlformats.org/officeDocument/2006/relationships/tags" Target="../tags/tag319.xml"/><Relationship Id="rId76" Type="http://schemas.openxmlformats.org/officeDocument/2006/relationships/tags" Target="../tags/tag340.xml"/><Relationship Id="rId97" Type="http://schemas.openxmlformats.org/officeDocument/2006/relationships/tags" Target="../tags/tag361.xml"/><Relationship Id="rId104" Type="http://schemas.openxmlformats.org/officeDocument/2006/relationships/tags" Target="../tags/tag368.xml"/><Relationship Id="rId120" Type="http://schemas.openxmlformats.org/officeDocument/2006/relationships/tags" Target="../tags/tag384.xml"/><Relationship Id="rId125" Type="http://schemas.openxmlformats.org/officeDocument/2006/relationships/image" Target="../media/image9.jpeg"/><Relationship Id="rId7" Type="http://schemas.openxmlformats.org/officeDocument/2006/relationships/tags" Target="../tags/tag271.xml"/><Relationship Id="rId71" Type="http://schemas.openxmlformats.org/officeDocument/2006/relationships/tags" Target="../tags/tag335.xml"/><Relationship Id="rId92" Type="http://schemas.openxmlformats.org/officeDocument/2006/relationships/tags" Target="../tags/tag356.xml"/><Relationship Id="rId2" Type="http://schemas.openxmlformats.org/officeDocument/2006/relationships/tags" Target="../tags/tag266.xml"/><Relationship Id="rId29" Type="http://schemas.openxmlformats.org/officeDocument/2006/relationships/tags" Target="../tags/tag293.xml"/><Relationship Id="rId24" Type="http://schemas.openxmlformats.org/officeDocument/2006/relationships/tags" Target="../tags/tag288.xml"/><Relationship Id="rId40" Type="http://schemas.openxmlformats.org/officeDocument/2006/relationships/tags" Target="../tags/tag304.xml"/><Relationship Id="rId45" Type="http://schemas.openxmlformats.org/officeDocument/2006/relationships/tags" Target="../tags/tag309.xml"/><Relationship Id="rId66" Type="http://schemas.openxmlformats.org/officeDocument/2006/relationships/tags" Target="../tags/tag330.xml"/><Relationship Id="rId87" Type="http://schemas.openxmlformats.org/officeDocument/2006/relationships/tags" Target="../tags/tag351.xml"/><Relationship Id="rId110" Type="http://schemas.openxmlformats.org/officeDocument/2006/relationships/tags" Target="../tags/tag374.xml"/><Relationship Id="rId115" Type="http://schemas.openxmlformats.org/officeDocument/2006/relationships/tags" Target="../tags/tag37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tretch>
            <a:fillRect t="-6000" b="-6000"/>
          </a:stretch>
        </a:blipFill>
        <a:effectLst/>
      </p:bgPr>
    </p:bg>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gradFill>
            <a:gsLst>
              <a:gs pos="0">
                <a:schemeClr val="accent1">
                  <a:lumMod val="5000"/>
                  <a:lumOff val="95000"/>
                  <a:alpha val="80000"/>
                </a:schemeClr>
              </a:gs>
              <a:gs pos="28000">
                <a:schemeClr val="bg1">
                  <a:alpha val="50000"/>
                </a:schemeClr>
              </a:gs>
              <a:gs pos="61000">
                <a:schemeClr val="accent1">
                  <a:alpha val="60000"/>
                </a:schemeClr>
              </a:gs>
              <a:gs pos="100000">
                <a:schemeClr val="accent1">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p:cNvSpPr txBox="1"/>
          <p:nvPr>
            <p:custDataLst>
              <p:tags r:id="rId1"/>
            </p:custDataLst>
          </p:nvPr>
        </p:nvSpPr>
        <p:spPr>
          <a:xfrm>
            <a:off x="1686560" y="3872230"/>
            <a:ext cx="8787765" cy="1753235"/>
          </a:xfrm>
          <a:prstGeom prst="rect">
            <a:avLst/>
          </a:prstGeom>
          <a:noFill/>
        </p:spPr>
        <p:txBody>
          <a:bodyPr wrap="square" rtlCol="0" anchor="ctr">
            <a:spAutoFit/>
          </a:bodyPr>
          <a:lstStyle/>
          <a:p>
            <a:pPr algn="ctr">
              <a:lnSpc>
                <a:spcPct val="150000"/>
              </a:lnSpc>
            </a:pPr>
            <a:r>
              <a:rPr lang="en-US" altLang="zh-CN" sz="2400" dirty="0">
                <a:solidFill>
                  <a:schemeClr val="bg1"/>
                </a:solidFill>
                <a:effectLst/>
                <a:latin typeface="Calibri" panose="020F0502020204030204" charset="0"/>
                <a:cs typeface="Calibri" panose="020F0502020204030204" charset="0"/>
              </a:rPr>
              <a:t>Department of Natural Resources, Ecology and Environment Audit</a:t>
            </a:r>
          </a:p>
          <a:p>
            <a:pPr algn="ctr">
              <a:lnSpc>
                <a:spcPct val="150000"/>
              </a:lnSpc>
            </a:pPr>
            <a:r>
              <a:rPr lang="en-US" altLang="zh-CN" sz="3200" dirty="0">
                <a:solidFill>
                  <a:schemeClr val="bg1"/>
                </a:solidFill>
                <a:effectLst/>
                <a:latin typeface="Calibri" panose="020F0502020204030204" charset="0"/>
                <a:cs typeface="Calibri" panose="020F0502020204030204" charset="0"/>
              </a:rPr>
              <a:t>National Audit Office of China</a:t>
            </a:r>
            <a:endParaRPr lang="en-US" altLang="zh-CN" sz="2400" dirty="0">
              <a:solidFill>
                <a:schemeClr val="bg1"/>
              </a:solidFill>
              <a:effectLst/>
              <a:latin typeface="Calibri" panose="020F0502020204030204" charset="0"/>
              <a:cs typeface="Calibri" panose="020F0502020204030204" charset="0"/>
            </a:endParaRPr>
          </a:p>
          <a:p>
            <a:pPr algn="ctr"/>
            <a:endParaRPr lang="en-US" altLang="zh-CN" sz="2400" dirty="0">
              <a:solidFill>
                <a:schemeClr val="bg1"/>
              </a:solidFill>
              <a:effectLst/>
              <a:latin typeface="Calibri" panose="020F0502020204030204" charset="0"/>
              <a:cs typeface="Calibri" panose="020F0502020204030204" charset="0"/>
            </a:endParaRPr>
          </a:p>
        </p:txBody>
      </p:sp>
      <p:sp>
        <p:nvSpPr>
          <p:cNvPr id="4" name="文本框 3"/>
          <p:cNvSpPr txBox="1"/>
          <p:nvPr>
            <p:custDataLst>
              <p:tags r:id="rId2"/>
            </p:custDataLst>
          </p:nvPr>
        </p:nvSpPr>
        <p:spPr>
          <a:xfrm>
            <a:off x="603250" y="1038225"/>
            <a:ext cx="10985500" cy="14452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400" b="1" dirty="0">
                <a:solidFill>
                  <a:schemeClr val="tx1"/>
                </a:solidFill>
                <a:effectLst/>
                <a:latin typeface="Arial" panose="020B0604020202020204" pitchFamily="34" charset="0"/>
                <a:cs typeface="Arial" panose="020B0604020202020204" pitchFamily="34" charset="0"/>
              </a:rPr>
              <a:t>Response to Climate Change: </a:t>
            </a:r>
          </a:p>
          <a:p>
            <a:pPr algn="ctr"/>
            <a:r>
              <a:rPr lang="en-US" altLang="zh-CN" sz="4400" b="1" dirty="0">
                <a:solidFill>
                  <a:schemeClr val="tx1"/>
                </a:solidFill>
                <a:effectLst/>
                <a:latin typeface="Arial" panose="020B0604020202020204" pitchFamily="34" charset="0"/>
                <a:cs typeface="Arial" panose="020B0604020202020204" pitchFamily="34" charset="0"/>
              </a:rPr>
              <a:t>Renewable Energy Auditing in China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373f196b-f0b4-4d1d-a561-37f59dd9ff9e" descr="OQAAAB+LCAAAAAAABACrVlIpqSxIVbJSCs5NLCpxyUxML0rM9SxJzVXSUfJMUbLKK83J0VFyysxLycxLdy/KLy0oVrKKjq0FALpUkis5AAAA"/>
          <p:cNvGrpSpPr>
            <a:grpSpLocks noChangeAspect="1"/>
          </p:cNvGrpSpPr>
          <p:nvPr/>
        </p:nvGrpSpPr>
        <p:grpSpPr>
          <a:xfrm>
            <a:off x="1713230" y="2087245"/>
            <a:ext cx="8397875" cy="4337050"/>
            <a:chOff x="1683597" y="1370619"/>
            <a:chExt cx="8852202" cy="4336942"/>
          </a:xfrm>
        </p:grpSpPr>
        <p:grpSp>
          <p:nvGrpSpPr>
            <p:cNvPr id="21"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9"/>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20"/>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21"/>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2"/>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3"/>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4"/>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5"/>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6"/>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7"/>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8"/>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9"/>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30"/>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31"/>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2"/>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3"/>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4"/>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5"/>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6"/>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7"/>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8"/>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9"/>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40"/>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41"/>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2"/>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3"/>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4"/>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5"/>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6"/>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7"/>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8"/>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9"/>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50"/>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51"/>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2"/>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3"/>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4"/>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5"/>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6"/>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7"/>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8"/>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9"/>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60"/>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61"/>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2"/>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3"/>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4"/>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5"/>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6"/>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7"/>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8"/>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9"/>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70"/>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71"/>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2"/>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3"/>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4"/>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5"/>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6"/>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7"/>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8"/>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9"/>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80"/>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81"/>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2"/>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3"/>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4"/>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5"/>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6"/>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7"/>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8"/>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9"/>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90"/>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91"/>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2"/>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3"/>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4"/>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5"/>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6"/>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7"/>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8"/>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9"/>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100"/>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101"/>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2"/>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3"/>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4"/>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5"/>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6"/>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7"/>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8"/>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9"/>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10"/>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11"/>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2"/>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3"/>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4"/>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5"/>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6"/>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7"/>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8"/>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9"/>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20"/>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21"/>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2"/>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3"/>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4"/>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5"/>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5"/>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6"/>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7"/>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8"/>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9"/>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10"/>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11"/>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2"/>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3"/>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4"/>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5"/>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6"/>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7"/>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8"/>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pic>
        <p:nvPicPr>
          <p:cNvPr id="20" name="图片 19" descr="886868"/>
          <p:cNvPicPr>
            <a:picLocks noChangeAspect="1"/>
          </p:cNvPicPr>
          <p:nvPr>
            <p:custDataLst>
              <p:tags r:id="rId1"/>
            </p:custDataLst>
          </p:nvPr>
        </p:nvPicPr>
        <p:blipFill>
          <a:blip r:embed="rId127" cstate="print"/>
          <a:stretch>
            <a:fillRect/>
          </a:stretch>
        </p:blipFill>
        <p:spPr>
          <a:xfrm>
            <a:off x="8682355" y="4758690"/>
            <a:ext cx="3147060" cy="1786890"/>
          </a:xfrm>
          <a:prstGeom prst="rect">
            <a:avLst/>
          </a:prstGeom>
        </p:spPr>
      </p:pic>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8" name="圆角矩形 7"/>
          <p:cNvSpPr/>
          <p:nvPr/>
        </p:nvSpPr>
        <p:spPr>
          <a:xfrm>
            <a:off x="1915795" y="1524635"/>
            <a:ext cx="2752725" cy="716280"/>
          </a:xfrm>
          <a:prstGeom prst="round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cxnSp>
        <p:nvCxnSpPr>
          <p:cNvPr id="9" name="直接连接符 8"/>
          <p:cNvCxnSpPr/>
          <p:nvPr/>
        </p:nvCxnSpPr>
        <p:spPr>
          <a:xfrm>
            <a:off x="923290" y="1834515"/>
            <a:ext cx="0" cy="349200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043305" y="2476500"/>
            <a:ext cx="5053330" cy="2862322"/>
          </a:xfrm>
          <a:prstGeom prst="rect">
            <a:avLst/>
          </a:prstGeom>
          <a:noFill/>
        </p:spPr>
        <p:txBody>
          <a:bodyPr wrap="square" rtlCol="0" anchor="t">
            <a:spAutoFit/>
          </a:bodyPr>
          <a:lstStyle/>
          <a:p>
            <a:r>
              <a:rPr lang="en-US" altLang="zh-CN" b="1" dirty="0">
                <a:latin typeface="Times New Roman" panose="02020603050405020304" charset="0"/>
                <a:ea typeface="汉仪书宋二S" panose="00020600040101010101" charset="-122"/>
                <a:cs typeface="Times New Roman" panose="02020603050405020304" charset="0"/>
              </a:rPr>
              <a:t>T</a:t>
            </a:r>
            <a:r>
              <a:rPr lang="zh-CN" altLang="en-US" b="1" dirty="0">
                <a:latin typeface="Times New Roman" panose="02020603050405020304" charset="0"/>
                <a:ea typeface="汉仪书宋二S" panose="00020600040101010101" charset="-122"/>
                <a:cs typeface="Times New Roman" panose="02020603050405020304" charset="0"/>
              </a:rPr>
              <a:t>he fulfillment of the responsibilities and completion of the targets and tasks related to renewable energy by central government departments and local governments, </a:t>
            </a:r>
            <a:r>
              <a:rPr lang="zh-CN" altLang="en-US" dirty="0">
                <a:latin typeface="Times New Roman" panose="02020603050405020304" charset="0"/>
                <a:ea typeface="汉仪书宋二S" panose="00020600040101010101" charset="-122"/>
                <a:cs typeface="Times New Roman" panose="02020603050405020304" charset="0"/>
              </a:rPr>
              <a:t>including the preparation of development plans for renewable energy such as wind, solar and biomass power, the completion of target for installed capacity and power accommodation, as well as whether there is any incoherence, mismatch or conflict between central and local plans</a:t>
            </a:r>
            <a:r>
              <a:rPr lang="en-US" altLang="zh-CN" dirty="0">
                <a:latin typeface="Times New Roman" panose="02020603050405020304" charset="0"/>
                <a:ea typeface="汉仪书宋二S" panose="00020600040101010101" charset="-122"/>
                <a:cs typeface="Times New Roman" panose="02020603050405020304" charset="0"/>
              </a:rPr>
              <a:t>.</a:t>
            </a:r>
          </a:p>
        </p:txBody>
      </p:sp>
      <p:sp>
        <p:nvSpPr>
          <p:cNvPr id="12" name="文本框 11"/>
          <p:cNvSpPr txBox="1"/>
          <p:nvPr/>
        </p:nvSpPr>
        <p:spPr>
          <a:xfrm>
            <a:off x="6432550" y="2476500"/>
            <a:ext cx="5082540" cy="2585323"/>
          </a:xfrm>
          <a:prstGeom prst="rect">
            <a:avLst/>
          </a:prstGeom>
          <a:noFill/>
        </p:spPr>
        <p:txBody>
          <a:bodyPr wrap="square" rtlCol="0" anchor="t">
            <a:spAutoFit/>
          </a:bodyPr>
          <a:lstStyle/>
          <a:p>
            <a:r>
              <a:rPr lang="en-US" altLang="zh-CN" dirty="0">
                <a:latin typeface="Times New Roman" panose="02020603050405020304" charset="0"/>
                <a:ea typeface="汉仪书宋二S" panose="00020600040101010101" charset="-122"/>
                <a:cs typeface="Times New Roman" panose="02020603050405020304" charset="0"/>
                <a:sym typeface="+mn-ea"/>
              </a:rPr>
              <a:t>A</a:t>
            </a:r>
            <a:r>
              <a:rPr lang="zh-CN" altLang="en-US" dirty="0">
                <a:latin typeface="Times New Roman" panose="02020603050405020304" charset="0"/>
                <a:ea typeface="汉仪书宋二S" panose="00020600040101010101" charset="-122"/>
                <a:cs typeface="Times New Roman" panose="02020603050405020304" charset="0"/>
                <a:sym typeface="+mn-ea"/>
              </a:rPr>
              <a:t>udits of renewable energy carriers, including land, oceans, forests and other resources, environment and biodiversity, such as the occupation and compensation of land and forests for the development of solar power, the analysis of the balance between the large occupation of arable land and food security, and the assessment of the damage of offshore wind power to the marine resources, environment and biodiversity</a:t>
            </a:r>
            <a:r>
              <a:rPr lang="en-US" altLang="zh-CN" dirty="0">
                <a:latin typeface="Times New Roman" panose="02020603050405020304" charset="0"/>
                <a:ea typeface="汉仪书宋二S" panose="00020600040101010101" charset="-122"/>
                <a:cs typeface="Times New Roman" panose="02020603050405020304" charset="0"/>
                <a:sym typeface="+mn-ea"/>
              </a:rPr>
              <a:t>.</a:t>
            </a:r>
          </a:p>
        </p:txBody>
      </p:sp>
      <p:cxnSp>
        <p:nvCxnSpPr>
          <p:cNvPr id="15" name="直接连接符 14"/>
          <p:cNvCxnSpPr/>
          <p:nvPr/>
        </p:nvCxnSpPr>
        <p:spPr>
          <a:xfrm>
            <a:off x="6216650" y="1983105"/>
            <a:ext cx="0" cy="349200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2"/>
            </p:custDataLst>
          </p:nvPr>
        </p:nvSpPr>
        <p:spPr>
          <a:xfrm>
            <a:off x="137223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100" name="文本框 99"/>
          <p:cNvSpPr txBox="1"/>
          <p:nvPr/>
        </p:nvSpPr>
        <p:spPr>
          <a:xfrm>
            <a:off x="2064226" y="1652905"/>
            <a:ext cx="2439830" cy="460375"/>
          </a:xfrm>
          <a:prstGeom prst="rect">
            <a:avLst/>
          </a:prstGeom>
          <a:noFill/>
          <a:ln w="9525">
            <a:noFill/>
          </a:ln>
        </p:spPr>
        <p:txBody>
          <a:bodyPr wrap="square">
            <a:spAutoFit/>
          </a:bodyPr>
          <a:lstStyle/>
          <a:p>
            <a:pPr indent="0"/>
            <a:r>
              <a:rPr lang="en-US" sz="2400" b="0" dirty="0">
                <a:latin typeface="Times New Roman" panose="02020603050405020304" charset="0"/>
              </a:rPr>
              <a:t>Audit content I</a:t>
            </a:r>
            <a:endParaRPr lang="en-US" altLang="en-US" sz="2400" b="0" dirty="0">
              <a:latin typeface="Times New Roman" panose="02020603050405020304" charset="0"/>
            </a:endParaRPr>
          </a:p>
        </p:txBody>
      </p:sp>
      <p:sp>
        <p:nvSpPr>
          <p:cNvPr id="2" name="圆角矩形 1"/>
          <p:cNvSpPr/>
          <p:nvPr>
            <p:custDataLst>
              <p:tags r:id="rId3"/>
            </p:custDataLst>
          </p:nvPr>
        </p:nvSpPr>
        <p:spPr>
          <a:xfrm>
            <a:off x="7238365" y="1524000"/>
            <a:ext cx="2752725" cy="716280"/>
          </a:xfrm>
          <a:prstGeom prst="round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3" name="文本框 2"/>
          <p:cNvSpPr txBox="1"/>
          <p:nvPr>
            <p:custDataLst>
              <p:tags r:id="rId4"/>
            </p:custDataLst>
          </p:nvPr>
        </p:nvSpPr>
        <p:spPr>
          <a:xfrm>
            <a:off x="7371666" y="1652270"/>
            <a:ext cx="2454960" cy="460375"/>
          </a:xfrm>
          <a:prstGeom prst="rect">
            <a:avLst/>
          </a:prstGeom>
          <a:noFill/>
          <a:ln w="9525">
            <a:noFill/>
          </a:ln>
        </p:spPr>
        <p:txBody>
          <a:bodyPr wrap="square">
            <a:spAutoFit/>
          </a:bodyPr>
          <a:lstStyle/>
          <a:p>
            <a:pPr indent="0"/>
            <a:r>
              <a:rPr lang="en-US" sz="2400" b="0" dirty="0">
                <a:latin typeface="Times New Roman" panose="02020603050405020304" charset="0"/>
              </a:rPr>
              <a:t>Audit content II</a:t>
            </a:r>
            <a:endParaRPr lang="en-US" altLang="en-US" sz="2400" b="0" dirty="0">
              <a:latin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886868"/>
          <p:cNvPicPr>
            <a:picLocks noChangeAspect="1"/>
          </p:cNvPicPr>
          <p:nvPr>
            <p:custDataLst>
              <p:tags r:id="rId1"/>
            </p:custDataLst>
          </p:nvPr>
        </p:nvPicPr>
        <p:blipFill>
          <a:blip r:embed="rId127" cstate="print"/>
          <a:stretch>
            <a:fillRect/>
          </a:stretch>
        </p:blipFill>
        <p:spPr>
          <a:xfrm>
            <a:off x="7758430" y="4234180"/>
            <a:ext cx="4070985" cy="2311400"/>
          </a:xfrm>
          <a:prstGeom prst="rect">
            <a:avLst/>
          </a:prstGeom>
        </p:spPr>
      </p:pic>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8" name="圆角矩形 7"/>
          <p:cNvSpPr/>
          <p:nvPr/>
        </p:nvSpPr>
        <p:spPr>
          <a:xfrm>
            <a:off x="1915795" y="1524635"/>
            <a:ext cx="2752725" cy="716280"/>
          </a:xfrm>
          <a:prstGeom prst="round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cxnSp>
        <p:nvCxnSpPr>
          <p:cNvPr id="9" name="直接连接符 8"/>
          <p:cNvCxnSpPr/>
          <p:nvPr/>
        </p:nvCxnSpPr>
        <p:spPr>
          <a:xfrm>
            <a:off x="923290" y="1834515"/>
            <a:ext cx="0" cy="349200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grpSp>
        <p:nvGrpSpPr>
          <p:cNvPr id="12290" name="373f196b-f0b4-4d1d-a561-37f59dd9ff9e" descr="OQAAAB+LCAAAAAAABACrVlIpqSxIVbJSCs5NLCpxyUxML0rM9SxJzVXSUfJMUbLKK83J0VFyysxLycxLdy/KLy0oVrKKjq0FALpUkis5AAAA"/>
          <p:cNvGrpSpPr>
            <a:grpSpLocks noChangeAspect="1"/>
          </p:cNvGrpSpPr>
          <p:nvPr/>
        </p:nvGrpSpPr>
        <p:grpSpPr>
          <a:xfrm>
            <a:off x="1701800" y="2125345"/>
            <a:ext cx="8397875" cy="4337050"/>
            <a:chOff x="1683597" y="1370619"/>
            <a:chExt cx="8852202" cy="4336942"/>
          </a:xfrm>
        </p:grpSpPr>
        <p:grpSp>
          <p:nvGrpSpPr>
            <p:cNvPr id="21"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9"/>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20"/>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21"/>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2"/>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3"/>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4"/>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5"/>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6"/>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7"/>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8"/>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9"/>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30"/>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31"/>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2"/>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3"/>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4"/>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5"/>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6"/>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7"/>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8"/>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9"/>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40"/>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41"/>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2"/>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3"/>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4"/>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5"/>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6"/>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7"/>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8"/>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9"/>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50"/>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51"/>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2"/>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3"/>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4"/>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5"/>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6"/>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7"/>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8"/>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9"/>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60"/>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61"/>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2"/>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3"/>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4"/>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5"/>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6"/>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7"/>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8"/>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9"/>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70"/>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71"/>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2"/>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3"/>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4"/>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5"/>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6"/>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7"/>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8"/>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9"/>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80"/>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81"/>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2"/>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3"/>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4"/>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5"/>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6"/>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7"/>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8"/>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9"/>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90"/>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91"/>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2"/>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3"/>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4"/>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5"/>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6"/>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7"/>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8"/>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9"/>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100"/>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101"/>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2"/>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3"/>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4"/>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5"/>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6"/>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7"/>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8"/>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9"/>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10"/>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11"/>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2"/>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3"/>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4"/>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5"/>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6"/>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7"/>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8"/>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9"/>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20"/>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21"/>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2"/>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3"/>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4"/>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5"/>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5"/>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6"/>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7"/>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8"/>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9"/>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10"/>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11"/>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2"/>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3"/>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4"/>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5"/>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6"/>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7"/>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8"/>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sp>
        <p:nvSpPr>
          <p:cNvPr id="11" name="文本框 10"/>
          <p:cNvSpPr txBox="1"/>
          <p:nvPr/>
        </p:nvSpPr>
        <p:spPr>
          <a:xfrm>
            <a:off x="1043305" y="2476500"/>
            <a:ext cx="5053330" cy="2862322"/>
          </a:xfrm>
          <a:prstGeom prst="rect">
            <a:avLst/>
          </a:prstGeom>
          <a:noFill/>
        </p:spPr>
        <p:txBody>
          <a:bodyPr wrap="square" rtlCol="0" anchor="t">
            <a:spAutoFit/>
          </a:bodyPr>
          <a:lstStyle/>
          <a:p>
            <a:r>
              <a:rPr lang="en-US" dirty="0">
                <a:latin typeface="Times New Roman" panose="02020603050405020304" charset="0"/>
                <a:ea typeface="汉仪书宋二S" panose="00020600040101010101" charset="-122"/>
                <a:cs typeface="Times New Roman" panose="02020603050405020304" charset="0"/>
              </a:rPr>
              <a:t>T</a:t>
            </a:r>
            <a:r>
              <a:rPr dirty="0">
                <a:latin typeface="Times New Roman" panose="02020603050405020304" charset="0"/>
                <a:ea typeface="汉仪书宋二S" panose="00020600040101010101" charset="-122"/>
                <a:cs typeface="Times New Roman" panose="02020603050405020304" charset="0"/>
              </a:rPr>
              <a:t>he government’s collection, management and use of the subsidies for renewable energy generation, with a particular emphasis on revealing the inadequate collection, unfair and untimely distribution, disorderly management and use, and fraud against funds, etc., More attention will be paid to the inspection and analysis on projects with less fund performance. Meanwhile, examine the financial sector’s support for renewable energy, such as special green loans</a:t>
            </a:r>
            <a:r>
              <a:rPr lang="zh-CN" dirty="0">
                <a:latin typeface="Times New Roman" panose="02020603050405020304" charset="0"/>
                <a:ea typeface="汉仪书宋二S" panose="00020600040101010101" charset="-122"/>
                <a:cs typeface="Times New Roman" panose="02020603050405020304" charset="0"/>
              </a:rPr>
              <a:t>。</a:t>
            </a:r>
          </a:p>
        </p:txBody>
      </p:sp>
      <p:sp>
        <p:nvSpPr>
          <p:cNvPr id="12" name="文本框 11"/>
          <p:cNvSpPr txBox="1"/>
          <p:nvPr/>
        </p:nvSpPr>
        <p:spPr>
          <a:xfrm>
            <a:off x="6432550" y="2476500"/>
            <a:ext cx="5082540" cy="1754326"/>
          </a:xfrm>
          <a:prstGeom prst="rect">
            <a:avLst/>
          </a:prstGeom>
          <a:noFill/>
        </p:spPr>
        <p:txBody>
          <a:bodyPr wrap="square" rtlCol="0" anchor="t">
            <a:spAutoFit/>
          </a:bodyPr>
          <a:lstStyle/>
          <a:p>
            <a:r>
              <a:rPr lang="en-US" dirty="0">
                <a:latin typeface="Times New Roman" panose="02020603050405020304" charset="0"/>
                <a:ea typeface="汉仪书宋二S" panose="00020600040101010101" charset="-122"/>
                <a:cs typeface="Times New Roman" panose="02020603050405020304" charset="0"/>
                <a:sym typeface="+mn-ea"/>
              </a:rPr>
              <a:t>T</a:t>
            </a:r>
            <a:r>
              <a:rPr dirty="0">
                <a:latin typeface="Times New Roman" panose="02020603050405020304" charset="0"/>
                <a:ea typeface="汉仪书宋二S" panose="00020600040101010101" charset="-122"/>
                <a:cs typeface="Times New Roman" panose="02020603050405020304" charset="0"/>
                <a:sym typeface="+mn-ea"/>
              </a:rPr>
              <a:t>he operation of carbon emissions trading market, including policy guidance, transaction design, market management and achievement evaluation, as well as the disclosure of potential risks such as fraudulent transactions of renewable energy power generation substituting carbon emissions.</a:t>
            </a:r>
          </a:p>
        </p:txBody>
      </p:sp>
      <p:cxnSp>
        <p:nvCxnSpPr>
          <p:cNvPr id="15" name="直接连接符 14"/>
          <p:cNvCxnSpPr/>
          <p:nvPr/>
        </p:nvCxnSpPr>
        <p:spPr>
          <a:xfrm>
            <a:off x="6216650" y="1983105"/>
            <a:ext cx="0" cy="349200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2"/>
            </p:custDataLst>
          </p:nvPr>
        </p:nvSpPr>
        <p:spPr>
          <a:xfrm>
            <a:off x="137223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100" name="文本框 99"/>
          <p:cNvSpPr txBox="1"/>
          <p:nvPr/>
        </p:nvSpPr>
        <p:spPr>
          <a:xfrm>
            <a:off x="2052796" y="1652905"/>
            <a:ext cx="2451260" cy="461665"/>
          </a:xfrm>
          <a:prstGeom prst="rect">
            <a:avLst/>
          </a:prstGeom>
          <a:noFill/>
          <a:ln w="9525">
            <a:noFill/>
          </a:ln>
        </p:spPr>
        <p:txBody>
          <a:bodyPr wrap="square">
            <a:spAutoFit/>
          </a:bodyPr>
          <a:lstStyle/>
          <a:p>
            <a:pPr indent="0"/>
            <a:r>
              <a:rPr lang="en-US" sz="2400" b="0" dirty="0">
                <a:latin typeface="Times New Roman" panose="02020603050405020304" charset="0"/>
              </a:rPr>
              <a:t>Audit content</a:t>
            </a:r>
            <a:r>
              <a:rPr lang="en-US" sz="2400" dirty="0">
                <a:latin typeface="Times New Roman" panose="02020603050405020304" charset="0"/>
              </a:rPr>
              <a:t> III</a:t>
            </a:r>
            <a:endParaRPr lang="en-US" altLang="en-US" sz="2400" b="0" dirty="0">
              <a:latin typeface="Times New Roman" panose="02020603050405020304" charset="0"/>
            </a:endParaRPr>
          </a:p>
        </p:txBody>
      </p:sp>
      <p:sp>
        <p:nvSpPr>
          <p:cNvPr id="2" name="圆角矩形 1"/>
          <p:cNvSpPr/>
          <p:nvPr>
            <p:custDataLst>
              <p:tags r:id="rId3"/>
            </p:custDataLst>
          </p:nvPr>
        </p:nvSpPr>
        <p:spPr>
          <a:xfrm>
            <a:off x="7238365" y="1524000"/>
            <a:ext cx="2752725" cy="716280"/>
          </a:xfrm>
          <a:prstGeom prst="round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3" name="文本框 2"/>
          <p:cNvSpPr txBox="1"/>
          <p:nvPr>
            <p:custDataLst>
              <p:tags r:id="rId4"/>
            </p:custDataLst>
          </p:nvPr>
        </p:nvSpPr>
        <p:spPr>
          <a:xfrm>
            <a:off x="7500496" y="1652270"/>
            <a:ext cx="2326129" cy="460375"/>
          </a:xfrm>
          <a:prstGeom prst="rect">
            <a:avLst/>
          </a:prstGeom>
          <a:noFill/>
          <a:ln w="9525">
            <a:noFill/>
          </a:ln>
        </p:spPr>
        <p:txBody>
          <a:bodyPr wrap="square">
            <a:spAutoFit/>
          </a:bodyPr>
          <a:lstStyle/>
          <a:p>
            <a:pPr indent="0"/>
            <a:r>
              <a:rPr lang="en-US" sz="2400" b="0" dirty="0">
                <a:latin typeface="Times New Roman" panose="02020603050405020304" charset="0"/>
              </a:rPr>
              <a:t>Audit content IV</a:t>
            </a:r>
            <a:endParaRPr lang="en-US" altLang="en-US" sz="2400" b="0" dirty="0">
              <a:latin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cxnSp>
        <p:nvCxnSpPr>
          <p:cNvPr id="7" name="直接连接符 6"/>
          <p:cNvCxnSpPr/>
          <p:nvPr/>
        </p:nvCxnSpPr>
        <p:spPr>
          <a:xfrm flipV="1">
            <a:off x="640715" y="1781175"/>
            <a:ext cx="4628515" cy="152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
            </p:custDataLst>
          </p:nvPr>
        </p:nvSpPr>
        <p:spPr>
          <a:xfrm>
            <a:off x="141541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100" name="文本框 99"/>
          <p:cNvSpPr txBox="1"/>
          <p:nvPr/>
        </p:nvSpPr>
        <p:spPr>
          <a:xfrm>
            <a:off x="1222375" y="1145540"/>
            <a:ext cx="2468245" cy="460375"/>
          </a:xfrm>
          <a:prstGeom prst="rect">
            <a:avLst/>
          </a:prstGeom>
          <a:noFill/>
          <a:ln w="9525">
            <a:noFill/>
          </a:ln>
        </p:spPr>
        <p:txBody>
          <a:bodyPr wrap="square">
            <a:spAutoFit/>
          </a:bodyPr>
          <a:lstStyle/>
          <a:p>
            <a:pPr indent="0"/>
            <a:r>
              <a:rPr lang="en-US" sz="2400" b="0" dirty="0">
                <a:latin typeface="Times New Roman" panose="02020603050405020304" charset="0"/>
              </a:rPr>
              <a:t>Audit findings</a:t>
            </a:r>
            <a:endParaRPr lang="en-US" altLang="en-US" sz="2400" b="0" dirty="0">
              <a:latin typeface="Times New Roman" panose="02020603050405020304" charset="0"/>
            </a:endParaRPr>
          </a:p>
        </p:txBody>
      </p:sp>
      <p:sp>
        <p:nvSpPr>
          <p:cNvPr id="2" name="文本框 1"/>
          <p:cNvSpPr txBox="1"/>
          <p:nvPr/>
        </p:nvSpPr>
        <p:spPr>
          <a:xfrm>
            <a:off x="1034415" y="2037715"/>
            <a:ext cx="4500245" cy="3631763"/>
          </a:xfrm>
          <a:prstGeom prst="rect">
            <a:avLst/>
          </a:prstGeom>
          <a:noFill/>
          <a:ln w="9525">
            <a:noFill/>
          </a:ln>
        </p:spPr>
        <p:txBody>
          <a:bodyPr wrap="square">
            <a:spAutoFit/>
          </a:bodyPr>
          <a:lstStyle/>
          <a:p>
            <a:pPr indent="0">
              <a:spcBef>
                <a:spcPts val="1200"/>
              </a:spcBef>
            </a:pPr>
            <a:r>
              <a:rPr lang="en-US" sz="2000" b="0" dirty="0">
                <a:latin typeface="Times New Roman" panose="02020603050405020304" charset="0"/>
              </a:rPr>
              <a:t>The audit provided an objective overall assessment and revealed typical issues of the renewable energy generation industry. </a:t>
            </a:r>
          </a:p>
          <a:p>
            <a:pPr indent="0">
              <a:spcBef>
                <a:spcPts val="1200"/>
              </a:spcBef>
            </a:pPr>
            <a:r>
              <a:rPr lang="en-US" sz="2000" b="0" dirty="0">
                <a:latin typeface="Times New Roman" panose="02020603050405020304" charset="0"/>
              </a:rPr>
              <a:t>As the audit concluded, China’s renewable energy generation has achieved leapfrog growth over the past five years, ranking at the forefront of the world in terms of both market share and the development of core technologies, laying a solid foundation for carbon peaking and carbon neutrality. </a:t>
            </a:r>
            <a:endParaRPr lang="en-US" altLang="en-US" sz="2000" b="0" dirty="0">
              <a:latin typeface="Times New Roman" panose="02020603050405020304" charset="0"/>
            </a:endParaRPr>
          </a:p>
        </p:txBody>
      </p:sp>
      <p:pic>
        <p:nvPicPr>
          <p:cNvPr id="9" name="图片 8"/>
          <p:cNvPicPr/>
          <p:nvPr>
            <p:custDataLst>
              <p:tags r:id="rId2"/>
            </p:custDataLst>
          </p:nvPr>
        </p:nvPicPr>
        <p:blipFill>
          <a:blip r:embed="rId4"/>
          <a:stretch>
            <a:fillRect/>
          </a:stretch>
        </p:blipFill>
        <p:spPr>
          <a:xfrm>
            <a:off x="5640705" y="1795780"/>
            <a:ext cx="5534660" cy="45339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2" name="椭圆 1"/>
          <p:cNvSpPr/>
          <p:nvPr/>
        </p:nvSpPr>
        <p:spPr>
          <a:xfrm>
            <a:off x="5496560" y="1764030"/>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01</a:t>
            </a:r>
          </a:p>
        </p:txBody>
      </p:sp>
      <p:sp>
        <p:nvSpPr>
          <p:cNvPr id="8" name="椭圆 7"/>
          <p:cNvSpPr/>
          <p:nvPr/>
        </p:nvSpPr>
        <p:spPr>
          <a:xfrm>
            <a:off x="5496560" y="4261485"/>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02</a:t>
            </a:r>
          </a:p>
        </p:txBody>
      </p:sp>
      <p:cxnSp>
        <p:nvCxnSpPr>
          <p:cNvPr id="9" name="直接连接符 8"/>
          <p:cNvCxnSpPr>
            <a:stCxn id="2" idx="4"/>
            <a:endCxn id="8" idx="0"/>
          </p:cNvCxnSpPr>
          <p:nvPr/>
        </p:nvCxnSpPr>
        <p:spPr>
          <a:xfrm>
            <a:off x="5829300" y="2285365"/>
            <a:ext cx="0" cy="197612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
            </p:custDataLst>
          </p:nvPr>
        </p:nvSpPr>
        <p:spPr>
          <a:xfrm>
            <a:off x="141541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100" name="文本框 99"/>
          <p:cNvSpPr txBox="1"/>
          <p:nvPr>
            <p:custDataLst>
              <p:tags r:id="rId2"/>
            </p:custDataLst>
          </p:nvPr>
        </p:nvSpPr>
        <p:spPr>
          <a:xfrm>
            <a:off x="1468120" y="1066165"/>
            <a:ext cx="7835900" cy="460375"/>
          </a:xfrm>
          <a:prstGeom prst="rect">
            <a:avLst/>
          </a:prstGeom>
          <a:noFill/>
          <a:ln w="9525">
            <a:noFill/>
          </a:ln>
        </p:spPr>
        <p:txBody>
          <a:bodyPr wrap="square">
            <a:spAutoFit/>
          </a:bodyPr>
          <a:lstStyle/>
          <a:p>
            <a:pPr indent="0"/>
            <a:r>
              <a:rPr lang="en-US" sz="2400" b="0" dirty="0">
                <a:latin typeface="Times New Roman" panose="02020603050405020304" charset="0"/>
              </a:rPr>
              <a:t>Audit findings - </a:t>
            </a:r>
            <a:r>
              <a:rPr lang="en-US" sz="2400" dirty="0">
                <a:latin typeface="Times New Roman" panose="02020603050405020304" charset="0"/>
                <a:sym typeface="+mn-ea"/>
              </a:rPr>
              <a:t>Typical issues revealed mainly include:</a:t>
            </a:r>
            <a:endParaRPr lang="en-US" altLang="en-US" sz="2400" b="0" dirty="0">
              <a:latin typeface="Times New Roman" panose="02020603050405020304" charset="0"/>
              <a:sym typeface="+mn-ea"/>
            </a:endParaRPr>
          </a:p>
        </p:txBody>
      </p:sp>
      <p:sp>
        <p:nvSpPr>
          <p:cNvPr id="101" name="文本框 100"/>
          <p:cNvSpPr txBox="1"/>
          <p:nvPr/>
        </p:nvSpPr>
        <p:spPr>
          <a:xfrm>
            <a:off x="6398895" y="1764030"/>
            <a:ext cx="5080000" cy="2245360"/>
          </a:xfrm>
          <a:prstGeom prst="rect">
            <a:avLst/>
          </a:prstGeom>
          <a:noFill/>
          <a:ln w="9525">
            <a:noFill/>
          </a:ln>
        </p:spPr>
        <p:txBody>
          <a:bodyPr>
            <a:spAutoFit/>
          </a:bodyPr>
          <a:lstStyle/>
          <a:p>
            <a:pPr indent="0"/>
            <a:r>
              <a:rPr lang="en-US" sz="2000" b="0" dirty="0">
                <a:latin typeface="Times New Roman" panose="02020603050405020304" charset="0"/>
              </a:rPr>
              <a:t>The fulfillment of renewable energy-related responsibilities and the completion of tasks were not in place in some localities, manifested in insufficient investment in renewable energy such as wind, solar and biomass power, and the growth rate of installed capacity behind the national average.</a:t>
            </a:r>
            <a:endParaRPr lang="en-US" altLang="en-US" sz="2000" b="0" dirty="0">
              <a:latin typeface="Times New Roman" panose="02020603050405020304" charset="0"/>
            </a:endParaRPr>
          </a:p>
        </p:txBody>
      </p:sp>
      <p:sp>
        <p:nvSpPr>
          <p:cNvPr id="10" name="文本框 9"/>
          <p:cNvSpPr txBox="1"/>
          <p:nvPr/>
        </p:nvSpPr>
        <p:spPr>
          <a:xfrm>
            <a:off x="6398895" y="4153535"/>
            <a:ext cx="4963160" cy="1972945"/>
          </a:xfrm>
          <a:prstGeom prst="rect">
            <a:avLst/>
          </a:prstGeom>
          <a:noFill/>
        </p:spPr>
        <p:txBody>
          <a:bodyPr wrap="square" rtlCol="0" anchor="t">
            <a:noAutofit/>
          </a:bodyPr>
          <a:lstStyle/>
          <a:p>
            <a:pPr indent="0"/>
            <a:r>
              <a:rPr lang="en-US" sz="2000" dirty="0">
                <a:latin typeface="Times New Roman" panose="02020603050405020304" charset="0"/>
                <a:sym typeface="+mn-ea"/>
              </a:rPr>
              <a:t>The conflict between renewable energy development and protection on natural resources and ecology, such as arable land, forests and oceans, affecting food production in some areas, with overall risks remaining controllable</a:t>
            </a:r>
            <a:endParaRPr lang="en-US" altLang="en-US" sz="2000" dirty="0">
              <a:latin typeface="Times New Roman" panose="02020603050405020304" charset="0"/>
              <a:sym typeface="+mn-ea"/>
            </a:endParaRPr>
          </a:p>
        </p:txBody>
      </p:sp>
      <p:pic>
        <p:nvPicPr>
          <p:cNvPr id="11" name="图片 10"/>
          <p:cNvPicPr/>
          <p:nvPr>
            <p:custDataLst>
              <p:tags r:id="rId3"/>
            </p:custDataLst>
          </p:nvPr>
        </p:nvPicPr>
        <p:blipFill>
          <a:blip r:embed="rId5"/>
          <a:stretch>
            <a:fillRect/>
          </a:stretch>
        </p:blipFill>
        <p:spPr>
          <a:xfrm>
            <a:off x="732790" y="1526540"/>
            <a:ext cx="4411980" cy="490347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2" name="椭圆 1"/>
          <p:cNvSpPr/>
          <p:nvPr/>
        </p:nvSpPr>
        <p:spPr>
          <a:xfrm>
            <a:off x="5496560" y="1764030"/>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03</a:t>
            </a:r>
          </a:p>
        </p:txBody>
      </p:sp>
      <p:sp>
        <p:nvSpPr>
          <p:cNvPr id="8" name="椭圆 7"/>
          <p:cNvSpPr/>
          <p:nvPr/>
        </p:nvSpPr>
        <p:spPr>
          <a:xfrm>
            <a:off x="5496560" y="4261485"/>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04</a:t>
            </a:r>
          </a:p>
        </p:txBody>
      </p:sp>
      <p:cxnSp>
        <p:nvCxnSpPr>
          <p:cNvPr id="9" name="直接连接符 8"/>
          <p:cNvCxnSpPr>
            <a:stCxn id="2" idx="4"/>
            <a:endCxn id="8" idx="0"/>
          </p:cNvCxnSpPr>
          <p:nvPr/>
        </p:nvCxnSpPr>
        <p:spPr>
          <a:xfrm>
            <a:off x="5829300" y="2285365"/>
            <a:ext cx="0" cy="1976120"/>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
            </p:custDataLst>
          </p:nvPr>
        </p:nvSpPr>
        <p:spPr>
          <a:xfrm>
            <a:off x="141541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100" name="文本框 99"/>
          <p:cNvSpPr txBox="1"/>
          <p:nvPr>
            <p:custDataLst>
              <p:tags r:id="rId2"/>
            </p:custDataLst>
          </p:nvPr>
        </p:nvSpPr>
        <p:spPr>
          <a:xfrm>
            <a:off x="1468120" y="1066165"/>
            <a:ext cx="7835900" cy="460375"/>
          </a:xfrm>
          <a:prstGeom prst="rect">
            <a:avLst/>
          </a:prstGeom>
          <a:noFill/>
          <a:ln w="9525">
            <a:noFill/>
          </a:ln>
        </p:spPr>
        <p:txBody>
          <a:bodyPr wrap="square">
            <a:spAutoFit/>
          </a:bodyPr>
          <a:lstStyle/>
          <a:p>
            <a:pPr indent="0"/>
            <a:r>
              <a:rPr lang="en-US" sz="2400" b="0" dirty="0">
                <a:latin typeface="Times New Roman" panose="02020603050405020304" charset="0"/>
              </a:rPr>
              <a:t>Audit findings - </a:t>
            </a:r>
            <a:r>
              <a:rPr lang="en-US" sz="2400" dirty="0">
                <a:latin typeface="Times New Roman" panose="02020603050405020304" charset="0"/>
                <a:sym typeface="+mn-ea"/>
              </a:rPr>
              <a:t>Typical issues revealed mainly include:</a:t>
            </a:r>
            <a:endParaRPr lang="en-US" altLang="en-US" sz="2400" b="0" dirty="0">
              <a:latin typeface="Times New Roman" panose="02020603050405020304" charset="0"/>
              <a:sym typeface="+mn-ea"/>
            </a:endParaRPr>
          </a:p>
        </p:txBody>
      </p:sp>
      <p:sp>
        <p:nvSpPr>
          <p:cNvPr id="101" name="文本框 100"/>
          <p:cNvSpPr txBox="1"/>
          <p:nvPr/>
        </p:nvSpPr>
        <p:spPr>
          <a:xfrm>
            <a:off x="6398895" y="1764030"/>
            <a:ext cx="5080000" cy="2245360"/>
          </a:xfrm>
          <a:prstGeom prst="rect">
            <a:avLst/>
          </a:prstGeom>
          <a:noFill/>
          <a:ln w="9525">
            <a:noFill/>
          </a:ln>
        </p:spPr>
        <p:txBody>
          <a:bodyPr>
            <a:spAutoFit/>
          </a:bodyPr>
          <a:lstStyle/>
          <a:p>
            <a:pPr indent="0"/>
            <a:r>
              <a:rPr lang="en-US" sz="2000" b="0">
                <a:latin typeface="Times New Roman" panose="02020603050405020304" charset="0"/>
              </a:rPr>
              <a:t>The deficiencies in the collection, management and use of government subsidies for renewable energy, such as inaccurate calculations of the amount of electricity generated by renewable energy and related subsidies, and mismanagement of some projects, affecting the performance on subsidies</a:t>
            </a:r>
          </a:p>
        </p:txBody>
      </p:sp>
      <p:sp>
        <p:nvSpPr>
          <p:cNvPr id="10" name="文本框 9"/>
          <p:cNvSpPr txBox="1"/>
          <p:nvPr/>
        </p:nvSpPr>
        <p:spPr>
          <a:xfrm>
            <a:off x="6398895" y="4246880"/>
            <a:ext cx="4963160" cy="1763395"/>
          </a:xfrm>
          <a:prstGeom prst="rect">
            <a:avLst/>
          </a:prstGeom>
          <a:noFill/>
        </p:spPr>
        <p:txBody>
          <a:bodyPr wrap="square" rtlCol="0" anchor="t">
            <a:noAutofit/>
          </a:bodyPr>
          <a:lstStyle/>
          <a:p>
            <a:pPr indent="0"/>
            <a:r>
              <a:rPr lang="en-US" sz="2000">
                <a:latin typeface="Times New Roman" panose="02020603050405020304" charset="0"/>
                <a:sym typeface="+mn-ea"/>
              </a:rPr>
              <a:t>The data measured by carbon emissions trading market on the substitution from renewable energy generation to carbon emissions was inaccurate, affecting the authenticity of market transactions.</a:t>
            </a:r>
          </a:p>
        </p:txBody>
      </p:sp>
      <p:pic>
        <p:nvPicPr>
          <p:cNvPr id="102" name="图片 101"/>
          <p:cNvPicPr/>
          <p:nvPr>
            <p:custDataLst>
              <p:tags r:id="rId3"/>
            </p:custDataLst>
          </p:nvPr>
        </p:nvPicPr>
        <p:blipFill>
          <a:blip r:embed="rId5"/>
          <a:stretch>
            <a:fillRect/>
          </a:stretch>
        </p:blipFill>
        <p:spPr>
          <a:xfrm>
            <a:off x="570230" y="1764030"/>
            <a:ext cx="4392930" cy="43815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grpSp>
        <p:nvGrpSpPr>
          <p:cNvPr id="12290" name="373f196b-f0b4-4d1d-a561-37f59dd9ff9e" descr="OQAAAB+LCAAAAAAABACrVlIpqSxIVbJSCs5NLCpxyUxML0rM9SxJzVXSUfJMUbLKK83J0VFyysxLycxLdy/KLy0oVrKKjq0FALpUkis5AAAA"/>
          <p:cNvGrpSpPr>
            <a:grpSpLocks noChangeAspect="1"/>
          </p:cNvGrpSpPr>
          <p:nvPr/>
        </p:nvGrpSpPr>
        <p:grpSpPr>
          <a:xfrm>
            <a:off x="1552893" y="1248410"/>
            <a:ext cx="8851900" cy="4337050"/>
            <a:chOff x="1683597" y="1370619"/>
            <a:chExt cx="8852202" cy="4336942"/>
          </a:xfrm>
        </p:grpSpPr>
        <p:grpSp>
          <p:nvGrpSpPr>
            <p:cNvPr id="12"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8"/>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19"/>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20"/>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1"/>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2"/>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3"/>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4"/>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5"/>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6"/>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7"/>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8"/>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29"/>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30"/>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1"/>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2"/>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3"/>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4"/>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5"/>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6"/>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7"/>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8"/>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39"/>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40"/>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1"/>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2"/>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3"/>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4"/>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5"/>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6"/>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7"/>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8"/>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49"/>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50"/>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1"/>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2"/>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3"/>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4"/>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5"/>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6"/>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7"/>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8"/>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59"/>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60"/>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1"/>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2"/>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3"/>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4"/>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5"/>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6"/>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7"/>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8"/>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69"/>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70"/>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1"/>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2"/>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3"/>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4"/>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5"/>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6"/>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7"/>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8"/>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79"/>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80"/>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1"/>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2"/>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3"/>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4"/>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5"/>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6"/>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7"/>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8"/>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89"/>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90"/>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1"/>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2"/>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3"/>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4"/>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5"/>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6"/>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7"/>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8"/>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99"/>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100"/>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1"/>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2"/>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3"/>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4"/>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5"/>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6"/>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7"/>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8"/>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09"/>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10"/>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1"/>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2"/>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3"/>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4"/>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5"/>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6"/>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7"/>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8"/>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19"/>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20"/>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1"/>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2"/>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3"/>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4"/>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4"/>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5"/>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6"/>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7"/>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8"/>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9"/>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10"/>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1"/>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2"/>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3"/>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4"/>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5"/>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6"/>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7"/>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sp>
        <p:nvSpPr>
          <p:cNvPr id="104" name="文本框 103"/>
          <p:cNvSpPr txBox="1"/>
          <p:nvPr/>
        </p:nvSpPr>
        <p:spPr>
          <a:xfrm>
            <a:off x="1459865" y="537210"/>
            <a:ext cx="4763770" cy="461665"/>
          </a:xfrm>
          <a:prstGeom prst="rect">
            <a:avLst/>
          </a:prstGeom>
          <a:noFill/>
          <a:ln w="9525">
            <a:noFill/>
          </a:ln>
        </p:spPr>
        <p:txBody>
          <a:bodyPr wrap="square">
            <a:spAutoFit/>
          </a:bodyPr>
          <a:lstStyle/>
          <a:p>
            <a:pPr indent="0"/>
            <a:r>
              <a:rPr lang="en-US" sz="2400" b="1" dirty="0">
                <a:latin typeface="Times New Roman" panose="02020603050405020304" charset="0"/>
              </a:rPr>
              <a:t>Future Prospects and Challenges</a:t>
            </a:r>
            <a:endParaRPr lang="en-US" altLang="en-US" sz="2400" b="1" dirty="0">
              <a:latin typeface="Times New Roman" panose="02020603050405020304" charset="0"/>
            </a:endParaRPr>
          </a:p>
        </p:txBody>
      </p:sp>
      <p:sp>
        <p:nvSpPr>
          <p:cNvPr id="2" name="文本框 1"/>
          <p:cNvSpPr txBox="1"/>
          <p:nvPr/>
        </p:nvSpPr>
        <p:spPr>
          <a:xfrm>
            <a:off x="1459866" y="1664335"/>
            <a:ext cx="8836660" cy="3169285"/>
          </a:xfrm>
          <a:prstGeom prst="rect">
            <a:avLst/>
          </a:prstGeom>
          <a:noFill/>
          <a:ln w="9525">
            <a:noFill/>
          </a:ln>
        </p:spPr>
        <p:txBody>
          <a:bodyPr wrap="square">
            <a:spAutoFit/>
          </a:bodyPr>
          <a:lstStyle/>
          <a:p>
            <a:pPr indent="0"/>
            <a:r>
              <a:rPr lang="en-US" sz="2000" b="0" dirty="0">
                <a:latin typeface="Times New Roman" panose="02020603050405020304" charset="0"/>
              </a:rPr>
              <a:t>Based on the audit findings, it can be conclude that China’s future development of renewable energy will keep on the fast track, which benefits from a sound market and advanced technology reserves formed in the past decade, especially the crucial role of strong policy guidance and financial support. The issues identified by the audit are more at the micro level and will not cause a substantial deterrent to the trend of renewable energy development. The wide application of renewable energy in the Chinese market has boosted the cost reduction of renewable energy, and a growing number of Chinese manufacturers and operators of solar and wind power equipment have embarked on an investment layout in global renewable energy market, accelerating the green transition of global energy industry.</a:t>
            </a:r>
            <a:endParaRPr lang="en-US" altLang="en-US" sz="2000" b="0" dirty="0">
              <a:latin typeface="Times New Roman" panose="02020603050405020304" charset="0"/>
            </a:endParaRPr>
          </a:p>
        </p:txBody>
      </p:sp>
      <p:sp>
        <p:nvSpPr>
          <p:cNvPr id="4" name="矩形 3"/>
          <p:cNvSpPr/>
          <p:nvPr>
            <p:custDataLst>
              <p:tags r:id="rId1"/>
            </p:custDataLst>
          </p:nvPr>
        </p:nvSpPr>
        <p:spPr>
          <a:xfrm>
            <a:off x="528320"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0" name="矩形 9"/>
          <p:cNvSpPr/>
          <p:nvPr>
            <p:custDataLst>
              <p:tags r:id="rId2"/>
            </p:custDataLst>
          </p:nvPr>
        </p:nvSpPr>
        <p:spPr>
          <a:xfrm>
            <a:off x="11247755"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3" name="矩形 12"/>
          <p:cNvSpPr/>
          <p:nvPr>
            <p:custDataLst>
              <p:tags r:id="rId3"/>
            </p:custDataLst>
          </p:nvPr>
        </p:nvSpPr>
        <p:spPr>
          <a:xfrm rot="16200000">
            <a:off x="5887720" y="903605"/>
            <a:ext cx="399415" cy="1032002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grpSp>
        <p:nvGrpSpPr>
          <p:cNvPr id="12290" name="373f196b-f0b4-4d1d-a561-37f59dd9ff9e" descr="OQAAAB+LCAAAAAAABACrVlIpqSxIVbJSCs5NLCpxyUxML0rM9SxJzVXSUfJMUbLKK83J0VFyysxLycxLdy/KLy0oVrKKjq0FALpUkis5AAAA"/>
          <p:cNvGrpSpPr>
            <a:grpSpLocks noChangeAspect="1"/>
          </p:cNvGrpSpPr>
          <p:nvPr/>
        </p:nvGrpSpPr>
        <p:grpSpPr>
          <a:xfrm>
            <a:off x="1552893" y="1248410"/>
            <a:ext cx="8851900" cy="4337050"/>
            <a:chOff x="1683597" y="1370619"/>
            <a:chExt cx="8852202" cy="4336942"/>
          </a:xfrm>
        </p:grpSpPr>
        <p:grpSp>
          <p:nvGrpSpPr>
            <p:cNvPr id="12"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8"/>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19"/>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20"/>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1"/>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2"/>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3"/>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4"/>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5"/>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6"/>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7"/>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8"/>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29"/>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30"/>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1"/>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2"/>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3"/>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4"/>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5"/>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6"/>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7"/>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8"/>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39"/>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40"/>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1"/>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2"/>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3"/>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4"/>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5"/>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6"/>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7"/>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8"/>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49"/>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50"/>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1"/>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2"/>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3"/>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4"/>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5"/>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6"/>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7"/>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8"/>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59"/>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60"/>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1"/>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2"/>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3"/>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4"/>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5"/>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6"/>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7"/>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8"/>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69"/>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70"/>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1"/>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2"/>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3"/>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4"/>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5"/>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6"/>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7"/>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8"/>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79"/>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80"/>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1"/>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2"/>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3"/>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4"/>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5"/>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6"/>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7"/>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8"/>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89"/>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90"/>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1"/>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2"/>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3"/>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4"/>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5"/>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6"/>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7"/>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8"/>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99"/>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100"/>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1"/>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2"/>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3"/>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4"/>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5"/>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6"/>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7"/>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8"/>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09"/>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10"/>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1"/>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2"/>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3"/>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4"/>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5"/>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6"/>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7"/>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8"/>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19"/>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20"/>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1"/>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2"/>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3"/>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4"/>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4"/>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5"/>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6"/>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7"/>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8"/>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9"/>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10"/>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1"/>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2"/>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3"/>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4"/>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5"/>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6"/>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7"/>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sp>
        <p:nvSpPr>
          <p:cNvPr id="104" name="文本框 103"/>
          <p:cNvSpPr txBox="1"/>
          <p:nvPr/>
        </p:nvSpPr>
        <p:spPr>
          <a:xfrm>
            <a:off x="1459865" y="537210"/>
            <a:ext cx="4763770" cy="461665"/>
          </a:xfrm>
          <a:prstGeom prst="rect">
            <a:avLst/>
          </a:prstGeom>
          <a:noFill/>
          <a:ln w="9525">
            <a:noFill/>
          </a:ln>
        </p:spPr>
        <p:txBody>
          <a:bodyPr wrap="square">
            <a:spAutoFit/>
          </a:bodyPr>
          <a:lstStyle/>
          <a:p>
            <a:pPr indent="0"/>
            <a:r>
              <a:rPr lang="en-US" sz="2400" b="1" dirty="0">
                <a:latin typeface="Times New Roman" panose="02020603050405020304" charset="0"/>
              </a:rPr>
              <a:t>Future Prospects and Challenges</a:t>
            </a:r>
            <a:endParaRPr lang="en-US" altLang="en-US" sz="2400" b="1" dirty="0">
              <a:latin typeface="Times New Roman" panose="02020603050405020304" charset="0"/>
            </a:endParaRPr>
          </a:p>
        </p:txBody>
      </p:sp>
      <p:sp>
        <p:nvSpPr>
          <p:cNvPr id="4" name="矩形 3"/>
          <p:cNvSpPr/>
          <p:nvPr>
            <p:custDataLst>
              <p:tags r:id="rId1"/>
            </p:custDataLst>
          </p:nvPr>
        </p:nvSpPr>
        <p:spPr>
          <a:xfrm>
            <a:off x="528320"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0" name="矩形 9"/>
          <p:cNvSpPr/>
          <p:nvPr>
            <p:custDataLst>
              <p:tags r:id="rId2"/>
            </p:custDataLst>
          </p:nvPr>
        </p:nvSpPr>
        <p:spPr>
          <a:xfrm>
            <a:off x="11247755"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3" name="矩形 12"/>
          <p:cNvSpPr/>
          <p:nvPr>
            <p:custDataLst>
              <p:tags r:id="rId3"/>
            </p:custDataLst>
          </p:nvPr>
        </p:nvSpPr>
        <p:spPr>
          <a:xfrm rot="16200000">
            <a:off x="5887720" y="903605"/>
            <a:ext cx="399415" cy="1032002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3" name="文本框 2"/>
          <p:cNvSpPr txBox="1"/>
          <p:nvPr/>
        </p:nvSpPr>
        <p:spPr>
          <a:xfrm>
            <a:off x="1516625" y="2017395"/>
            <a:ext cx="8178555" cy="3016210"/>
          </a:xfrm>
          <a:prstGeom prst="rect">
            <a:avLst/>
          </a:prstGeom>
          <a:noFill/>
          <a:ln w="9525">
            <a:noFill/>
          </a:ln>
        </p:spPr>
        <p:txBody>
          <a:bodyPr wrap="square">
            <a:spAutoFit/>
          </a:bodyPr>
          <a:lstStyle/>
          <a:p>
            <a:pPr indent="0">
              <a:spcBef>
                <a:spcPts val="1200"/>
              </a:spcBef>
            </a:pPr>
            <a:r>
              <a:rPr lang="en-US" sz="2000" b="0" dirty="0">
                <a:latin typeface="Times New Roman" panose="02020603050405020304" charset="0"/>
              </a:rPr>
              <a:t>In 2021, Chinese enterprises contracted 198 oversea projects in the renewable energy generation sector (solar, wind, biomass, energy storage, etc.), with a total contracted amount of USD 17.49 billion, up 12% year-on-year. </a:t>
            </a:r>
          </a:p>
          <a:p>
            <a:pPr indent="0">
              <a:spcBef>
                <a:spcPts val="1200"/>
              </a:spcBef>
            </a:pPr>
            <a:r>
              <a:rPr lang="en-US" sz="2000" b="0" dirty="0">
                <a:latin typeface="Times New Roman" panose="02020603050405020304" charset="0"/>
              </a:rPr>
              <a:t>In particular, China’s investment on renewable energy projects in countries and regions involved in the Belt and Road Initiative has witnessed rapid growth, helping the promotion and application of advanced green energy technologies in less-developed countries and regions, and contributing Chinese wisdom and strength to the high-quality development of a green Belt and Road initiative.</a:t>
            </a:r>
            <a:endParaRPr lang="en-US" altLang="en-US" sz="2000" b="0" dirty="0">
              <a:latin typeface="Times New Roman" panose="0202060305040502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descr="544f4e798296f9cc2adf6c5c4d2b755b"/>
          <p:cNvPicPr>
            <a:picLocks noChangeAspect="1"/>
          </p:cNvPicPr>
          <p:nvPr/>
        </p:nvPicPr>
        <p:blipFill>
          <a:blip r:embed="rId4"/>
          <a:stretch>
            <a:fillRect/>
          </a:stretch>
        </p:blipFill>
        <p:spPr>
          <a:xfrm>
            <a:off x="0" y="648970"/>
            <a:ext cx="12192635" cy="6209030"/>
          </a:xfrm>
          <a:prstGeom prst="rect">
            <a:avLst/>
          </a:prstGeom>
        </p:spPr>
      </p:pic>
      <p:sp>
        <p:nvSpPr>
          <p:cNvPr id="3" name="矩形"/>
          <p:cNvSpPr/>
          <p:nvPr/>
        </p:nvSpPr>
        <p:spPr>
          <a:xfrm>
            <a:off x="1786890" y="1163320"/>
            <a:ext cx="9693275" cy="3895090"/>
          </a:xfrm>
          <a:prstGeom prst="rect">
            <a:avLst/>
          </a:prstGeom>
          <a:solidFill>
            <a:schemeClr val="bg1">
              <a:alpha val="77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 name="矩形"/>
          <p:cNvSpPr/>
          <p:nvPr/>
        </p:nvSpPr>
        <p:spPr>
          <a:xfrm>
            <a:off x="1984375" y="1396365"/>
            <a:ext cx="9301480" cy="3429000"/>
          </a:xfrm>
          <a:prstGeom prst="rect">
            <a:avLst/>
          </a:prstGeom>
          <a:noFill/>
          <a:ln w="19050">
            <a:solidFill>
              <a:srgbClr val="2D5D4A"/>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04" name="文本框 103"/>
          <p:cNvSpPr txBox="1"/>
          <p:nvPr/>
        </p:nvSpPr>
        <p:spPr>
          <a:xfrm>
            <a:off x="178435" y="154940"/>
            <a:ext cx="11747500" cy="398780"/>
          </a:xfrm>
          <a:prstGeom prst="rect">
            <a:avLst/>
          </a:prstGeom>
          <a:noFill/>
          <a:ln w="9525">
            <a:noFill/>
          </a:ln>
        </p:spPr>
        <p:txBody>
          <a:bodyPr wrap="square">
            <a:spAutoFit/>
          </a:bodyPr>
          <a:lstStyle/>
          <a:p>
            <a:pPr indent="0"/>
            <a:r>
              <a:rPr lang="en-US" sz="2000" b="1">
                <a:latin typeface="Times New Roman" panose="02020603050405020304" charset="0"/>
              </a:rPr>
              <a:t>In the future, China’s renewable energy development mainly faces the following three challenges</a:t>
            </a:r>
            <a:endParaRPr lang="en-US" altLang="en-US" sz="2000" b="1">
              <a:latin typeface="Times New Roman" panose="02020603050405020304" charset="0"/>
            </a:endParaRPr>
          </a:p>
        </p:txBody>
      </p:sp>
      <p:sp>
        <p:nvSpPr>
          <p:cNvPr id="7" name="文本框 6"/>
          <p:cNvSpPr txBox="1"/>
          <p:nvPr/>
        </p:nvSpPr>
        <p:spPr>
          <a:xfrm>
            <a:off x="2367280" y="1667510"/>
            <a:ext cx="8536305" cy="2400657"/>
          </a:xfrm>
          <a:prstGeom prst="rect">
            <a:avLst/>
          </a:prstGeom>
          <a:noFill/>
          <a:ln w="9525">
            <a:noFill/>
          </a:ln>
        </p:spPr>
        <p:txBody>
          <a:bodyPr wrap="square">
            <a:spAutoFit/>
          </a:bodyPr>
          <a:lstStyle/>
          <a:p>
            <a:pPr indent="0">
              <a:spcBef>
                <a:spcPts val="1200"/>
              </a:spcBef>
            </a:pPr>
            <a:r>
              <a:rPr lang="en-US" sz="2000" b="1" dirty="0">
                <a:latin typeface="Times New Roman" panose="02020603050405020304" charset="0"/>
              </a:rPr>
              <a:t>Difficulties in effective coordination between policy and technological progress</a:t>
            </a:r>
            <a:r>
              <a:rPr lang="en-US" sz="2000" b="0" dirty="0">
                <a:latin typeface="Times New Roman" panose="02020603050405020304" charset="0"/>
              </a:rPr>
              <a:t>.</a:t>
            </a:r>
          </a:p>
          <a:p>
            <a:pPr indent="0">
              <a:spcBef>
                <a:spcPts val="1200"/>
              </a:spcBef>
            </a:pPr>
            <a:r>
              <a:rPr lang="en-US" sz="2000" b="0" dirty="0">
                <a:latin typeface="Times New Roman" panose="02020603050405020304" charset="0"/>
              </a:rPr>
              <a:t>Compared to the rapid progress of renewable energy, the policy support from the government may have some delay, which may pose a mismatch between guiding policies and rapid technology improvements in the renewable energy sector. Therefore, it is critical to find the best way to achieve optimal coordination between policy and technology.</a:t>
            </a:r>
            <a:endParaRPr lang="en-US" altLang="en-US" sz="2000" b="0" dirty="0">
              <a:latin typeface="Times New Roman" panose="02020603050405020304" charset="0"/>
            </a:endParaRPr>
          </a:p>
        </p:txBody>
      </p:sp>
      <p:sp>
        <p:nvSpPr>
          <p:cNvPr id="8" name="椭圆 7"/>
          <p:cNvSpPr/>
          <p:nvPr>
            <p:custDataLst>
              <p:tags r:id="rId2"/>
            </p:custDataLst>
          </p:nvPr>
        </p:nvSpPr>
        <p:spPr>
          <a:xfrm>
            <a:off x="877570" y="1134745"/>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01</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descr="544f4e798296f9cc2adf6c5c4d2b755b"/>
          <p:cNvPicPr>
            <a:picLocks noChangeAspect="1"/>
          </p:cNvPicPr>
          <p:nvPr/>
        </p:nvPicPr>
        <p:blipFill>
          <a:blip r:embed="rId4"/>
          <a:stretch>
            <a:fillRect/>
          </a:stretch>
        </p:blipFill>
        <p:spPr>
          <a:xfrm>
            <a:off x="0" y="648970"/>
            <a:ext cx="12192635" cy="6209030"/>
          </a:xfrm>
          <a:prstGeom prst="rect">
            <a:avLst/>
          </a:prstGeom>
        </p:spPr>
      </p:pic>
      <p:sp>
        <p:nvSpPr>
          <p:cNvPr id="3" name="矩形"/>
          <p:cNvSpPr/>
          <p:nvPr/>
        </p:nvSpPr>
        <p:spPr>
          <a:xfrm>
            <a:off x="1671320" y="1134745"/>
            <a:ext cx="9693275" cy="3895090"/>
          </a:xfrm>
          <a:prstGeom prst="rect">
            <a:avLst/>
          </a:prstGeom>
          <a:solidFill>
            <a:schemeClr val="bg1">
              <a:alpha val="77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 name="矩形"/>
          <p:cNvSpPr/>
          <p:nvPr/>
        </p:nvSpPr>
        <p:spPr>
          <a:xfrm>
            <a:off x="1868805" y="1367790"/>
            <a:ext cx="9301480" cy="3429000"/>
          </a:xfrm>
          <a:prstGeom prst="rect">
            <a:avLst/>
          </a:prstGeom>
          <a:noFill/>
          <a:ln w="19050">
            <a:solidFill>
              <a:srgbClr val="2D5D4A"/>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04" name="文本框 103"/>
          <p:cNvSpPr txBox="1"/>
          <p:nvPr/>
        </p:nvSpPr>
        <p:spPr>
          <a:xfrm>
            <a:off x="178435" y="154940"/>
            <a:ext cx="11747500" cy="398780"/>
          </a:xfrm>
          <a:prstGeom prst="rect">
            <a:avLst/>
          </a:prstGeom>
          <a:noFill/>
          <a:ln w="9525">
            <a:noFill/>
          </a:ln>
        </p:spPr>
        <p:txBody>
          <a:bodyPr wrap="square">
            <a:spAutoFit/>
          </a:bodyPr>
          <a:lstStyle/>
          <a:p>
            <a:pPr indent="0"/>
            <a:r>
              <a:rPr lang="en-US" sz="2000" b="1">
                <a:latin typeface="Times New Roman" panose="02020603050405020304" charset="0"/>
              </a:rPr>
              <a:t>In the future, China’s renewable energy development mainly faces the following three challenges</a:t>
            </a:r>
            <a:endParaRPr lang="en-US" altLang="en-US" sz="2000" b="1">
              <a:latin typeface="Times New Roman" panose="02020603050405020304" charset="0"/>
            </a:endParaRPr>
          </a:p>
        </p:txBody>
      </p:sp>
      <p:sp>
        <p:nvSpPr>
          <p:cNvPr id="7" name="文本框 6"/>
          <p:cNvSpPr txBox="1"/>
          <p:nvPr/>
        </p:nvSpPr>
        <p:spPr>
          <a:xfrm>
            <a:off x="2251710" y="1638935"/>
            <a:ext cx="8536305" cy="2400657"/>
          </a:xfrm>
          <a:prstGeom prst="rect">
            <a:avLst/>
          </a:prstGeom>
          <a:noFill/>
          <a:ln w="9525">
            <a:noFill/>
          </a:ln>
        </p:spPr>
        <p:txBody>
          <a:bodyPr wrap="square">
            <a:spAutoFit/>
          </a:bodyPr>
          <a:lstStyle/>
          <a:p>
            <a:pPr indent="0">
              <a:spcBef>
                <a:spcPts val="1200"/>
              </a:spcBef>
            </a:pPr>
            <a:r>
              <a:rPr lang="en-US" sz="2000" b="1" dirty="0">
                <a:latin typeface="Times New Roman" panose="02020603050405020304" charset="0"/>
              </a:rPr>
              <a:t>Difficulties in accurately quantifying the intensity and exit time of financial subsidies. </a:t>
            </a:r>
          </a:p>
          <a:p>
            <a:pPr indent="0">
              <a:spcBef>
                <a:spcPts val="1200"/>
              </a:spcBef>
            </a:pPr>
            <a:r>
              <a:rPr lang="en-US" sz="2000" b="0" dirty="0">
                <a:latin typeface="Times New Roman" panose="02020603050405020304" charset="0"/>
              </a:rPr>
              <a:t>The government’s intention in implementing financial subsidies is to advance the development of the renewable energy generation industry, but with pressures from national financial expenditures, such subsidies may not be sustained, therefore, it is necessary to take serious consideration of the intensity and exit time of subsidies.  </a:t>
            </a:r>
          </a:p>
        </p:txBody>
      </p:sp>
      <p:sp>
        <p:nvSpPr>
          <p:cNvPr id="8" name="椭圆 7"/>
          <p:cNvSpPr/>
          <p:nvPr>
            <p:custDataLst>
              <p:tags r:id="rId2"/>
            </p:custDataLst>
          </p:nvPr>
        </p:nvSpPr>
        <p:spPr>
          <a:xfrm>
            <a:off x="877570" y="1134745"/>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02</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descr="544f4e798296f9cc2adf6c5c4d2b755b"/>
          <p:cNvPicPr>
            <a:picLocks noChangeAspect="1"/>
          </p:cNvPicPr>
          <p:nvPr/>
        </p:nvPicPr>
        <p:blipFill>
          <a:blip r:embed="rId4"/>
          <a:stretch>
            <a:fillRect/>
          </a:stretch>
        </p:blipFill>
        <p:spPr>
          <a:xfrm>
            <a:off x="0" y="648970"/>
            <a:ext cx="12192635" cy="6209030"/>
          </a:xfrm>
          <a:prstGeom prst="rect">
            <a:avLst/>
          </a:prstGeom>
        </p:spPr>
      </p:pic>
      <p:sp>
        <p:nvSpPr>
          <p:cNvPr id="3" name="矩形"/>
          <p:cNvSpPr/>
          <p:nvPr/>
        </p:nvSpPr>
        <p:spPr>
          <a:xfrm>
            <a:off x="1758315" y="1149350"/>
            <a:ext cx="9693275" cy="4810125"/>
          </a:xfrm>
          <a:prstGeom prst="rect">
            <a:avLst/>
          </a:prstGeom>
          <a:solidFill>
            <a:schemeClr val="bg1">
              <a:alpha val="77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5" name="矩形"/>
          <p:cNvSpPr/>
          <p:nvPr/>
        </p:nvSpPr>
        <p:spPr>
          <a:xfrm>
            <a:off x="1955800" y="1382395"/>
            <a:ext cx="9301480" cy="4366895"/>
          </a:xfrm>
          <a:prstGeom prst="rect">
            <a:avLst/>
          </a:prstGeom>
          <a:noFill/>
          <a:ln w="19050">
            <a:solidFill>
              <a:srgbClr val="2D5D4A"/>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04" name="文本框 103"/>
          <p:cNvSpPr txBox="1"/>
          <p:nvPr/>
        </p:nvSpPr>
        <p:spPr>
          <a:xfrm>
            <a:off x="178435" y="154940"/>
            <a:ext cx="11747500" cy="398780"/>
          </a:xfrm>
          <a:prstGeom prst="rect">
            <a:avLst/>
          </a:prstGeom>
          <a:noFill/>
          <a:ln w="9525">
            <a:noFill/>
          </a:ln>
        </p:spPr>
        <p:txBody>
          <a:bodyPr wrap="square">
            <a:spAutoFit/>
          </a:bodyPr>
          <a:lstStyle/>
          <a:p>
            <a:pPr indent="0"/>
            <a:r>
              <a:rPr lang="en-US" sz="2000" b="1">
                <a:latin typeface="Times New Roman" panose="02020603050405020304" charset="0"/>
              </a:rPr>
              <a:t>In the future, China’s renewable energy development mainly faces the following three challenges</a:t>
            </a:r>
            <a:endParaRPr lang="en-US" altLang="en-US" sz="2000" b="1">
              <a:latin typeface="Times New Roman" panose="02020603050405020304" charset="0"/>
            </a:endParaRPr>
          </a:p>
        </p:txBody>
      </p:sp>
      <p:sp>
        <p:nvSpPr>
          <p:cNvPr id="7" name="文本框 6"/>
          <p:cNvSpPr txBox="1"/>
          <p:nvPr/>
        </p:nvSpPr>
        <p:spPr>
          <a:xfrm>
            <a:off x="2338705" y="1653540"/>
            <a:ext cx="8990965" cy="4109720"/>
          </a:xfrm>
          <a:prstGeom prst="rect">
            <a:avLst/>
          </a:prstGeom>
          <a:noFill/>
          <a:ln w="9525">
            <a:noFill/>
          </a:ln>
        </p:spPr>
        <p:txBody>
          <a:bodyPr wrap="square">
            <a:noAutofit/>
          </a:bodyPr>
          <a:lstStyle/>
          <a:p>
            <a:pPr indent="0">
              <a:spcBef>
                <a:spcPts val="1200"/>
              </a:spcBef>
            </a:pPr>
            <a:r>
              <a:rPr lang="en-US" sz="2000" b="1" dirty="0">
                <a:latin typeface="Times New Roman" panose="02020603050405020304" charset="0"/>
              </a:rPr>
              <a:t>Difficulties in the interaction between the government and the market. </a:t>
            </a:r>
          </a:p>
          <a:p>
            <a:pPr indent="0">
              <a:spcBef>
                <a:spcPts val="1200"/>
              </a:spcBef>
            </a:pPr>
            <a:r>
              <a:rPr lang="en-US" sz="2000" b="0" dirty="0">
                <a:latin typeface="Times New Roman" panose="02020603050405020304" charset="0"/>
              </a:rPr>
              <a:t>Similar to many emerging industries, such as the new energy vehicle industry, renewable energy requires government guidance and support in the early stage of industrial development. However, it is increasingly well-developed under the market’s cultivation, and shall enter a self-dependent operation track, which means the industry itself instead of the government shall be the major driving forces for development. Hence, the extent and intensity of government intervention, the exit time of government subsidies, and the proper timing for the industry’s self-operation shall be our concerns in the next stage. </a:t>
            </a:r>
          </a:p>
        </p:txBody>
      </p:sp>
      <p:sp>
        <p:nvSpPr>
          <p:cNvPr id="8" name="椭圆 7"/>
          <p:cNvSpPr/>
          <p:nvPr>
            <p:custDataLst>
              <p:tags r:id="rId2"/>
            </p:custDataLst>
          </p:nvPr>
        </p:nvSpPr>
        <p:spPr>
          <a:xfrm>
            <a:off x="877570" y="1134745"/>
            <a:ext cx="665480" cy="521335"/>
          </a:xfrm>
          <a:prstGeom prst="ellipse">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cs typeface="汉仪书宋二S" panose="00020600040101010101" charset="-122"/>
              </a:rPr>
              <a:t>03</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Users\111\Desktop\photo-1475694867812-f82b8696d610.jpgphoto-1475694867812-f82b8696d610"/>
          <p:cNvPicPr>
            <a:picLocks noChangeAspect="1"/>
          </p:cNvPicPr>
          <p:nvPr>
            <p:custDataLst>
              <p:tags r:id="rId1"/>
            </p:custDataLst>
          </p:nvPr>
        </p:nvPicPr>
        <p:blipFill>
          <a:blip r:embed="rId3"/>
          <a:stretch>
            <a:fillRect/>
          </a:stretch>
        </p:blipFill>
        <p:spPr>
          <a:xfrm>
            <a:off x="-22225" y="-69850"/>
            <a:ext cx="3320415" cy="6997700"/>
          </a:xfrm>
          <a:prstGeom prst="rect">
            <a:avLst/>
          </a:prstGeom>
          <a:noFill/>
          <a:ln w="9525">
            <a:noFill/>
          </a:ln>
        </p:spPr>
      </p:pic>
      <p:sp>
        <p:nvSpPr>
          <p:cNvPr id="100" name="文本框 99"/>
          <p:cNvSpPr txBox="1"/>
          <p:nvPr/>
        </p:nvSpPr>
        <p:spPr>
          <a:xfrm>
            <a:off x="3732530" y="715645"/>
            <a:ext cx="8226425" cy="4567404"/>
          </a:xfrm>
          <a:prstGeom prst="rect">
            <a:avLst/>
          </a:prstGeom>
          <a:noFill/>
          <a:ln w="9525">
            <a:noFill/>
          </a:ln>
        </p:spPr>
        <p:txBody>
          <a:bodyPr wrap="square">
            <a:spAutoFit/>
          </a:bodyPr>
          <a:lstStyle/>
          <a:p>
            <a:pPr indent="0" algn="just">
              <a:lnSpc>
                <a:spcPct val="90000"/>
              </a:lnSpc>
              <a:spcBef>
                <a:spcPts val="1200"/>
              </a:spcBef>
            </a:pPr>
            <a:r>
              <a:rPr lang="en-US" sz="2400" b="0" dirty="0">
                <a:latin typeface="Times New Roman" panose="02020603050405020304" charset="0"/>
              </a:rPr>
              <a:t>Climate change is a challenge for all of humanity. Today, the global average surface temperature has risen by 1.15 °C, and it is imminent to strive to reduce greenhouse gas emissions. As for China, active response to climate change and acceleration of green and low-carbon development is a major opportunity to adjust the economic structure, change the economic development method and achieve sustainable development. </a:t>
            </a:r>
          </a:p>
          <a:p>
            <a:pPr indent="0" algn="just">
              <a:lnSpc>
                <a:spcPct val="90000"/>
              </a:lnSpc>
              <a:spcBef>
                <a:spcPts val="1200"/>
              </a:spcBef>
            </a:pPr>
            <a:r>
              <a:rPr lang="en-US" sz="2400" b="0" dirty="0">
                <a:latin typeface="Times New Roman" panose="02020603050405020304" charset="0"/>
              </a:rPr>
              <a:t>It is crucial for realizing the sustainable development goals of humanity to advance the transformation of energy consumption from fossil energy to renewable energy, increase the share of renewable energy in power generation, and reduce the emission of carbon dioxide and other greenhouse gases generated by coal power generation.</a:t>
            </a:r>
            <a:endParaRPr lang="en-US" altLang="en-US" sz="2400" b="0" dirty="0">
              <a:latin typeface="Times New Roman" panose="0202060305040502030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226050" y="1927225"/>
            <a:ext cx="5511800" cy="1531620"/>
          </a:xfrm>
          <a:prstGeom prst="rect">
            <a:avLst/>
          </a:prstGeom>
          <a:noFill/>
        </p:spPr>
        <p:txBody>
          <a:bodyPr wrap="square" rtlCol="0">
            <a:noAutofit/>
          </a:bodyPr>
          <a:lstStyle/>
          <a:p>
            <a:pPr algn="ctr">
              <a:lnSpc>
                <a:spcPct val="150000"/>
              </a:lnSpc>
            </a:pPr>
            <a:r>
              <a:rPr lang="en-US" altLang="zh-CN" sz="5400" dirty="0">
                <a:solidFill>
                  <a:schemeClr val="bg1"/>
                </a:solidFill>
                <a:latin typeface="Times New Roman" panose="02020603050405020304" charset="0"/>
                <a:cs typeface="Times New Roman" panose="02020603050405020304" charset="0"/>
              </a:rPr>
              <a:t>THANK YOU</a:t>
            </a:r>
            <a:endParaRPr lang="zh-CN" altLang="en-US" sz="5400" dirty="0">
              <a:solidFill>
                <a:schemeClr val="bg1"/>
              </a:solidFill>
              <a:latin typeface="Times New Roman" panose="02020603050405020304" charset="0"/>
              <a:cs typeface="Times New Roman" panose="02020603050405020304" charset="0"/>
            </a:endParaRPr>
          </a:p>
          <a:p>
            <a:pPr algn="ctr">
              <a:lnSpc>
                <a:spcPct val="150000"/>
              </a:lnSpc>
            </a:pPr>
            <a:endParaRPr lang="zh-CN" altLang="en-US" sz="5400" dirty="0">
              <a:solidFill>
                <a:schemeClr val="bg1"/>
              </a:solidFill>
              <a:latin typeface="Times New Roman" panose="02020603050405020304" charset="0"/>
              <a:cs typeface="Times New Roman" panose="02020603050405020304" charset="0"/>
            </a:endParaRPr>
          </a:p>
        </p:txBody>
      </p:sp>
      <p:pic>
        <p:nvPicPr>
          <p:cNvPr id="106" name="图片 105"/>
          <p:cNvPicPr/>
          <p:nvPr>
            <p:custDataLst>
              <p:tags r:id="rId2"/>
            </p:custDataLst>
          </p:nvPr>
        </p:nvPicPr>
        <p:blipFill>
          <a:blip r:embed="rId4"/>
          <a:srcRect l="7098" t="221" r="7032" b="19078"/>
          <a:stretch>
            <a:fillRect/>
          </a:stretch>
        </p:blipFill>
        <p:spPr>
          <a:xfrm>
            <a:off x="2653665" y="1419860"/>
            <a:ext cx="2496820" cy="2546350"/>
          </a:xfrm>
          <a:prstGeom prst="ellipse">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7" name="矩形 6"/>
          <p:cNvSpPr/>
          <p:nvPr/>
        </p:nvSpPr>
        <p:spPr>
          <a:xfrm>
            <a:off x="528320"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8" name="矩形 7"/>
          <p:cNvSpPr/>
          <p:nvPr/>
        </p:nvSpPr>
        <p:spPr>
          <a:xfrm>
            <a:off x="11247755" y="1775460"/>
            <a:ext cx="399415" cy="448818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9" name="矩形 8"/>
          <p:cNvSpPr/>
          <p:nvPr/>
        </p:nvSpPr>
        <p:spPr>
          <a:xfrm rot="16200000">
            <a:off x="5887720" y="903605"/>
            <a:ext cx="399415" cy="10320020"/>
          </a:xfrm>
          <a:prstGeom prst="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5" name="文本框 4"/>
          <p:cNvSpPr txBox="1"/>
          <p:nvPr>
            <p:custDataLst>
              <p:tags r:id="rId1"/>
            </p:custDataLst>
          </p:nvPr>
        </p:nvSpPr>
        <p:spPr>
          <a:xfrm>
            <a:off x="1372235" y="408305"/>
            <a:ext cx="2291080" cy="497205"/>
          </a:xfrm>
          <a:prstGeom prst="rect">
            <a:avLst/>
          </a:prstGeom>
          <a:noFill/>
        </p:spPr>
        <p:txBody>
          <a:bodyPr wrap="square" rtlCol="0">
            <a:spAutoFit/>
          </a:bodyPr>
          <a:lstStyle/>
          <a:p>
            <a:pPr algn="dist">
              <a:lnSpc>
                <a:spcPct val="110000"/>
              </a:lnSpc>
              <a:buClrTx/>
              <a:buSzTx/>
              <a:buFontTx/>
            </a:pPr>
            <a:r>
              <a:rPr lang="en-MY" altLang="zh-CN" sz="2400" b="1" dirty="0">
                <a:solidFill>
                  <a:schemeClr val="tx1"/>
                </a:solidFill>
                <a:latin typeface="Times New Roman" panose="02020603050405020304" charset="0"/>
                <a:cs typeface="Times New Roman" panose="02020603050405020304" charset="0"/>
                <a:sym typeface="+mn-ea"/>
              </a:rPr>
              <a:t>Background</a:t>
            </a:r>
            <a:endParaRPr lang="en-MY" altLang="zh-CN" sz="2400" b="1" dirty="0">
              <a:solidFill>
                <a:schemeClr val="tx1"/>
              </a:solidFill>
              <a:latin typeface="Times New Roman" panose="02020603050405020304" charset="0"/>
              <a:ea typeface="汉仪大黑简" panose="02010600000101010101" charset="-122"/>
              <a:cs typeface="Times New Roman" panose="02020603050405020304" charset="0"/>
              <a:sym typeface="+mn-ea"/>
            </a:endParaRPr>
          </a:p>
        </p:txBody>
      </p:sp>
      <p:sp>
        <p:nvSpPr>
          <p:cNvPr id="11" name="文本框 10"/>
          <p:cNvSpPr txBox="1"/>
          <p:nvPr>
            <p:custDataLst>
              <p:tags r:id="rId2"/>
            </p:custDataLst>
          </p:nvPr>
        </p:nvSpPr>
        <p:spPr>
          <a:xfrm>
            <a:off x="963930" y="1791335"/>
            <a:ext cx="10008870" cy="3902607"/>
          </a:xfrm>
          <a:prstGeom prst="rect">
            <a:avLst/>
          </a:prstGeom>
          <a:noFill/>
          <a:ln w="9525">
            <a:noFill/>
          </a:ln>
        </p:spPr>
        <p:txBody>
          <a:bodyPr wrap="square">
            <a:spAutoFit/>
          </a:bodyPr>
          <a:lstStyle/>
          <a:p>
            <a:pPr indent="0" algn="just">
              <a:lnSpc>
                <a:spcPct val="90000"/>
              </a:lnSpc>
              <a:spcBef>
                <a:spcPts val="1200"/>
              </a:spcBef>
            </a:pPr>
            <a:r>
              <a:rPr lang="en-US" sz="2400" b="0" dirty="0">
                <a:latin typeface="Times New Roman" panose="02020603050405020304" charset="0"/>
              </a:rPr>
              <a:t>Energy is an integral part of the material foundation and driving force for the progress of human civilization, significant to national economy, people’s livelihood and national security. Since the 21</a:t>
            </a:r>
            <a:r>
              <a:rPr lang="en-US" sz="2400" b="0" baseline="30000" dirty="0">
                <a:latin typeface="Times New Roman" panose="02020603050405020304" charset="0"/>
              </a:rPr>
              <a:t>st</a:t>
            </a:r>
            <a:r>
              <a:rPr lang="en-US" sz="2400" b="0" dirty="0">
                <a:latin typeface="Times New Roman" panose="02020603050405020304" charset="0"/>
              </a:rPr>
              <a:t> century, the global response to climate change has embarked on a new journey, with more than 130 countries and regions, including China, the EU, the U.S., and Japan, putting forward carbon neutrality goals. </a:t>
            </a:r>
          </a:p>
          <a:p>
            <a:pPr indent="0" algn="just">
              <a:lnSpc>
                <a:spcPct val="90000"/>
              </a:lnSpc>
              <a:spcBef>
                <a:spcPts val="1200"/>
              </a:spcBef>
            </a:pPr>
            <a:r>
              <a:rPr lang="en-US" sz="2400" b="0" dirty="0">
                <a:latin typeface="Times New Roman" panose="02020603050405020304" charset="0"/>
              </a:rPr>
              <a:t>Both the technology and economy of renewable energy are improved. Renewable energy generation, including wind, solar and biomass power, has made a leap forward, growing dozens of times in size, with renewable energy providing about 60% of the global new electricity generation in the past five years.</a:t>
            </a:r>
            <a:endParaRPr lang="en-US" altLang="en-US" sz="2400" b="0" dirty="0">
              <a:latin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1117600" y="1247140"/>
            <a:ext cx="9923145" cy="941705"/>
          </a:xfrm>
          <a:prstGeom prst="roundRect">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grpSp>
        <p:nvGrpSpPr>
          <p:cNvPr id="12290" name="373f196b-f0b4-4d1d-a561-37f59dd9ff9e" descr="OQAAAB+LCAAAAAAABACrVlIpqSxIVbJSCs5NLCpxyUxML0rM9SxJzVXSUfJMUbLKK83J0VFyysxLycxLdy/KLy0oVrKKjq0FALpUkis5AAAA"/>
          <p:cNvGrpSpPr>
            <a:grpSpLocks noChangeAspect="1"/>
          </p:cNvGrpSpPr>
          <p:nvPr/>
        </p:nvGrpSpPr>
        <p:grpSpPr>
          <a:xfrm>
            <a:off x="1371918" y="1762760"/>
            <a:ext cx="8851900" cy="4337050"/>
            <a:chOff x="1683597" y="1370619"/>
            <a:chExt cx="8852202" cy="4336942"/>
          </a:xfrm>
        </p:grpSpPr>
        <p:grpSp>
          <p:nvGrpSpPr>
            <p:cNvPr id="20"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7"/>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18"/>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19"/>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0"/>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1"/>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2"/>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3"/>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4"/>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5"/>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6"/>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7"/>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28"/>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29"/>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0"/>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1"/>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2"/>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3"/>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4"/>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5"/>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6"/>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7"/>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38"/>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39"/>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0"/>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1"/>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2"/>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3"/>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4"/>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5"/>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6"/>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7"/>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48"/>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49"/>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0"/>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1"/>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2"/>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3"/>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4"/>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5"/>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6"/>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7"/>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58"/>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59"/>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0"/>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1"/>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2"/>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3"/>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4"/>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5"/>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6"/>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7"/>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68"/>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69"/>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0"/>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1"/>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2"/>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3"/>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4"/>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5"/>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6"/>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7"/>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78"/>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79"/>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0"/>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1"/>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2"/>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3"/>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4"/>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5"/>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6"/>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7"/>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88"/>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89"/>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0"/>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1"/>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2"/>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3"/>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4"/>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5"/>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6"/>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7"/>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98"/>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99"/>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0"/>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1"/>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2"/>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3"/>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4"/>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5"/>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6"/>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7"/>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08"/>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09"/>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0"/>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1"/>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2"/>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3"/>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4"/>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5"/>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6"/>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7"/>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18"/>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19"/>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0"/>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1"/>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2"/>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3"/>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3"/>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4"/>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5"/>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6"/>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7"/>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8"/>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9"/>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0"/>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1"/>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2"/>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3"/>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4"/>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5"/>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6"/>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cxnSp>
        <p:nvCxnSpPr>
          <p:cNvPr id="15" name="直接连接符 14"/>
          <p:cNvCxnSpPr/>
          <p:nvPr/>
        </p:nvCxnSpPr>
        <p:spPr>
          <a:xfrm>
            <a:off x="4036060" y="2263775"/>
            <a:ext cx="1905" cy="2577465"/>
          </a:xfrm>
          <a:prstGeom prst="line">
            <a:avLst/>
          </a:prstGeom>
          <a:ln>
            <a:solidFill>
              <a:srgbClr val="44A9CB"/>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4537075" y="2446655"/>
            <a:ext cx="6725920" cy="2435860"/>
          </a:xfrm>
          <a:prstGeom prst="rect">
            <a:avLst/>
          </a:prstGeom>
          <a:noFill/>
          <a:ln w="9525">
            <a:noFill/>
          </a:ln>
        </p:spPr>
        <p:txBody>
          <a:bodyPr wrap="square">
            <a:noAutofit/>
          </a:bodyPr>
          <a:lstStyle/>
          <a:p>
            <a:pPr indent="0"/>
            <a:r>
              <a:rPr lang="en-US">
                <a:latin typeface="Times New Roman" panose="02020603050405020304" charset="0"/>
                <a:sym typeface="+mn-ea"/>
              </a:rPr>
              <a:t>In 2021,China has submitted two documents on its nationally determined contributions (NDCs) and long-term emission control strategies to the secretariat of the United Nations Framework Convention on Climate Change:The two documents, titled "China's Achievements, New Goals and New Measures for Nationally Determined Contributions" and "China's Mid-Century Long-Term Low Greenhouse Gas Emission Development Strategy,"</a:t>
            </a:r>
          </a:p>
          <a:p>
            <a:pPr indent="0"/>
            <a:endParaRPr lang="en-US" b="0">
              <a:latin typeface="Times New Roman" panose="02020603050405020304" charset="0"/>
            </a:endParaRPr>
          </a:p>
          <a:p>
            <a:pPr indent="0"/>
            <a:endParaRPr lang="en-US" b="0">
              <a:latin typeface="Times New Roman" panose="02020603050405020304" charset="0"/>
            </a:endParaRPr>
          </a:p>
        </p:txBody>
      </p:sp>
      <p:sp>
        <p:nvSpPr>
          <p:cNvPr id="2" name="文本框 1"/>
          <p:cNvSpPr txBox="1"/>
          <p:nvPr/>
        </p:nvSpPr>
        <p:spPr>
          <a:xfrm>
            <a:off x="1151255" y="1347098"/>
            <a:ext cx="10050780" cy="993775"/>
          </a:xfrm>
          <a:prstGeom prst="rect">
            <a:avLst/>
          </a:prstGeom>
          <a:noFill/>
        </p:spPr>
        <p:txBody>
          <a:bodyPr wrap="square" rtlCol="0" anchor="t">
            <a:noAutofit/>
          </a:bodyPr>
          <a:lstStyle/>
          <a:p>
            <a:r>
              <a:rPr lang="en-US" sz="2000" dirty="0">
                <a:latin typeface="Times New Roman" panose="02020603050405020304" charset="0"/>
                <a:sym typeface="+mn-ea"/>
              </a:rPr>
              <a:t>China aims to: Peak carbon dioxide emissions before 2030 and achieve carbon neutrality before 2060.Bring its total installed capacity of wind and solar power to over 1.2 billion kW by 2030.</a:t>
            </a:r>
          </a:p>
        </p:txBody>
      </p:sp>
      <p:sp>
        <p:nvSpPr>
          <p:cNvPr id="7" name="文本框 6"/>
          <p:cNvSpPr txBox="1"/>
          <p:nvPr/>
        </p:nvSpPr>
        <p:spPr>
          <a:xfrm>
            <a:off x="1576070" y="2587625"/>
            <a:ext cx="2287270" cy="1476375"/>
          </a:xfrm>
          <a:prstGeom prst="rect">
            <a:avLst/>
          </a:prstGeom>
          <a:noFill/>
        </p:spPr>
        <p:txBody>
          <a:bodyPr wrap="square" rtlCol="0" anchor="t">
            <a:spAutoFit/>
          </a:bodyPr>
          <a:lstStyle/>
          <a:p>
            <a:pPr indent="0"/>
            <a:r>
              <a:rPr lang="en-US" dirty="0">
                <a:latin typeface="Times New Roman" panose="02020603050405020304" charset="0"/>
                <a:sym typeface="+mn-ea"/>
              </a:rPr>
              <a:t>In 2021, China announced that it will not build new coal-fired power projects abroad. </a:t>
            </a:r>
            <a:endParaRPr lang="en-US" altLang="en-US" dirty="0">
              <a:latin typeface="Times New Roman" panose="02020603050405020304" charset="0"/>
              <a:sym typeface="+mn-ea"/>
            </a:endParaRPr>
          </a:p>
        </p:txBody>
      </p:sp>
      <p:sp>
        <p:nvSpPr>
          <p:cNvPr id="16" name="文本框 15"/>
          <p:cNvSpPr txBox="1"/>
          <p:nvPr/>
        </p:nvSpPr>
        <p:spPr>
          <a:xfrm>
            <a:off x="1223010" y="5085715"/>
            <a:ext cx="10310495" cy="706755"/>
          </a:xfrm>
          <a:prstGeom prst="rect">
            <a:avLst/>
          </a:prstGeom>
          <a:noFill/>
          <a:ln w="9525">
            <a:noFill/>
          </a:ln>
        </p:spPr>
        <p:txBody>
          <a:bodyPr wrap="square">
            <a:spAutoFit/>
          </a:bodyPr>
          <a:lstStyle/>
          <a:p>
            <a:pPr indent="0"/>
            <a:r>
              <a:rPr lang="en-US" sz="2000" b="0">
                <a:latin typeface="Times New Roman" panose="02020603050405020304" charset="0"/>
              </a:rPr>
              <a:t>Representing the Chinese government’s relentless efforts to fulfill its international commitments of emission reduction.</a:t>
            </a:r>
            <a:endParaRPr lang="en-US" altLang="en-US" sz="2000" b="0">
              <a:latin typeface="Times New Roman" panose="02020603050405020304" charset="0"/>
            </a:endParaRPr>
          </a:p>
        </p:txBody>
      </p:sp>
      <p:sp>
        <p:nvSpPr>
          <p:cNvPr id="19" name="文本框 18"/>
          <p:cNvSpPr txBox="1"/>
          <p:nvPr>
            <p:custDataLst>
              <p:tags r:id="rId2"/>
            </p:custDataLst>
          </p:nvPr>
        </p:nvSpPr>
        <p:spPr>
          <a:xfrm>
            <a:off x="1372235" y="408305"/>
            <a:ext cx="2291080" cy="497205"/>
          </a:xfrm>
          <a:prstGeom prst="rect">
            <a:avLst/>
          </a:prstGeom>
          <a:noFill/>
        </p:spPr>
        <p:txBody>
          <a:bodyPr wrap="square" rtlCol="0">
            <a:spAutoFit/>
          </a:bodyPr>
          <a:lstStyle/>
          <a:p>
            <a:pPr algn="dist">
              <a:lnSpc>
                <a:spcPct val="110000"/>
              </a:lnSpc>
              <a:buClrTx/>
              <a:buSzTx/>
              <a:buFontTx/>
            </a:pPr>
            <a:r>
              <a:rPr lang="en-MY" altLang="zh-CN" sz="2400" b="1" dirty="0">
                <a:solidFill>
                  <a:schemeClr val="tx1"/>
                </a:solidFill>
                <a:latin typeface="Times New Roman" panose="02020603050405020304" charset="0"/>
                <a:cs typeface="Times New Roman" panose="02020603050405020304" charset="0"/>
                <a:sym typeface="+mn-ea"/>
              </a:rPr>
              <a:t>Background</a:t>
            </a:r>
            <a:endParaRPr lang="en-MY" altLang="zh-CN" sz="2400" b="1" dirty="0">
              <a:solidFill>
                <a:schemeClr val="tx1"/>
              </a:solidFill>
              <a:latin typeface="Times New Roman" panose="02020603050405020304" charset="0"/>
              <a:ea typeface="汉仪大黑简" panose="02010600000101010101" charset="-122"/>
              <a:cs typeface="Times New Roman" panose="0202060305040502030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9" name="文本框 18"/>
          <p:cNvSpPr txBox="1"/>
          <p:nvPr>
            <p:custDataLst>
              <p:tags r:id="rId1"/>
            </p:custDataLst>
          </p:nvPr>
        </p:nvSpPr>
        <p:spPr>
          <a:xfrm>
            <a:off x="1372235" y="408305"/>
            <a:ext cx="2291080" cy="497205"/>
          </a:xfrm>
          <a:prstGeom prst="rect">
            <a:avLst/>
          </a:prstGeom>
          <a:noFill/>
        </p:spPr>
        <p:txBody>
          <a:bodyPr wrap="square" rtlCol="0">
            <a:spAutoFit/>
          </a:bodyPr>
          <a:lstStyle/>
          <a:p>
            <a:pPr algn="dist">
              <a:lnSpc>
                <a:spcPct val="110000"/>
              </a:lnSpc>
              <a:buClrTx/>
              <a:buSzTx/>
              <a:buFontTx/>
            </a:pPr>
            <a:r>
              <a:rPr lang="en-MY" altLang="zh-CN" sz="2400" b="1" dirty="0">
                <a:solidFill>
                  <a:schemeClr val="tx1"/>
                </a:solidFill>
                <a:latin typeface="Times New Roman" panose="02020603050405020304" charset="0"/>
                <a:cs typeface="Times New Roman" panose="02020603050405020304" charset="0"/>
                <a:sym typeface="+mn-ea"/>
              </a:rPr>
              <a:t>Background</a:t>
            </a:r>
            <a:endParaRPr lang="en-MY" altLang="zh-CN" sz="2400" b="1" dirty="0">
              <a:solidFill>
                <a:schemeClr val="tx1"/>
              </a:solidFill>
              <a:latin typeface="Times New Roman" panose="02020603050405020304" charset="0"/>
              <a:ea typeface="汉仪大黑简" panose="02010600000101010101" charset="-122"/>
              <a:cs typeface="Times New Roman" panose="02020603050405020304" charset="0"/>
              <a:sym typeface="+mn-ea"/>
            </a:endParaRPr>
          </a:p>
        </p:txBody>
      </p:sp>
      <p:sp>
        <p:nvSpPr>
          <p:cNvPr id="4" name="文本框 3"/>
          <p:cNvSpPr txBox="1"/>
          <p:nvPr>
            <p:custDataLst>
              <p:tags r:id="rId2"/>
            </p:custDataLst>
          </p:nvPr>
        </p:nvSpPr>
        <p:spPr>
          <a:xfrm>
            <a:off x="1228090" y="1087755"/>
            <a:ext cx="10408285" cy="460375"/>
          </a:xfrm>
          <a:prstGeom prst="rect">
            <a:avLst/>
          </a:prstGeom>
          <a:noFill/>
        </p:spPr>
        <p:txBody>
          <a:bodyPr wrap="square" rtlCol="0">
            <a:spAutoFit/>
          </a:bodyPr>
          <a:lstStyle/>
          <a:p>
            <a:r>
              <a:rPr lang="en-US" altLang="zh-CN" sz="2400" b="1" dirty="0">
                <a:solidFill>
                  <a:srgbClr val="000000"/>
                </a:solidFill>
                <a:latin typeface="Times New Roman" panose="02020603050405020304" charset="0"/>
                <a:ea typeface="宋体" panose="02010600030101010101" pitchFamily="2" charset="-122"/>
                <a:cs typeface="Times New Roman" panose="02020603050405020304" charset="0"/>
                <a:sym typeface="+mn-ea"/>
              </a:rPr>
              <a:t>China has achieved leapfrog development in renewable energy</a:t>
            </a:r>
          </a:p>
        </p:txBody>
      </p:sp>
      <p:cxnSp>
        <p:nvCxnSpPr>
          <p:cNvPr id="5" name="直接连接符 4"/>
          <p:cNvCxnSpPr/>
          <p:nvPr>
            <p:custDataLst>
              <p:tags r:id="rId3"/>
            </p:custDataLst>
          </p:nvPr>
        </p:nvCxnSpPr>
        <p:spPr>
          <a:xfrm flipV="1">
            <a:off x="1196975" y="1548130"/>
            <a:ext cx="10439400" cy="25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矩形 6"/>
          <p:cNvSpPr>
            <a:spLocks noChangeArrowheads="1"/>
          </p:cNvSpPr>
          <p:nvPr>
            <p:custDataLst>
              <p:tags r:id="rId4"/>
            </p:custDataLst>
          </p:nvPr>
        </p:nvSpPr>
        <p:spPr bwMode="auto">
          <a:xfrm>
            <a:off x="950595" y="1730375"/>
            <a:ext cx="6243320" cy="40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auto">
              <a:lnSpc>
                <a:spcPts val="2300"/>
              </a:lnSpc>
              <a:spcAft>
                <a:spcPts val="600"/>
              </a:spcAft>
              <a:buClr>
                <a:srgbClr val="00B050"/>
              </a:buClr>
              <a:buFont typeface="Wingdings" panose="05000000000000000000" charset="0"/>
              <a:buChar char="p"/>
            </a:pPr>
            <a:r>
              <a:rPr lang="en-US" altLang="zh-CN" sz="2000" dirty="0">
                <a:latin typeface="Times New Roman" panose="02020603050405020304" charset="0"/>
                <a:ea typeface="宋体" panose="02010600030101010101" pitchFamily="2" charset="-122"/>
                <a:cs typeface="Times New Roman" panose="02020603050405020304" charset="0"/>
              </a:rPr>
              <a:t>By 2022, the proportion of non-fossil energy consumption reached 17.5%.</a:t>
            </a:r>
          </a:p>
          <a:p>
            <a:pPr marL="342900" indent="-342900" algn="just" fontAlgn="auto">
              <a:lnSpc>
                <a:spcPts val="2300"/>
              </a:lnSpc>
              <a:spcAft>
                <a:spcPts val="600"/>
              </a:spcAft>
              <a:buClr>
                <a:srgbClr val="00B050"/>
              </a:buClr>
              <a:buFont typeface="Wingdings" panose="05000000000000000000" charset="0"/>
              <a:buChar char="p"/>
            </a:pPr>
            <a:r>
              <a:rPr lang="en-US" altLang="zh-CN" sz="2000" dirty="0">
                <a:latin typeface="Times New Roman" panose="02020603050405020304" charset="0"/>
                <a:ea typeface="宋体" panose="02010600030101010101" pitchFamily="2" charset="-122"/>
                <a:cs typeface="Times New Roman" panose="02020603050405020304" charset="0"/>
              </a:rPr>
              <a:t>The proportion of coal consumption was 56.2%.</a:t>
            </a:r>
          </a:p>
          <a:p>
            <a:pPr marL="342900" indent="-342900" algn="just" fontAlgn="auto">
              <a:lnSpc>
                <a:spcPts val="2300"/>
              </a:lnSpc>
              <a:spcAft>
                <a:spcPts val="600"/>
              </a:spcAft>
              <a:buClr>
                <a:srgbClr val="00B050"/>
              </a:buClr>
              <a:buFont typeface="Wingdings" panose="05000000000000000000" charset="0"/>
              <a:buChar char="p"/>
            </a:pPr>
            <a:r>
              <a:rPr lang="en-US" altLang="zh-CN" sz="2000" dirty="0">
                <a:latin typeface="Times New Roman" panose="02020603050405020304" charset="0"/>
                <a:ea typeface="宋体" panose="02010600030101010101" pitchFamily="2" charset="-122"/>
                <a:cs typeface="Times New Roman" panose="02020603050405020304" charset="0"/>
              </a:rPr>
              <a:t>The installed capacity of hydropower, wind power, photovoltaic, biomass power generation and nuclear power under construction ranked first in the world, and the installed capacity of non-fossil energy power generation was 1.27 billion kilowatts, accounting for 49.6% of the total installed capacity, including 410 million kilowatts of hydropower, 55.53 million kilowatts of nuclear power, 365 million kilowatts of grid-connected wind power, and 390 million kilowatts of grid-connected solar power. </a:t>
            </a:r>
          </a:p>
        </p:txBody>
      </p:sp>
      <p:pic>
        <p:nvPicPr>
          <p:cNvPr id="13" name="图片 12"/>
          <p:cNvPicPr>
            <a:picLocks noChangeAspect="1"/>
          </p:cNvPicPr>
          <p:nvPr>
            <p:custDataLst>
              <p:tags r:id="rId5"/>
            </p:custDataLst>
          </p:nvPr>
        </p:nvPicPr>
        <p:blipFill>
          <a:blip r:embed="rId7"/>
          <a:stretch>
            <a:fillRect/>
          </a:stretch>
        </p:blipFill>
        <p:spPr>
          <a:xfrm>
            <a:off x="7431405" y="1644650"/>
            <a:ext cx="4140200" cy="48406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19" name="文本框 18"/>
          <p:cNvSpPr txBox="1"/>
          <p:nvPr>
            <p:custDataLst>
              <p:tags r:id="rId1"/>
            </p:custDataLst>
          </p:nvPr>
        </p:nvSpPr>
        <p:spPr>
          <a:xfrm>
            <a:off x="1372235" y="408305"/>
            <a:ext cx="2291080" cy="497205"/>
          </a:xfrm>
          <a:prstGeom prst="rect">
            <a:avLst/>
          </a:prstGeom>
          <a:noFill/>
        </p:spPr>
        <p:txBody>
          <a:bodyPr wrap="square" rtlCol="0">
            <a:spAutoFit/>
          </a:bodyPr>
          <a:lstStyle/>
          <a:p>
            <a:pPr algn="dist">
              <a:lnSpc>
                <a:spcPct val="110000"/>
              </a:lnSpc>
              <a:buClrTx/>
              <a:buSzTx/>
              <a:buFontTx/>
            </a:pPr>
            <a:r>
              <a:rPr lang="en-MY" altLang="zh-CN" sz="2400" b="1" dirty="0">
                <a:solidFill>
                  <a:schemeClr val="tx1"/>
                </a:solidFill>
                <a:latin typeface="Times New Roman" panose="02020603050405020304" charset="0"/>
                <a:cs typeface="Times New Roman" panose="02020603050405020304" charset="0"/>
                <a:sym typeface="+mn-ea"/>
              </a:rPr>
              <a:t>Background</a:t>
            </a:r>
            <a:endParaRPr lang="en-MY" altLang="zh-CN" sz="2400" b="1" dirty="0">
              <a:solidFill>
                <a:schemeClr val="tx1"/>
              </a:solidFill>
              <a:latin typeface="Times New Roman" panose="02020603050405020304" charset="0"/>
              <a:ea typeface="汉仪大黑简" panose="02010600000101010101" charset="-122"/>
              <a:cs typeface="Times New Roman" panose="02020603050405020304" charset="0"/>
              <a:sym typeface="+mn-ea"/>
            </a:endParaRPr>
          </a:p>
        </p:txBody>
      </p:sp>
      <p:sp>
        <p:nvSpPr>
          <p:cNvPr id="4" name="文本框 3"/>
          <p:cNvSpPr txBox="1"/>
          <p:nvPr>
            <p:custDataLst>
              <p:tags r:id="rId2"/>
            </p:custDataLst>
          </p:nvPr>
        </p:nvSpPr>
        <p:spPr>
          <a:xfrm>
            <a:off x="1222375" y="996315"/>
            <a:ext cx="10408285" cy="460375"/>
          </a:xfrm>
          <a:prstGeom prst="rect">
            <a:avLst/>
          </a:prstGeom>
          <a:noFill/>
        </p:spPr>
        <p:txBody>
          <a:bodyPr wrap="square" rtlCol="0">
            <a:spAutoFit/>
          </a:bodyPr>
          <a:lstStyle/>
          <a:p>
            <a:r>
              <a:rPr lang="en-US" altLang="zh-CN" sz="2400" b="1" dirty="0">
                <a:solidFill>
                  <a:srgbClr val="000000"/>
                </a:solidFill>
                <a:latin typeface="Times New Roman" panose="02020603050405020304" charset="0"/>
                <a:ea typeface="宋体" panose="02010600030101010101" pitchFamily="2" charset="-122"/>
                <a:cs typeface="Times New Roman" panose="02020603050405020304" charset="0"/>
                <a:sym typeface="+mn-ea"/>
              </a:rPr>
              <a:t>China has achieved leapfrog development in renewable energy</a:t>
            </a:r>
          </a:p>
        </p:txBody>
      </p:sp>
      <p:cxnSp>
        <p:nvCxnSpPr>
          <p:cNvPr id="5" name="直接连接符 4"/>
          <p:cNvCxnSpPr/>
          <p:nvPr>
            <p:custDataLst>
              <p:tags r:id="rId3"/>
            </p:custDataLst>
          </p:nvPr>
        </p:nvCxnSpPr>
        <p:spPr>
          <a:xfrm flipV="1">
            <a:off x="1196975" y="1548130"/>
            <a:ext cx="10439400" cy="25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矩形 6"/>
          <p:cNvSpPr>
            <a:spLocks noChangeArrowheads="1"/>
          </p:cNvSpPr>
          <p:nvPr>
            <p:custDataLst>
              <p:tags r:id="rId4"/>
            </p:custDataLst>
          </p:nvPr>
        </p:nvSpPr>
        <p:spPr bwMode="auto">
          <a:xfrm>
            <a:off x="950595" y="1664970"/>
            <a:ext cx="10195560" cy="400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auto">
              <a:lnSpc>
                <a:spcPts val="2300"/>
              </a:lnSpc>
              <a:spcAft>
                <a:spcPts val="600"/>
              </a:spcAft>
              <a:buClr>
                <a:srgbClr val="00B050"/>
              </a:buClr>
              <a:buFont typeface="Wingdings" panose="05000000000000000000" charset="0"/>
              <a:buChar char="p"/>
            </a:pPr>
            <a:r>
              <a:rPr lang="en-US" altLang="zh-CN" sz="2400" dirty="0">
                <a:latin typeface="Times New Roman" panose="02020603050405020304" charset="0"/>
                <a:ea typeface="宋体" panose="02010600030101010101" pitchFamily="2" charset="-122"/>
                <a:cs typeface="Times New Roman" panose="02020603050405020304" charset="0"/>
              </a:rPr>
              <a:t>In 2022, China's renewable energy generation was equivalent to a reduction of 2.26 billion tons of domestic carbon dioxide emissions. China's exports of wind power and photovoltaic products helped other countries reduce emissions by approximately 573 million tons.The two figures added up to 2.83 billion tonnes of emissions, or about 41 percent of the world's total carbon emissions reduction converted from renewable energy, data from the administration shows.</a:t>
            </a:r>
          </a:p>
          <a:p>
            <a:pPr marL="342900" indent="-342900" algn="just" fontAlgn="auto">
              <a:lnSpc>
                <a:spcPts val="2300"/>
              </a:lnSpc>
              <a:spcAft>
                <a:spcPts val="600"/>
              </a:spcAft>
              <a:buClr>
                <a:srgbClr val="00B050"/>
              </a:buClr>
              <a:buFont typeface="Wingdings" panose="05000000000000000000" charset="0"/>
              <a:buChar char="p"/>
            </a:pPr>
            <a:r>
              <a:rPr lang="en-US" altLang="zh-CN" sz="2400" dirty="0">
                <a:latin typeface="Times New Roman" panose="02020603050405020304" charset="0"/>
                <a:ea typeface="宋体" panose="02010600030101010101" pitchFamily="2" charset="-122"/>
                <a:cs typeface="Times New Roman" panose="02020603050405020304" charset="0"/>
              </a:rPr>
              <a:t>the Chinese government has allocated more than 600 billion yuan in renewable energy power generation subsidy funds. Since 2011, China has gradually reduced subsidies for photovoltaic power generation and wind power generation, and the rate of reduction has accelerated since 2016, and has basically been completely canceled. However, the supply of photovoltaic and wind power expands rapidly as the cost of technology decreases.</a:t>
            </a:r>
          </a:p>
        </p:txBody>
      </p:sp>
      <p:grpSp>
        <p:nvGrpSpPr>
          <p:cNvPr id="12290" name="373f196b-f0b4-4d1d-a561-37f59dd9ff9e" descr="OQAAAB+LCAAAAAAABACrVlIpqSxIVbJSCs5NLCpxyUxML0rM9SxJzVXSUfJMUbLKK83J0VFyysxLycxLdy/KLy0oVrKKjq0FALpUkis5AAAA"/>
          <p:cNvGrpSpPr>
            <a:grpSpLocks noChangeAspect="1"/>
          </p:cNvGrpSpPr>
          <p:nvPr/>
        </p:nvGrpSpPr>
        <p:grpSpPr>
          <a:xfrm>
            <a:off x="1371918" y="1762760"/>
            <a:ext cx="8851900" cy="4337050"/>
            <a:chOff x="1683597" y="1370619"/>
            <a:chExt cx="8852202" cy="4336942"/>
          </a:xfrm>
        </p:grpSpPr>
        <p:grpSp>
          <p:nvGrpSpPr>
            <p:cNvPr id="20"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9"/>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20"/>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21"/>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2"/>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3"/>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4"/>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5"/>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6"/>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7"/>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8"/>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9"/>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30"/>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31"/>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2"/>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3"/>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4"/>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5"/>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6"/>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7"/>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8"/>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9"/>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40"/>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41"/>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2"/>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3"/>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4"/>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5"/>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6"/>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7"/>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8"/>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9"/>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50"/>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51"/>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2"/>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3"/>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4"/>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5"/>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6"/>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7"/>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8"/>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9"/>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60"/>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61"/>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2"/>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3"/>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4"/>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5"/>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6"/>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7"/>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8"/>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9"/>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70"/>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71"/>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2"/>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3"/>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4"/>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5"/>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6"/>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7"/>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8"/>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9"/>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80"/>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81"/>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2"/>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3"/>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4"/>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5"/>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6"/>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7"/>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8"/>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9"/>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90"/>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91"/>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2"/>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3"/>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4"/>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5"/>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6"/>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7"/>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8"/>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9"/>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100"/>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101"/>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2"/>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3"/>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4"/>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5"/>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6"/>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7"/>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8"/>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9"/>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10"/>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11"/>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2"/>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3"/>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4"/>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5"/>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6"/>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7"/>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8"/>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9"/>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20"/>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21"/>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2"/>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3"/>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4"/>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5"/>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5"/>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6"/>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7"/>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8"/>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9"/>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10"/>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11"/>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2"/>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3"/>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4"/>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5"/>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6"/>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7"/>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8"/>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4335" y="1419225"/>
            <a:ext cx="11403965" cy="4932045"/>
          </a:xfrm>
          <a:prstGeom prst="rect">
            <a:avLst/>
          </a:prstGeom>
          <a:solidFill>
            <a:srgbClr val="7BC8E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pic>
        <p:nvPicPr>
          <p:cNvPr id="106" name="图片 105"/>
          <p:cNvPicPr/>
          <p:nvPr/>
        </p:nvPicPr>
        <p:blipFill>
          <a:blip r:embed="rId4">
            <a:clrChange>
              <a:clrFrom>
                <a:srgbClr val="FDFDFD">
                  <a:alpha val="100000"/>
                </a:srgbClr>
              </a:clrFrom>
              <a:clrTo>
                <a:srgbClr val="FDFDFD">
                  <a:alpha val="100000"/>
                  <a:alpha val="0"/>
                </a:srgbClr>
              </a:clrTo>
            </a:clrChange>
          </a:blip>
          <a:srcRect b="54776"/>
          <a:stretch>
            <a:fillRect/>
          </a:stretch>
        </p:blipFill>
        <p:spPr>
          <a:xfrm>
            <a:off x="394335" y="4429760"/>
            <a:ext cx="11402695" cy="2094230"/>
          </a:xfrm>
          <a:prstGeom prst="rect">
            <a:avLst/>
          </a:prstGeom>
          <a:noFill/>
          <a:ln w="9525">
            <a:noFill/>
          </a:ln>
        </p:spPr>
      </p:pic>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cxnSp>
        <p:nvCxnSpPr>
          <p:cNvPr id="16" name="直接连接符 15"/>
          <p:cNvCxnSpPr/>
          <p:nvPr/>
        </p:nvCxnSpPr>
        <p:spPr>
          <a:xfrm flipH="1">
            <a:off x="6009640" y="1647190"/>
            <a:ext cx="0" cy="34791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
            </p:custDataLst>
          </p:nvPr>
        </p:nvSpPr>
        <p:spPr>
          <a:xfrm>
            <a:off x="137223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21" name="文本框 20"/>
          <p:cNvSpPr txBox="1"/>
          <p:nvPr/>
        </p:nvSpPr>
        <p:spPr>
          <a:xfrm>
            <a:off x="619125" y="2122805"/>
            <a:ext cx="5112385" cy="2306955"/>
          </a:xfrm>
          <a:prstGeom prst="rect">
            <a:avLst/>
          </a:prstGeom>
          <a:noFill/>
          <a:ln w="9525">
            <a:noFill/>
          </a:ln>
        </p:spPr>
        <p:txBody>
          <a:bodyPr wrap="square">
            <a:spAutoFit/>
          </a:bodyPr>
          <a:lstStyle/>
          <a:p>
            <a:pPr indent="0"/>
            <a:r>
              <a:rPr lang="en-US" b="0">
                <a:latin typeface="Times New Roman" panose="02020603050405020304" charset="0"/>
              </a:rPr>
              <a:t>To inspect and assess the development of renewable energy such as wind, solar and biomass power in a more comprehensive and systematic manner, the National Audit office of China has conducted special audits on renewable energy in recent years, to promote the better and faster development of the industry, reveal typical issues and provide feasible suggestions. </a:t>
            </a:r>
            <a:endParaRPr lang="en-US" altLang="en-US" b="0">
              <a:latin typeface="Times New Roman" panose="02020603050405020304" charset="0"/>
            </a:endParaRPr>
          </a:p>
        </p:txBody>
      </p:sp>
      <p:sp>
        <p:nvSpPr>
          <p:cNvPr id="22" name="文本框 21"/>
          <p:cNvSpPr txBox="1"/>
          <p:nvPr>
            <p:custDataLst>
              <p:tags r:id="rId2"/>
            </p:custDataLst>
          </p:nvPr>
        </p:nvSpPr>
        <p:spPr>
          <a:xfrm>
            <a:off x="6287770" y="2122805"/>
            <a:ext cx="5112385" cy="2306955"/>
          </a:xfrm>
          <a:prstGeom prst="rect">
            <a:avLst/>
          </a:prstGeom>
          <a:noFill/>
          <a:ln w="9525">
            <a:noFill/>
          </a:ln>
        </p:spPr>
        <p:txBody>
          <a:bodyPr wrap="square">
            <a:spAutoFit/>
          </a:bodyPr>
          <a:lstStyle/>
          <a:p>
            <a:pPr indent="0"/>
            <a:r>
              <a:rPr lang="en-US" b="0">
                <a:latin typeface="Times New Roman" panose="02020603050405020304" charset="0"/>
              </a:rPr>
              <a:t>This audit basically followed the five major steps set out in the Sustainable Energy Auditing: Guidance for Supreme Audit Institutions, i.e., clarifying renewable energy issues and its social, economic and environmental impacts, understanding government attitudes, policies and measures on renewable energy, selecting audit topics, formulating audit plans, conducting the audit and reporting the results.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grpSp>
        <p:nvGrpSpPr>
          <p:cNvPr id="14" name="组合 13"/>
          <p:cNvGrpSpPr/>
          <p:nvPr/>
        </p:nvGrpSpPr>
        <p:grpSpPr>
          <a:xfrm>
            <a:off x="4060758" y="1406544"/>
            <a:ext cx="3813950" cy="3789032"/>
            <a:chOff x="5937" y="2411"/>
            <a:chExt cx="6716" cy="6545"/>
          </a:xfrm>
        </p:grpSpPr>
        <p:grpSp>
          <p:nvGrpSpPr>
            <p:cNvPr id="9" name="组合 8"/>
            <p:cNvGrpSpPr/>
            <p:nvPr/>
          </p:nvGrpSpPr>
          <p:grpSpPr>
            <a:xfrm>
              <a:off x="5937" y="2411"/>
              <a:ext cx="6716" cy="6545"/>
              <a:chOff x="4541" y="1321"/>
              <a:chExt cx="6716" cy="6545"/>
            </a:xfrm>
          </p:grpSpPr>
          <p:sp>
            <p:nvSpPr>
              <p:cNvPr id="3" name="泪滴形 2"/>
              <p:cNvSpPr/>
              <p:nvPr/>
            </p:nvSpPr>
            <p:spPr>
              <a:xfrm>
                <a:off x="4541" y="4983"/>
                <a:ext cx="3111" cy="2883"/>
              </a:xfrm>
              <a:prstGeom prst="teardrop">
                <a:avLst/>
              </a:prstGeom>
              <a:solidFill>
                <a:srgbClr val="7BC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cs typeface="汉仪书宋二S" panose="00020600040101010101" charset="-122"/>
                </a:endParaRPr>
              </a:p>
            </p:txBody>
          </p:sp>
          <p:sp>
            <p:nvSpPr>
              <p:cNvPr id="4" name="泪滴形 3"/>
              <p:cNvSpPr/>
              <p:nvPr/>
            </p:nvSpPr>
            <p:spPr>
              <a:xfrm flipH="1">
                <a:off x="8046" y="4983"/>
                <a:ext cx="3111" cy="2883"/>
              </a:xfrm>
              <a:prstGeom prst="teardrop">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cs typeface="汉仪书宋二S" panose="00020600040101010101" charset="-122"/>
                </a:endParaRPr>
              </a:p>
            </p:txBody>
          </p:sp>
          <p:sp>
            <p:nvSpPr>
              <p:cNvPr id="7" name="泪滴形 6"/>
              <p:cNvSpPr/>
              <p:nvPr/>
            </p:nvSpPr>
            <p:spPr>
              <a:xfrm flipV="1">
                <a:off x="4541" y="1398"/>
                <a:ext cx="3111" cy="2883"/>
              </a:xfrm>
              <a:prstGeom prst="teardrop">
                <a:avLst/>
              </a:prstGeom>
              <a:solidFill>
                <a:srgbClr val="7BC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cs typeface="汉仪书宋二S" panose="00020600040101010101" charset="-122"/>
                </a:endParaRPr>
              </a:p>
            </p:txBody>
          </p:sp>
          <p:sp>
            <p:nvSpPr>
              <p:cNvPr id="8" name="泪滴形 7"/>
              <p:cNvSpPr/>
              <p:nvPr/>
            </p:nvSpPr>
            <p:spPr>
              <a:xfrm flipH="1" flipV="1">
                <a:off x="8146" y="1321"/>
                <a:ext cx="3111" cy="2883"/>
              </a:xfrm>
              <a:prstGeom prst="teardrop">
                <a:avLst/>
              </a:prstGeom>
              <a:solidFill>
                <a:srgbClr val="44A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cs typeface="汉仪书宋二S" panose="00020600040101010101" charset="-122"/>
                </a:endParaRPr>
              </a:p>
            </p:txBody>
          </p:sp>
        </p:grpSp>
        <p:sp>
          <p:nvSpPr>
            <p:cNvPr id="10" name="文本框 9"/>
            <p:cNvSpPr txBox="1"/>
            <p:nvPr/>
          </p:nvSpPr>
          <p:spPr>
            <a:xfrm>
              <a:off x="6689" y="3791"/>
              <a:ext cx="1308" cy="955"/>
            </a:xfrm>
            <a:prstGeom prst="rect">
              <a:avLst/>
            </a:prstGeom>
            <a:noFill/>
          </p:spPr>
          <p:txBody>
            <a:bodyPr wrap="square" rtlCol="0">
              <a:spAutoFit/>
            </a:bodyPr>
            <a:lstStyle/>
            <a:p>
              <a:r>
                <a:rPr lang="en-US" altLang="zh-CN" sz="3000" dirty="0">
                  <a:solidFill>
                    <a:schemeClr val="bg1"/>
                  </a:solidFill>
                  <a:cs typeface="汉仪书宋二S" panose="00020600040101010101" charset="-122"/>
                </a:rPr>
                <a:t>01</a:t>
              </a:r>
            </a:p>
          </p:txBody>
        </p:sp>
        <p:sp>
          <p:nvSpPr>
            <p:cNvPr id="11" name="文本框 10"/>
            <p:cNvSpPr txBox="1"/>
            <p:nvPr/>
          </p:nvSpPr>
          <p:spPr>
            <a:xfrm>
              <a:off x="10265" y="3811"/>
              <a:ext cx="1255" cy="957"/>
            </a:xfrm>
            <a:prstGeom prst="rect">
              <a:avLst/>
            </a:prstGeom>
            <a:noFill/>
          </p:spPr>
          <p:txBody>
            <a:bodyPr wrap="square" rtlCol="0">
              <a:spAutoFit/>
            </a:bodyPr>
            <a:lstStyle/>
            <a:p>
              <a:r>
                <a:rPr lang="en-US" altLang="zh-CN" sz="3000" dirty="0">
                  <a:solidFill>
                    <a:schemeClr val="bg1"/>
                  </a:solidFill>
                  <a:cs typeface="汉仪书宋二S" panose="00020600040101010101" charset="-122"/>
                </a:rPr>
                <a:t>02</a:t>
              </a:r>
            </a:p>
          </p:txBody>
        </p:sp>
        <p:sp>
          <p:nvSpPr>
            <p:cNvPr id="12" name="文本框 11"/>
            <p:cNvSpPr txBox="1"/>
            <p:nvPr/>
          </p:nvSpPr>
          <p:spPr>
            <a:xfrm>
              <a:off x="6944" y="6710"/>
              <a:ext cx="1466" cy="955"/>
            </a:xfrm>
            <a:prstGeom prst="rect">
              <a:avLst/>
            </a:prstGeom>
            <a:noFill/>
          </p:spPr>
          <p:txBody>
            <a:bodyPr wrap="square" rtlCol="0">
              <a:spAutoFit/>
            </a:bodyPr>
            <a:lstStyle/>
            <a:p>
              <a:r>
                <a:rPr lang="en-US" altLang="zh-CN" sz="3000" dirty="0">
                  <a:solidFill>
                    <a:schemeClr val="bg1"/>
                  </a:solidFill>
                  <a:cs typeface="汉仪书宋二S" panose="00020600040101010101" charset="-122"/>
                </a:rPr>
                <a:t>03</a:t>
              </a:r>
            </a:p>
          </p:txBody>
        </p:sp>
        <p:sp>
          <p:nvSpPr>
            <p:cNvPr id="13" name="文本框 12"/>
            <p:cNvSpPr txBox="1"/>
            <p:nvPr/>
          </p:nvSpPr>
          <p:spPr>
            <a:xfrm>
              <a:off x="10265" y="6710"/>
              <a:ext cx="1397" cy="955"/>
            </a:xfrm>
            <a:prstGeom prst="rect">
              <a:avLst/>
            </a:prstGeom>
            <a:noFill/>
          </p:spPr>
          <p:txBody>
            <a:bodyPr wrap="square" rtlCol="0">
              <a:spAutoFit/>
            </a:bodyPr>
            <a:lstStyle/>
            <a:p>
              <a:r>
                <a:rPr lang="en-US" altLang="zh-CN" sz="3000" dirty="0">
                  <a:solidFill>
                    <a:schemeClr val="bg1"/>
                  </a:solidFill>
                  <a:cs typeface="汉仪书宋二S" panose="00020600040101010101" charset="-122"/>
                </a:rPr>
                <a:t>04</a:t>
              </a:r>
            </a:p>
          </p:txBody>
        </p:sp>
      </p:grpSp>
      <p:cxnSp>
        <p:nvCxnSpPr>
          <p:cNvPr id="23" name="直接连接符 22"/>
          <p:cNvCxnSpPr/>
          <p:nvPr/>
        </p:nvCxnSpPr>
        <p:spPr>
          <a:xfrm>
            <a:off x="638810" y="3291840"/>
            <a:ext cx="309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039735" y="3291840"/>
            <a:ext cx="309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
            </p:custDataLst>
          </p:nvPr>
        </p:nvSpPr>
        <p:spPr>
          <a:xfrm>
            <a:off x="137223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25" name="文本框 24"/>
          <p:cNvSpPr txBox="1"/>
          <p:nvPr/>
        </p:nvSpPr>
        <p:spPr>
          <a:xfrm>
            <a:off x="4631690" y="2857500"/>
            <a:ext cx="2680335" cy="737235"/>
          </a:xfrm>
          <a:prstGeom prst="rect">
            <a:avLst/>
          </a:prstGeom>
          <a:noFill/>
        </p:spPr>
        <p:txBody>
          <a:bodyPr wrap="square" rtlCol="0" anchor="t">
            <a:spAutoFit/>
          </a:bodyPr>
          <a:lstStyle/>
          <a:p>
            <a:pPr indent="0">
              <a:lnSpc>
                <a:spcPct val="150000"/>
              </a:lnSpc>
              <a:buFont typeface="Wingdings" panose="05000000000000000000" charset="0"/>
              <a:buNone/>
            </a:pPr>
            <a:r>
              <a:rPr lang="en-US" sz="2800" b="1" dirty="0">
                <a:latin typeface="Times New Roman" panose="02020603050405020304" charset="0"/>
                <a:cs typeface="Times New Roman" panose="02020603050405020304" charset="0"/>
                <a:sym typeface="+mn-ea"/>
              </a:rPr>
              <a:t>Potential issues</a:t>
            </a:r>
            <a:endParaRPr lang="en-US" altLang="en-US" sz="2000" dirty="0">
              <a:latin typeface="Times New Roman" panose="02020603050405020304" charset="0"/>
              <a:cs typeface="Times New Roman" panose="02020603050405020304" charset="0"/>
              <a:sym typeface="+mn-ea"/>
            </a:endParaRPr>
          </a:p>
        </p:txBody>
      </p:sp>
      <p:sp>
        <p:nvSpPr>
          <p:cNvPr id="100" name="文本框 99"/>
          <p:cNvSpPr txBox="1"/>
          <p:nvPr/>
        </p:nvSpPr>
        <p:spPr>
          <a:xfrm>
            <a:off x="970915" y="1641475"/>
            <a:ext cx="2809875" cy="1297305"/>
          </a:xfrm>
          <a:prstGeom prst="rect">
            <a:avLst/>
          </a:prstGeom>
          <a:noFill/>
          <a:ln w="9525">
            <a:noFill/>
          </a:ln>
        </p:spPr>
        <p:txBody>
          <a:bodyPr wrap="square">
            <a:noAutofit/>
          </a:bodyPr>
          <a:lstStyle/>
          <a:p>
            <a:pPr indent="0"/>
            <a:r>
              <a:rPr lang="en-US" sz="2000" b="0">
                <a:latin typeface="Times New Roman" panose="02020603050405020304" charset="0"/>
              </a:rPr>
              <a:t>Whether the national policy goals related to renewable energy have been achieved? </a:t>
            </a:r>
            <a:endParaRPr lang="en-US" altLang="en-US" sz="2000" b="0">
              <a:latin typeface="Times New Roman" panose="02020603050405020304" charset="0"/>
            </a:endParaRPr>
          </a:p>
        </p:txBody>
      </p:sp>
      <p:sp>
        <p:nvSpPr>
          <p:cNvPr id="26" name="文本框 25"/>
          <p:cNvSpPr txBox="1"/>
          <p:nvPr>
            <p:custDataLst>
              <p:tags r:id="rId2"/>
            </p:custDataLst>
          </p:nvPr>
        </p:nvSpPr>
        <p:spPr>
          <a:xfrm>
            <a:off x="8404225" y="1656715"/>
            <a:ext cx="2809875" cy="1297305"/>
          </a:xfrm>
          <a:prstGeom prst="rect">
            <a:avLst/>
          </a:prstGeom>
          <a:noFill/>
          <a:ln w="9525">
            <a:noFill/>
          </a:ln>
        </p:spPr>
        <p:txBody>
          <a:bodyPr wrap="square">
            <a:noAutofit/>
          </a:bodyPr>
          <a:lstStyle/>
          <a:p>
            <a:pPr indent="0"/>
            <a:r>
              <a:rPr lang="en-US" sz="2000" b="0">
                <a:latin typeface="Times New Roman" panose="02020603050405020304" charset="0"/>
              </a:rPr>
              <a:t>How to identify and assess potential risks?</a:t>
            </a:r>
          </a:p>
        </p:txBody>
      </p:sp>
      <p:sp>
        <p:nvSpPr>
          <p:cNvPr id="27" name="文本框 26"/>
          <p:cNvSpPr txBox="1"/>
          <p:nvPr>
            <p:custDataLst>
              <p:tags r:id="rId3"/>
            </p:custDataLst>
          </p:nvPr>
        </p:nvSpPr>
        <p:spPr>
          <a:xfrm>
            <a:off x="1097915" y="3644900"/>
            <a:ext cx="2809875" cy="1297305"/>
          </a:xfrm>
          <a:prstGeom prst="rect">
            <a:avLst/>
          </a:prstGeom>
          <a:noFill/>
          <a:ln w="9525">
            <a:noFill/>
          </a:ln>
        </p:spPr>
        <p:txBody>
          <a:bodyPr wrap="square">
            <a:noAutofit/>
          </a:bodyPr>
          <a:lstStyle/>
          <a:p>
            <a:pPr indent="0"/>
            <a:r>
              <a:rPr lang="en-US" sz="2000" b="0">
                <a:latin typeface="Times New Roman" panose="02020603050405020304" charset="0"/>
              </a:rPr>
              <a:t>How about the performance of government subsidies? </a:t>
            </a:r>
          </a:p>
        </p:txBody>
      </p:sp>
      <p:sp>
        <p:nvSpPr>
          <p:cNvPr id="28" name="文本框 27"/>
          <p:cNvSpPr txBox="1"/>
          <p:nvPr>
            <p:custDataLst>
              <p:tags r:id="rId4"/>
            </p:custDataLst>
          </p:nvPr>
        </p:nvSpPr>
        <p:spPr>
          <a:xfrm>
            <a:off x="8404225" y="3594735"/>
            <a:ext cx="2809875" cy="1297305"/>
          </a:xfrm>
          <a:prstGeom prst="rect">
            <a:avLst/>
          </a:prstGeom>
          <a:noFill/>
          <a:ln w="9525">
            <a:noFill/>
          </a:ln>
        </p:spPr>
        <p:txBody>
          <a:bodyPr wrap="square">
            <a:noAutofit/>
          </a:bodyPr>
          <a:lstStyle/>
          <a:p>
            <a:pPr indent="0"/>
            <a:r>
              <a:rPr lang="en-US" sz="2000" b="0">
                <a:latin typeface="Times New Roman" panose="02020603050405020304" charset="0"/>
              </a:rPr>
              <a:t>Whether the market mechanisms have been leveraged?</a:t>
            </a:r>
          </a:p>
        </p:txBody>
      </p:sp>
      <p:pic>
        <p:nvPicPr>
          <p:cNvPr id="31" name="图片 30"/>
          <p:cNvPicPr>
            <a:picLocks noChangeAspect="1"/>
          </p:cNvPicPr>
          <p:nvPr/>
        </p:nvPicPr>
        <p:blipFill>
          <a:blip r:embed="rId6"/>
          <a:stretch>
            <a:fillRect/>
          </a:stretch>
        </p:blipFill>
        <p:spPr>
          <a:xfrm>
            <a:off x="9855200" y="4682490"/>
            <a:ext cx="1933575" cy="18764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886868"/>
          <p:cNvPicPr>
            <a:picLocks noChangeAspect="1"/>
          </p:cNvPicPr>
          <p:nvPr>
            <p:custDataLst>
              <p:tags r:id="rId1"/>
            </p:custDataLst>
          </p:nvPr>
        </p:nvPicPr>
        <p:blipFill>
          <a:blip r:embed="rId125" cstate="print"/>
          <a:stretch>
            <a:fillRect/>
          </a:stretch>
        </p:blipFill>
        <p:spPr>
          <a:xfrm>
            <a:off x="8402955" y="4599940"/>
            <a:ext cx="3426460" cy="1945640"/>
          </a:xfrm>
          <a:prstGeom prst="rect">
            <a:avLst/>
          </a:prstGeom>
        </p:spPr>
      </p:pic>
      <p:sp>
        <p:nvSpPr>
          <p:cNvPr id="6" name="等腰三角形 5"/>
          <p:cNvSpPr/>
          <p:nvPr/>
        </p:nvSpPr>
        <p:spPr>
          <a:xfrm flipV="1">
            <a:off x="702945" y="521970"/>
            <a:ext cx="519430" cy="383540"/>
          </a:xfrm>
          <a:prstGeom prst="triangle">
            <a:avLst/>
          </a:prstGeom>
          <a:solidFill>
            <a:srgbClr val="44A9C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书宋二S" panose="00020600040101010101" charset="-122"/>
            </a:endParaRPr>
          </a:p>
        </p:txBody>
      </p:sp>
      <p:sp>
        <p:nvSpPr>
          <p:cNvPr id="9" name="文本框 8"/>
          <p:cNvSpPr txBox="1"/>
          <p:nvPr/>
        </p:nvSpPr>
        <p:spPr>
          <a:xfrm>
            <a:off x="1725295" y="1801495"/>
            <a:ext cx="4955540" cy="1198880"/>
          </a:xfrm>
          <a:prstGeom prst="rect">
            <a:avLst/>
          </a:prstGeom>
          <a:noFill/>
        </p:spPr>
        <p:txBody>
          <a:bodyPr wrap="square" rtlCol="0">
            <a:spAutoFit/>
          </a:bodyPr>
          <a:lstStyle/>
          <a:p>
            <a:pPr algn="dist"/>
            <a:r>
              <a:rPr lang="zh-CN" altLang="en-US" sz="2400">
                <a:solidFill>
                  <a:schemeClr val="bg1"/>
                </a:solidFill>
                <a:latin typeface="汉仪大黑简" panose="02010600000101010101" charset="-122"/>
                <a:ea typeface="汉仪大黑简" panose="02010600000101010101" charset="-122"/>
                <a:cs typeface="汉仪书宋二S" panose="00020600040101010101" charset="-122"/>
              </a:rPr>
              <a:t>(1) Whether the national policy goals related to renewable energy have been achieved?</a:t>
            </a:r>
          </a:p>
        </p:txBody>
      </p:sp>
      <p:grpSp>
        <p:nvGrpSpPr>
          <p:cNvPr id="12290" name="373f196b-f0b4-4d1d-a561-37f59dd9ff9e" descr="OQAAAB+LCAAAAAAABACrVlIpqSxIVbJSCs5NLCpxyUxML0rM9SxJzVXSUfJMUbLKK83J0VFyysxLycxLdy/KLy0oVrKKjq0FALpUkis5AAAA"/>
          <p:cNvGrpSpPr>
            <a:grpSpLocks noChangeAspect="1"/>
          </p:cNvGrpSpPr>
          <p:nvPr/>
        </p:nvGrpSpPr>
        <p:grpSpPr>
          <a:xfrm>
            <a:off x="1935480" y="1495425"/>
            <a:ext cx="8397875" cy="4337050"/>
            <a:chOff x="1683597" y="1370619"/>
            <a:chExt cx="8852202" cy="4336942"/>
          </a:xfrm>
        </p:grpSpPr>
        <p:grpSp>
          <p:nvGrpSpPr>
            <p:cNvPr id="21" name="ïṧḷïďè"/>
            <p:cNvGrpSpPr/>
            <p:nvPr/>
          </p:nvGrpSpPr>
          <p:grpSpPr>
            <a:xfrm>
              <a:off x="1683597" y="1370619"/>
              <a:ext cx="8852202" cy="4336942"/>
              <a:chOff x="3011299" y="414885"/>
              <a:chExt cx="5664024" cy="2774950"/>
            </a:xfrm>
            <a:solidFill>
              <a:srgbClr val="E4E6EA">
                <a:alpha val="40000"/>
              </a:srgbClr>
            </a:solidFill>
          </p:grpSpPr>
          <p:sp>
            <p:nvSpPr>
              <p:cNvPr id="285" name="îṩľiḓê"/>
              <p:cNvSpPr/>
              <p:nvPr>
                <p:custDataLst>
                  <p:tags r:id="rId17"/>
                </p:custDataLst>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6" name="ïṩ1iḓê"/>
              <p:cNvSpPr/>
              <p:nvPr>
                <p:custDataLst>
                  <p:tags r:id="rId18"/>
                </p:custDataLst>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7" name="iś1îḓe"/>
              <p:cNvSpPr/>
              <p:nvPr>
                <p:custDataLst>
                  <p:tags r:id="rId19"/>
                </p:custDataLst>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8" name="íŝḻíḍè"/>
              <p:cNvSpPr/>
              <p:nvPr>
                <p:custDataLst>
                  <p:tags r:id="rId20"/>
                </p:custDataLst>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89" name="iṣḻidé"/>
              <p:cNvSpPr/>
              <p:nvPr>
                <p:custDataLst>
                  <p:tags r:id="rId21"/>
                </p:custDataLst>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0" name="îśḷíḓè"/>
              <p:cNvSpPr/>
              <p:nvPr>
                <p:custDataLst>
                  <p:tags r:id="rId22"/>
                </p:custDataLst>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1" name="ïṩļîḍé"/>
              <p:cNvSpPr/>
              <p:nvPr>
                <p:custDataLst>
                  <p:tags r:id="rId23"/>
                </p:custDataLst>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2" name="îṧḻïḋè"/>
              <p:cNvSpPr/>
              <p:nvPr>
                <p:custDataLst>
                  <p:tags r:id="rId24"/>
                </p:custDataLst>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3" name="ïsľiḑé"/>
              <p:cNvSpPr/>
              <p:nvPr>
                <p:custDataLst>
                  <p:tags r:id="rId25"/>
                </p:custDataLst>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4" name="ïśḻiḋe"/>
              <p:cNvSpPr/>
              <p:nvPr>
                <p:custDataLst>
                  <p:tags r:id="rId26"/>
                </p:custDataLst>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5" name="ïŝlíḍè"/>
              <p:cNvSpPr/>
              <p:nvPr>
                <p:custDataLst>
                  <p:tags r:id="rId27"/>
                </p:custDataLst>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6" name="iṧļîḓè"/>
              <p:cNvSpPr/>
              <p:nvPr>
                <p:custDataLst>
                  <p:tags r:id="rId28"/>
                </p:custDataLst>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7" name="îṧlíḓé"/>
              <p:cNvSpPr/>
              <p:nvPr>
                <p:custDataLst>
                  <p:tags r:id="rId29"/>
                </p:custDataLst>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8" name="îslíḋe"/>
              <p:cNvSpPr/>
              <p:nvPr>
                <p:custDataLst>
                  <p:tags r:id="rId30"/>
                </p:custDataLst>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299" name="iṥḷiḍè"/>
              <p:cNvSpPr/>
              <p:nvPr>
                <p:custDataLst>
                  <p:tags r:id="rId31"/>
                </p:custDataLst>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0" name="íšlíḓê"/>
              <p:cNvSpPr/>
              <p:nvPr>
                <p:custDataLst>
                  <p:tags r:id="rId32"/>
                </p:custDataLst>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1" name="ísľíḓé"/>
              <p:cNvSpPr/>
              <p:nvPr>
                <p:custDataLst>
                  <p:tags r:id="rId33"/>
                </p:custDataLst>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2" name="ïSliḍê"/>
              <p:cNvSpPr/>
              <p:nvPr>
                <p:custDataLst>
                  <p:tags r:id="rId34"/>
                </p:custDataLst>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3" name="íṥļíḍe"/>
              <p:cNvSpPr/>
              <p:nvPr>
                <p:custDataLst>
                  <p:tags r:id="rId35"/>
                </p:custDataLst>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4" name="ïṩľíḋê"/>
              <p:cNvSpPr/>
              <p:nvPr>
                <p:custDataLst>
                  <p:tags r:id="rId36"/>
                </p:custDataLst>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5" name="îSľíḍê"/>
              <p:cNvSpPr/>
              <p:nvPr>
                <p:custDataLst>
                  <p:tags r:id="rId37"/>
                </p:custDataLst>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6" name="i$1ídé"/>
              <p:cNvSpPr/>
              <p:nvPr>
                <p:custDataLst>
                  <p:tags r:id="rId38"/>
                </p:custDataLst>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7" name="ísľîḓe"/>
              <p:cNvSpPr/>
              <p:nvPr>
                <p:custDataLst>
                  <p:tags r:id="rId39"/>
                </p:custDataLst>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8" name="îs1ïḓê"/>
              <p:cNvSpPr/>
              <p:nvPr>
                <p:custDataLst>
                  <p:tags r:id="rId40"/>
                </p:custDataLst>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09" name="ïşľiḑè"/>
              <p:cNvSpPr/>
              <p:nvPr>
                <p:custDataLst>
                  <p:tags r:id="rId41"/>
                </p:custDataLst>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0" name="íSḷíḓé"/>
              <p:cNvSpPr/>
              <p:nvPr>
                <p:custDataLst>
                  <p:tags r:id="rId42"/>
                </p:custDataLst>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1" name="iṩļíde"/>
              <p:cNvSpPr/>
              <p:nvPr>
                <p:custDataLst>
                  <p:tags r:id="rId43"/>
                </p:custDataLst>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2" name="îšľïdè"/>
              <p:cNvSpPr/>
              <p:nvPr>
                <p:custDataLst>
                  <p:tags r:id="rId44"/>
                </p:custDataLst>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3" name="îSḷiḑe"/>
              <p:cNvSpPr/>
              <p:nvPr>
                <p:custDataLst>
                  <p:tags r:id="rId45"/>
                </p:custDataLst>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4" name="ïṧlîḍè"/>
              <p:cNvSpPr/>
              <p:nvPr>
                <p:custDataLst>
                  <p:tags r:id="rId46"/>
                </p:custDataLst>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5" name="îṧļïde"/>
              <p:cNvSpPr/>
              <p:nvPr>
                <p:custDataLst>
                  <p:tags r:id="rId47"/>
                </p:custDataLst>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6" name="ïṧľîḑe"/>
              <p:cNvSpPr/>
              <p:nvPr>
                <p:custDataLst>
                  <p:tags r:id="rId48"/>
                </p:custDataLst>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7" name="îś1ïḋê"/>
              <p:cNvSpPr/>
              <p:nvPr>
                <p:custDataLst>
                  <p:tags r:id="rId49"/>
                </p:custDataLst>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8" name="íSḻiḍé"/>
              <p:cNvSpPr/>
              <p:nvPr>
                <p:custDataLst>
                  <p:tags r:id="rId50"/>
                </p:custDataLst>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19" name="î$ľîḑê"/>
              <p:cNvSpPr/>
              <p:nvPr>
                <p:custDataLst>
                  <p:tags r:id="rId51"/>
                </p:custDataLst>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0" name="íṩ1iďe"/>
              <p:cNvSpPr/>
              <p:nvPr>
                <p:custDataLst>
                  <p:tags r:id="rId52"/>
                </p:custDataLst>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1" name="îšḷíďè"/>
              <p:cNvSpPr/>
              <p:nvPr>
                <p:custDataLst>
                  <p:tags r:id="rId53"/>
                </p:custDataLst>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2" name="ïSľíḑè"/>
              <p:cNvSpPr/>
              <p:nvPr>
                <p:custDataLst>
                  <p:tags r:id="rId54"/>
                </p:custDataLst>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3" name="ïşļíḍè"/>
              <p:cNvSpPr/>
              <p:nvPr>
                <p:custDataLst>
                  <p:tags r:id="rId55"/>
                </p:custDataLst>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4" name="îṥľiḋê"/>
              <p:cNvSpPr/>
              <p:nvPr>
                <p:custDataLst>
                  <p:tags r:id="rId56"/>
                </p:custDataLst>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5" name="î$1îḋe"/>
              <p:cNvSpPr/>
              <p:nvPr>
                <p:custDataLst>
                  <p:tags r:id="rId57"/>
                </p:custDataLst>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6" name="iṩľïḋè"/>
              <p:cNvSpPr/>
              <p:nvPr>
                <p:custDataLst>
                  <p:tags r:id="rId58"/>
                </p:custDataLst>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7" name="iş1îdè"/>
              <p:cNvSpPr/>
              <p:nvPr>
                <p:custDataLst>
                  <p:tags r:id="rId59"/>
                </p:custDataLst>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8" name="isḷiḓé"/>
              <p:cNvSpPr/>
              <p:nvPr>
                <p:custDataLst>
                  <p:tags r:id="rId60"/>
                </p:custDataLst>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29" name="íS1îḑè"/>
              <p:cNvSpPr/>
              <p:nvPr>
                <p:custDataLst>
                  <p:tags r:id="rId61"/>
                </p:custDataLst>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0" name="ïṥļïḑê"/>
              <p:cNvSpPr/>
              <p:nvPr>
                <p:custDataLst>
                  <p:tags r:id="rId62"/>
                </p:custDataLst>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1" name="iṡḷíḋe"/>
              <p:cNvSpPr/>
              <p:nvPr>
                <p:custDataLst>
                  <p:tags r:id="rId63"/>
                </p:custDataLst>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2" name="ïSļiḋè"/>
              <p:cNvSpPr/>
              <p:nvPr>
                <p:custDataLst>
                  <p:tags r:id="rId64"/>
                </p:custDataLst>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3" name="íšľïďe"/>
              <p:cNvSpPr/>
              <p:nvPr>
                <p:custDataLst>
                  <p:tags r:id="rId65"/>
                </p:custDataLst>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4" name="iṣľíḋe"/>
              <p:cNvSpPr/>
              <p:nvPr>
                <p:custDataLst>
                  <p:tags r:id="rId66"/>
                </p:custDataLst>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5" name="iṩḻidé"/>
              <p:cNvSpPr/>
              <p:nvPr>
                <p:custDataLst>
                  <p:tags r:id="rId67"/>
                </p:custDataLst>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6" name="ïśliḑé"/>
              <p:cNvSpPr/>
              <p:nvPr>
                <p:custDataLst>
                  <p:tags r:id="rId68"/>
                </p:custDataLst>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7" name="îšḷîdé"/>
              <p:cNvSpPr/>
              <p:nvPr>
                <p:custDataLst>
                  <p:tags r:id="rId69"/>
                </p:custDataLst>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8" name="i$ḻîḋé"/>
              <p:cNvSpPr/>
              <p:nvPr>
                <p:custDataLst>
                  <p:tags r:id="rId70"/>
                </p:custDataLst>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39" name="ïşļíḓe"/>
              <p:cNvSpPr/>
              <p:nvPr>
                <p:custDataLst>
                  <p:tags r:id="rId71"/>
                </p:custDataLst>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0" name="íŝlîḋê"/>
              <p:cNvSpPr/>
              <p:nvPr>
                <p:custDataLst>
                  <p:tags r:id="rId72"/>
                </p:custDataLst>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1" name="işḻïḋê"/>
              <p:cNvSpPr/>
              <p:nvPr>
                <p:custDataLst>
                  <p:tags r:id="rId73"/>
                </p:custDataLst>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2" name="i$ľïḋe"/>
              <p:cNvSpPr/>
              <p:nvPr>
                <p:custDataLst>
                  <p:tags r:id="rId74"/>
                </p:custDataLst>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3" name="íṥľïḍe"/>
              <p:cNvSpPr/>
              <p:nvPr>
                <p:custDataLst>
                  <p:tags r:id="rId75"/>
                </p:custDataLst>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4" name="íṡlide"/>
              <p:cNvSpPr/>
              <p:nvPr>
                <p:custDataLst>
                  <p:tags r:id="rId76"/>
                </p:custDataLst>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5" name="iṩļiḓê"/>
              <p:cNvSpPr/>
              <p:nvPr>
                <p:custDataLst>
                  <p:tags r:id="rId77"/>
                </p:custDataLst>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6" name="îSļïḍe"/>
              <p:cNvSpPr/>
              <p:nvPr>
                <p:custDataLst>
                  <p:tags r:id="rId78"/>
                </p:custDataLst>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7" name="î$ḻïḑe"/>
              <p:cNvSpPr/>
              <p:nvPr>
                <p:custDataLst>
                  <p:tags r:id="rId79"/>
                </p:custDataLst>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8" name="ísḷîďe"/>
              <p:cNvSpPr/>
              <p:nvPr>
                <p:custDataLst>
                  <p:tags r:id="rId80"/>
                </p:custDataLst>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49" name="îṥľiḋê"/>
              <p:cNvSpPr/>
              <p:nvPr>
                <p:custDataLst>
                  <p:tags r:id="rId81"/>
                </p:custDataLst>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0" name="îSḻïḓê"/>
              <p:cNvSpPr/>
              <p:nvPr>
                <p:custDataLst>
                  <p:tags r:id="rId82"/>
                </p:custDataLst>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1" name="íšľîḋe"/>
              <p:cNvSpPr/>
              <p:nvPr>
                <p:custDataLst>
                  <p:tags r:id="rId83"/>
                </p:custDataLst>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2" name="íṡ1ide"/>
              <p:cNvSpPr/>
              <p:nvPr>
                <p:custDataLst>
                  <p:tags r:id="rId84"/>
                </p:custDataLst>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3" name="iṡḻiďê"/>
              <p:cNvSpPr/>
              <p:nvPr>
                <p:custDataLst>
                  <p:tags r:id="rId85"/>
                </p:custDataLst>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4" name="îṥľíḑè"/>
              <p:cNvSpPr/>
              <p:nvPr>
                <p:custDataLst>
                  <p:tags r:id="rId86"/>
                </p:custDataLst>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5" name="íśḷïḍè"/>
              <p:cNvSpPr/>
              <p:nvPr>
                <p:custDataLst>
                  <p:tags r:id="rId87"/>
                </p:custDataLst>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6" name="íşľiḍé"/>
              <p:cNvSpPr/>
              <p:nvPr>
                <p:custDataLst>
                  <p:tags r:id="rId88"/>
                </p:custDataLst>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7" name="îŝḻídé"/>
              <p:cNvSpPr/>
              <p:nvPr>
                <p:custDataLst>
                  <p:tags r:id="rId89"/>
                </p:custDataLst>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8" name="iṡľidê"/>
              <p:cNvSpPr/>
              <p:nvPr>
                <p:custDataLst>
                  <p:tags r:id="rId90"/>
                </p:custDataLst>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59" name="ïṥlïḋè"/>
              <p:cNvSpPr/>
              <p:nvPr>
                <p:custDataLst>
                  <p:tags r:id="rId91"/>
                </p:custDataLst>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0" name="íSlidê"/>
              <p:cNvSpPr/>
              <p:nvPr>
                <p:custDataLst>
                  <p:tags r:id="rId92"/>
                </p:custDataLst>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1" name="îṣ1îďe"/>
              <p:cNvSpPr/>
              <p:nvPr>
                <p:custDataLst>
                  <p:tags r:id="rId93"/>
                </p:custDataLst>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2" name="îSḻiḋe"/>
              <p:cNvSpPr/>
              <p:nvPr>
                <p:custDataLst>
                  <p:tags r:id="rId94"/>
                </p:custDataLst>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3" name="iSľïḋè"/>
              <p:cNvSpPr/>
              <p:nvPr>
                <p:custDataLst>
                  <p:tags r:id="rId95"/>
                </p:custDataLst>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4" name="ï$lïďê"/>
              <p:cNvSpPr/>
              <p:nvPr>
                <p:custDataLst>
                  <p:tags r:id="rId96"/>
                </p:custDataLst>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5" name="iṩḷiḓè"/>
              <p:cNvSpPr/>
              <p:nvPr>
                <p:custDataLst>
                  <p:tags r:id="rId97"/>
                </p:custDataLst>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6" name="íŝļïďé"/>
              <p:cNvSpPr/>
              <p:nvPr>
                <p:custDataLst>
                  <p:tags r:id="rId98"/>
                </p:custDataLst>
              </p:nvPr>
            </p:nvSpPr>
            <p:spPr bwMode="auto">
              <a:xfrm>
                <a:off x="5398893" y="616665"/>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7" name="îṡľiḑe"/>
              <p:cNvSpPr/>
              <p:nvPr>
                <p:custDataLst>
                  <p:tags r:id="rId99"/>
                </p:custDataLst>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8" name="ïŝliďe"/>
              <p:cNvSpPr/>
              <p:nvPr>
                <p:custDataLst>
                  <p:tags r:id="rId100"/>
                </p:custDataLst>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69" name="ïṡḷïdê"/>
              <p:cNvSpPr/>
              <p:nvPr>
                <p:custDataLst>
                  <p:tags r:id="rId101"/>
                </p:custDataLst>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0" name="îŝḷiḑè"/>
              <p:cNvSpPr/>
              <p:nvPr>
                <p:custDataLst>
                  <p:tags r:id="rId102"/>
                </p:custDataLst>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1" name="îṥlîḓé"/>
              <p:cNvSpPr/>
              <p:nvPr>
                <p:custDataLst>
                  <p:tags r:id="rId103"/>
                </p:custDataLst>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2" name="îs1ïḍê"/>
              <p:cNvSpPr/>
              <p:nvPr>
                <p:custDataLst>
                  <p:tags r:id="rId104"/>
                </p:custDataLst>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3" name="ïṧļiḓe"/>
              <p:cNvSpPr/>
              <p:nvPr>
                <p:custDataLst>
                  <p:tags r:id="rId105"/>
                </p:custDataLst>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4" name="îsļîḋè"/>
              <p:cNvSpPr/>
              <p:nvPr>
                <p:custDataLst>
                  <p:tags r:id="rId106"/>
                </p:custDataLst>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5" name="îṡļîḋe"/>
              <p:cNvSpPr/>
              <p:nvPr>
                <p:custDataLst>
                  <p:tags r:id="rId107"/>
                </p:custDataLst>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6" name="ïśḷiḓe"/>
              <p:cNvSpPr/>
              <p:nvPr>
                <p:custDataLst>
                  <p:tags r:id="rId108"/>
                </p:custDataLst>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7" name="ïṩḻîḍê"/>
              <p:cNvSpPr/>
              <p:nvPr>
                <p:custDataLst>
                  <p:tags r:id="rId109"/>
                </p:custDataLst>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8" name="iS1ïḋè"/>
              <p:cNvSpPr/>
              <p:nvPr>
                <p:custDataLst>
                  <p:tags r:id="rId110"/>
                </p:custDataLst>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79" name="íṩḻîḑè"/>
              <p:cNvSpPr/>
              <p:nvPr>
                <p:custDataLst>
                  <p:tags r:id="rId111"/>
                </p:custDataLst>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0" name="ïşlïḓè"/>
              <p:cNvSpPr/>
              <p:nvPr>
                <p:custDataLst>
                  <p:tags r:id="rId112"/>
                </p:custDataLst>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1" name="iSḷïde"/>
              <p:cNvSpPr/>
              <p:nvPr>
                <p:custDataLst>
                  <p:tags r:id="rId113"/>
                </p:custDataLst>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2" name="iṧ1îḍè"/>
              <p:cNvSpPr/>
              <p:nvPr>
                <p:custDataLst>
                  <p:tags r:id="rId114"/>
                </p:custDataLst>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3" name="iSḷïḍe"/>
              <p:cNvSpPr/>
              <p:nvPr>
                <p:custDataLst>
                  <p:tags r:id="rId115"/>
                </p:custDataLst>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4" name="íšlíḋê"/>
              <p:cNvSpPr/>
              <p:nvPr>
                <p:custDataLst>
                  <p:tags r:id="rId116"/>
                </p:custDataLst>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5" name="ísḷídé"/>
              <p:cNvSpPr/>
              <p:nvPr>
                <p:custDataLst>
                  <p:tags r:id="rId117"/>
                </p:custDataLst>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6" name="ïşļíḑè"/>
              <p:cNvSpPr/>
              <p:nvPr>
                <p:custDataLst>
                  <p:tags r:id="rId118"/>
                </p:custDataLst>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7" name="ïs1ïḑè"/>
              <p:cNvSpPr/>
              <p:nvPr>
                <p:custDataLst>
                  <p:tags r:id="rId119"/>
                </p:custDataLst>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8" name="íṧ1îḍé"/>
              <p:cNvSpPr/>
              <p:nvPr>
                <p:custDataLst>
                  <p:tags r:id="rId120"/>
                </p:custDataLst>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89" name="îsļiḑê"/>
              <p:cNvSpPr/>
              <p:nvPr>
                <p:custDataLst>
                  <p:tags r:id="rId121"/>
                </p:custDataLst>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0" name="iṧḷiḑê"/>
              <p:cNvSpPr/>
              <p:nvPr>
                <p:custDataLst>
                  <p:tags r:id="rId122"/>
                </p:custDataLst>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sp>
            <p:nvSpPr>
              <p:cNvPr id="391" name="íŝļíḓè"/>
              <p:cNvSpPr/>
              <p:nvPr>
                <p:custDataLst>
                  <p:tags r:id="rId123"/>
                </p:custDataLst>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Times New Roman" panose="02020603050405020304" charset="0"/>
                  <a:ea typeface="宋体" panose="02010600030101010101" pitchFamily="2" charset="-122"/>
                  <a:cs typeface="+mn-cs"/>
                  <a:sym typeface="Times New Roman" panose="02020603050405020304" charset="0"/>
                </a:endParaRPr>
              </a:p>
            </p:txBody>
          </p:sp>
        </p:grpSp>
        <p:grpSp>
          <p:nvGrpSpPr>
            <p:cNvPr id="12292" name="íṥlídê"/>
            <p:cNvGrpSpPr/>
            <p:nvPr/>
          </p:nvGrpSpPr>
          <p:grpSpPr>
            <a:xfrm>
              <a:off x="5505080" y="2939135"/>
              <a:ext cx="848553" cy="1222627"/>
              <a:chOff x="2352" y="634"/>
              <a:chExt cx="2341" cy="3373"/>
            </a:xfrm>
          </p:grpSpPr>
          <p:sp>
            <p:nvSpPr>
              <p:cNvPr id="12293" name="ïṡ1iḋè"/>
              <p:cNvSpPr/>
              <p:nvPr>
                <p:custDataLst>
                  <p:tags r:id="rId3"/>
                </p:custDataLst>
              </p:nvPr>
            </p:nvSpPr>
            <p:spPr>
              <a:xfrm>
                <a:off x="4455" y="3157"/>
                <a:ext cx="139" cy="362"/>
              </a:xfrm>
              <a:custGeom>
                <a:avLst/>
                <a:gdLst/>
                <a:ahLst/>
                <a:cxnLst>
                  <a:cxn ang="0">
                    <a:pos x="0" y="0"/>
                  </a:cxn>
                  <a:cxn ang="0">
                    <a:pos x="0" y="1"/>
                  </a:cxn>
                  <a:cxn ang="0">
                    <a:pos x="0" y="1"/>
                  </a:cxn>
                  <a:cxn ang="0">
                    <a:pos x="0" y="0"/>
                  </a:cxn>
                  <a:cxn ang="0">
                    <a:pos x="0" y="0"/>
                  </a:cxn>
                  <a:cxn ang="0">
                    <a:pos x="0" y="0"/>
                  </a:cxn>
                  <a:cxn ang="0">
                    <a:pos x="0" y="0"/>
                  </a:cxn>
                </a:cxnLst>
                <a:rect l="0" t="0" r="0" b="0"/>
                <a:pathLst>
                  <a:path w="582" h="1516">
                    <a:moveTo>
                      <a:pt x="361" y="163"/>
                    </a:moveTo>
                    <a:cubicBezTo>
                      <a:pt x="362" y="169"/>
                      <a:pt x="582" y="1375"/>
                      <a:pt x="582" y="1375"/>
                    </a:cubicBezTo>
                    <a:cubicBezTo>
                      <a:pt x="84" y="1516"/>
                      <a:pt x="84" y="1516"/>
                      <a:pt x="84" y="1516"/>
                    </a:cubicBezTo>
                    <a:cubicBezTo>
                      <a:pt x="14" y="230"/>
                      <a:pt x="14" y="230"/>
                      <a:pt x="14" y="230"/>
                    </a:cubicBezTo>
                    <a:cubicBezTo>
                      <a:pt x="14" y="230"/>
                      <a:pt x="14" y="217"/>
                      <a:pt x="13" y="211"/>
                    </a:cubicBezTo>
                    <a:cubicBezTo>
                      <a:pt x="0" y="115"/>
                      <a:pt x="67" y="27"/>
                      <a:pt x="163" y="13"/>
                    </a:cubicBezTo>
                    <a:cubicBezTo>
                      <a:pt x="259" y="0"/>
                      <a:pt x="348" y="67"/>
                      <a:pt x="361" y="163"/>
                    </a:cubicBezTo>
                    <a:close/>
                  </a:path>
                </a:pathLst>
              </a:custGeom>
              <a:solidFill>
                <a:srgbClr val="FFFFFF"/>
              </a:solidFill>
              <a:ln w="9525">
                <a:noFill/>
              </a:ln>
            </p:spPr>
            <p:txBody>
              <a:bodyPr/>
              <a:lstStyle/>
              <a:p>
                <a:endParaRPr lang="zh-CN" altLang="en-US"/>
              </a:p>
            </p:txBody>
          </p:sp>
          <p:sp>
            <p:nvSpPr>
              <p:cNvPr id="12294" name="íšļïďê"/>
              <p:cNvSpPr/>
              <p:nvPr>
                <p:custDataLst>
                  <p:tags r:id="rId4"/>
                </p:custDataLst>
              </p:nvPr>
            </p:nvSpPr>
            <p:spPr>
              <a:xfrm>
                <a:off x="4565" y="3610"/>
                <a:ext cx="128" cy="71"/>
              </a:xfrm>
              <a:custGeom>
                <a:avLst/>
                <a:gdLst/>
                <a:ahLst/>
                <a:cxnLst>
                  <a:cxn ang="0">
                    <a:pos x="0" y="0"/>
                  </a:cxn>
                  <a:cxn ang="0">
                    <a:pos x="0" y="0"/>
                  </a:cxn>
                  <a:cxn ang="0">
                    <a:pos x="0" y="0"/>
                  </a:cxn>
                  <a:cxn ang="0">
                    <a:pos x="0" y="0"/>
                  </a:cxn>
                  <a:cxn ang="0">
                    <a:pos x="0" y="0"/>
                  </a:cxn>
                  <a:cxn ang="0">
                    <a:pos x="0" y="0"/>
                  </a:cxn>
                  <a:cxn ang="0">
                    <a:pos x="0" y="0"/>
                  </a:cxn>
                </a:cxnLst>
                <a:rect l="0" t="0" r="0" b="0"/>
                <a:pathLst>
                  <a:path w="533" h="298">
                    <a:moveTo>
                      <a:pt x="520" y="84"/>
                    </a:moveTo>
                    <a:cubicBezTo>
                      <a:pt x="507" y="32"/>
                      <a:pt x="460" y="0"/>
                      <a:pt x="416" y="11"/>
                    </a:cubicBezTo>
                    <a:cubicBezTo>
                      <a:pt x="69" y="99"/>
                      <a:pt x="69" y="99"/>
                      <a:pt x="69" y="99"/>
                    </a:cubicBezTo>
                    <a:cubicBezTo>
                      <a:pt x="25" y="110"/>
                      <a:pt x="0" y="161"/>
                      <a:pt x="14" y="213"/>
                    </a:cubicBezTo>
                    <a:cubicBezTo>
                      <a:pt x="27" y="265"/>
                      <a:pt x="74" y="298"/>
                      <a:pt x="118" y="287"/>
                    </a:cubicBezTo>
                    <a:cubicBezTo>
                      <a:pt x="465" y="198"/>
                      <a:pt x="465" y="198"/>
                      <a:pt x="465" y="198"/>
                    </a:cubicBezTo>
                    <a:cubicBezTo>
                      <a:pt x="509" y="187"/>
                      <a:pt x="533" y="136"/>
                      <a:pt x="520" y="84"/>
                    </a:cubicBezTo>
                    <a:close/>
                  </a:path>
                </a:pathLst>
              </a:custGeom>
              <a:solidFill>
                <a:srgbClr val="FFFFFF"/>
              </a:solidFill>
              <a:ln w="9525">
                <a:noFill/>
              </a:ln>
            </p:spPr>
            <p:txBody>
              <a:bodyPr/>
              <a:lstStyle/>
              <a:p>
                <a:endParaRPr lang="zh-CN" altLang="en-US"/>
              </a:p>
            </p:txBody>
          </p:sp>
          <p:sp>
            <p:nvSpPr>
              <p:cNvPr id="12295" name="ïṩľidè"/>
              <p:cNvSpPr/>
              <p:nvPr>
                <p:custDataLst>
                  <p:tags r:id="rId5"/>
                </p:custDataLst>
              </p:nvPr>
            </p:nvSpPr>
            <p:spPr>
              <a:xfrm>
                <a:off x="3390" y="3281"/>
                <a:ext cx="14" cy="24"/>
              </a:xfrm>
              <a:custGeom>
                <a:avLst/>
                <a:gdLst/>
                <a:ahLst/>
                <a:cxnLst>
                  <a:cxn ang="0">
                    <a:pos x="0" y="0"/>
                  </a:cxn>
                  <a:cxn ang="0">
                    <a:pos x="0" y="0"/>
                  </a:cxn>
                  <a:cxn ang="0">
                    <a:pos x="0" y="0"/>
                  </a:cxn>
                </a:cxnLst>
                <a:rect l="0" t="0" r="0" b="0"/>
                <a:pathLst>
                  <a:path w="59" h="103">
                    <a:moveTo>
                      <a:pt x="59" y="103"/>
                    </a:moveTo>
                    <a:cubicBezTo>
                      <a:pt x="25" y="37"/>
                      <a:pt x="0" y="0"/>
                      <a:pt x="0" y="0"/>
                    </a:cubicBezTo>
                    <a:cubicBezTo>
                      <a:pt x="0" y="0"/>
                      <a:pt x="30" y="33"/>
                      <a:pt x="59" y="103"/>
                    </a:cubicBezTo>
                    <a:close/>
                  </a:path>
                </a:pathLst>
              </a:custGeom>
              <a:solidFill>
                <a:srgbClr val="EFF3F2"/>
              </a:solidFill>
              <a:ln w="9525">
                <a:noFill/>
              </a:ln>
            </p:spPr>
            <p:txBody>
              <a:bodyPr/>
              <a:lstStyle/>
              <a:p>
                <a:endParaRPr lang="zh-CN" altLang="en-US"/>
              </a:p>
            </p:txBody>
          </p:sp>
          <p:sp>
            <p:nvSpPr>
              <p:cNvPr id="12296" name="iṡļïḓe"/>
              <p:cNvSpPr/>
              <p:nvPr>
                <p:custDataLst>
                  <p:tags r:id="rId6"/>
                </p:custDataLst>
              </p:nvPr>
            </p:nvSpPr>
            <p:spPr>
              <a:xfrm>
                <a:off x="3283" y="3175"/>
                <a:ext cx="9" cy="4"/>
              </a:xfrm>
              <a:custGeom>
                <a:avLst/>
                <a:gdLst/>
                <a:ahLst/>
                <a:cxnLst>
                  <a:cxn ang="0">
                    <a:pos x="0" y="0"/>
                  </a:cxn>
                  <a:cxn ang="0">
                    <a:pos x="0" y="0"/>
                  </a:cxn>
                  <a:cxn ang="0">
                    <a:pos x="0" y="0"/>
                  </a:cxn>
                  <a:cxn ang="0">
                    <a:pos x="0" y="0"/>
                  </a:cxn>
                </a:cxnLst>
                <a:rect l="0" t="0" r="0" b="0"/>
                <a:pathLst>
                  <a:path w="39" h="16">
                    <a:moveTo>
                      <a:pt x="39" y="16"/>
                    </a:moveTo>
                    <a:cubicBezTo>
                      <a:pt x="39" y="16"/>
                      <a:pt x="35" y="16"/>
                      <a:pt x="29" y="16"/>
                    </a:cubicBezTo>
                    <a:cubicBezTo>
                      <a:pt x="19" y="11"/>
                      <a:pt x="10" y="5"/>
                      <a:pt x="0" y="0"/>
                    </a:cubicBezTo>
                    <a:cubicBezTo>
                      <a:pt x="25" y="10"/>
                      <a:pt x="39" y="16"/>
                      <a:pt x="39" y="16"/>
                    </a:cubicBezTo>
                    <a:close/>
                  </a:path>
                </a:pathLst>
              </a:custGeom>
              <a:solidFill>
                <a:srgbClr val="EFF4F4"/>
              </a:solidFill>
              <a:ln w="9525">
                <a:noFill/>
              </a:ln>
            </p:spPr>
            <p:txBody>
              <a:bodyPr/>
              <a:lstStyle/>
              <a:p>
                <a:endParaRPr lang="zh-CN" altLang="en-US"/>
              </a:p>
            </p:txBody>
          </p:sp>
          <p:sp>
            <p:nvSpPr>
              <p:cNvPr id="12297" name="îślïḓè"/>
              <p:cNvSpPr/>
              <p:nvPr>
                <p:custDataLst>
                  <p:tags r:id="rId7"/>
                </p:custDataLst>
              </p:nvPr>
            </p:nvSpPr>
            <p:spPr>
              <a:xfrm>
                <a:off x="3613" y="3360"/>
                <a:ext cx="290" cy="647"/>
              </a:xfrm>
              <a:custGeom>
                <a:avLst/>
                <a:gdLst/>
                <a:ahLst/>
                <a:cxnLst>
                  <a:cxn ang="0">
                    <a:pos x="0" y="2"/>
                  </a:cxn>
                  <a:cxn ang="0">
                    <a:pos x="0" y="0"/>
                  </a:cxn>
                  <a:cxn ang="0">
                    <a:pos x="1" y="0"/>
                  </a:cxn>
                  <a:cxn ang="0">
                    <a:pos x="1" y="2"/>
                  </a:cxn>
                  <a:cxn ang="0">
                    <a:pos x="0" y="2"/>
                  </a:cxn>
                </a:cxnLst>
                <a:rect l="0" t="0" r="0" b="0"/>
                <a:pathLst>
                  <a:path w="1208" h="2703">
                    <a:moveTo>
                      <a:pt x="0" y="2643"/>
                    </a:moveTo>
                    <a:cubicBezTo>
                      <a:pt x="0" y="461"/>
                      <a:pt x="0" y="461"/>
                      <a:pt x="0" y="461"/>
                    </a:cubicBezTo>
                    <a:cubicBezTo>
                      <a:pt x="0" y="461"/>
                      <a:pt x="682" y="557"/>
                      <a:pt x="1202" y="0"/>
                    </a:cubicBezTo>
                    <a:cubicBezTo>
                      <a:pt x="1208" y="2164"/>
                      <a:pt x="1208" y="2164"/>
                      <a:pt x="1208" y="2164"/>
                    </a:cubicBezTo>
                    <a:cubicBezTo>
                      <a:pt x="1208" y="2164"/>
                      <a:pt x="778" y="2703"/>
                      <a:pt x="0" y="2643"/>
                    </a:cubicBezTo>
                    <a:close/>
                  </a:path>
                </a:pathLst>
              </a:custGeom>
              <a:solidFill>
                <a:srgbClr val="FFFFFD"/>
              </a:solidFill>
              <a:ln w="9525">
                <a:noFill/>
              </a:ln>
            </p:spPr>
            <p:txBody>
              <a:bodyPr/>
              <a:lstStyle/>
              <a:p>
                <a:endParaRPr lang="zh-CN" altLang="en-US"/>
              </a:p>
            </p:txBody>
          </p:sp>
          <p:sp>
            <p:nvSpPr>
              <p:cNvPr id="12298" name="íŝlíďê"/>
              <p:cNvSpPr/>
              <p:nvPr>
                <p:custDataLst>
                  <p:tags r:id="rId8"/>
                </p:custDataLst>
              </p:nvPr>
            </p:nvSpPr>
            <p:spPr>
              <a:xfrm>
                <a:off x="2519" y="634"/>
                <a:ext cx="662" cy="716"/>
              </a:xfrm>
              <a:custGeom>
                <a:avLst/>
                <a:gdLst/>
                <a:ahLst/>
                <a:cxnLst>
                  <a:cxn ang="0">
                    <a:pos x="1" y="1"/>
                  </a:cxn>
                  <a:cxn ang="0">
                    <a:pos x="1" y="0"/>
                  </a:cxn>
                  <a:cxn ang="0">
                    <a:pos x="1" y="0"/>
                  </a:cxn>
                  <a:cxn ang="0">
                    <a:pos x="1" y="0"/>
                  </a:cxn>
                  <a:cxn ang="0">
                    <a:pos x="0" y="0"/>
                  </a:cxn>
                  <a:cxn ang="0">
                    <a:pos x="0" y="0"/>
                  </a:cxn>
                  <a:cxn ang="0">
                    <a:pos x="0" y="0"/>
                  </a:cxn>
                  <a:cxn ang="0">
                    <a:pos x="0" y="0"/>
                  </a:cxn>
                  <a:cxn ang="0">
                    <a:pos x="0" y="0"/>
                  </a:cxn>
                  <a:cxn ang="0">
                    <a:pos x="0" y="1"/>
                  </a:cxn>
                  <a:cxn ang="0">
                    <a:pos x="0" y="1"/>
                  </a:cxn>
                  <a:cxn ang="0">
                    <a:pos x="0" y="1"/>
                  </a:cxn>
                  <a:cxn ang="0">
                    <a:pos x="1" y="1"/>
                  </a:cxn>
                  <a:cxn ang="0">
                    <a:pos x="1" y="1"/>
                  </a:cxn>
                  <a:cxn ang="0">
                    <a:pos x="1" y="1"/>
                  </a:cxn>
                  <a:cxn ang="0">
                    <a:pos x="1" y="2"/>
                  </a:cxn>
                  <a:cxn ang="0">
                    <a:pos x="1" y="2"/>
                  </a:cxn>
                  <a:cxn ang="0">
                    <a:pos x="1" y="2"/>
                  </a:cxn>
                  <a:cxn ang="0">
                    <a:pos x="2" y="2"/>
                  </a:cxn>
                  <a:cxn ang="0">
                    <a:pos x="2" y="2"/>
                  </a:cxn>
                  <a:cxn ang="0">
                    <a:pos x="2" y="2"/>
                  </a:cxn>
                  <a:cxn ang="0">
                    <a:pos x="2" y="2"/>
                  </a:cxn>
                  <a:cxn ang="0">
                    <a:pos x="2" y="2"/>
                  </a:cxn>
                  <a:cxn ang="0">
                    <a:pos x="2" y="2"/>
                  </a:cxn>
                  <a:cxn ang="0">
                    <a:pos x="2" y="1"/>
                  </a:cxn>
                  <a:cxn ang="0">
                    <a:pos x="2" y="1"/>
                  </a:cxn>
                  <a:cxn ang="0">
                    <a:pos x="1" y="1"/>
                  </a:cxn>
                  <a:cxn ang="0">
                    <a:pos x="1" y="1"/>
                  </a:cxn>
                  <a:cxn ang="0">
                    <a:pos x="1" y="1"/>
                  </a:cxn>
                </a:cxnLst>
                <a:rect l="0" t="0" r="0" b="0"/>
                <a:pathLst>
                  <a:path w="2766" h="2995">
                    <a:moveTo>
                      <a:pt x="1396" y="1124"/>
                    </a:moveTo>
                    <a:cubicBezTo>
                      <a:pt x="1396" y="1124"/>
                      <a:pt x="1447" y="764"/>
                      <a:pt x="1444" y="637"/>
                    </a:cubicBezTo>
                    <a:cubicBezTo>
                      <a:pt x="1442" y="510"/>
                      <a:pt x="1356" y="400"/>
                      <a:pt x="1356" y="400"/>
                    </a:cubicBezTo>
                    <a:cubicBezTo>
                      <a:pt x="1037" y="0"/>
                      <a:pt x="1037" y="0"/>
                      <a:pt x="1037" y="0"/>
                    </a:cubicBezTo>
                    <a:cubicBezTo>
                      <a:pt x="487" y="359"/>
                      <a:pt x="487" y="359"/>
                      <a:pt x="487" y="359"/>
                    </a:cubicBezTo>
                    <a:cubicBezTo>
                      <a:pt x="486" y="357"/>
                      <a:pt x="486" y="357"/>
                      <a:pt x="486" y="357"/>
                    </a:cubicBezTo>
                    <a:cubicBezTo>
                      <a:pt x="479" y="364"/>
                      <a:pt x="479" y="364"/>
                      <a:pt x="479" y="364"/>
                    </a:cubicBezTo>
                    <a:cubicBezTo>
                      <a:pt x="470" y="370"/>
                      <a:pt x="470" y="370"/>
                      <a:pt x="470" y="370"/>
                    </a:cubicBezTo>
                    <a:cubicBezTo>
                      <a:pt x="471" y="371"/>
                      <a:pt x="471" y="371"/>
                      <a:pt x="471" y="371"/>
                    </a:cubicBezTo>
                    <a:cubicBezTo>
                      <a:pt x="0" y="828"/>
                      <a:pt x="0" y="828"/>
                      <a:pt x="0" y="828"/>
                    </a:cubicBezTo>
                    <a:cubicBezTo>
                      <a:pt x="318" y="1228"/>
                      <a:pt x="318" y="1228"/>
                      <a:pt x="318" y="1228"/>
                    </a:cubicBezTo>
                    <a:cubicBezTo>
                      <a:pt x="318" y="1228"/>
                      <a:pt x="406" y="1336"/>
                      <a:pt x="530" y="1366"/>
                    </a:cubicBezTo>
                    <a:cubicBezTo>
                      <a:pt x="653" y="1397"/>
                      <a:pt x="1015" y="1428"/>
                      <a:pt x="1015" y="1428"/>
                    </a:cubicBezTo>
                    <a:cubicBezTo>
                      <a:pt x="1015" y="1428"/>
                      <a:pt x="1123" y="1437"/>
                      <a:pt x="1258" y="1597"/>
                    </a:cubicBezTo>
                    <a:cubicBezTo>
                      <a:pt x="1384" y="1764"/>
                      <a:pt x="1369" y="1871"/>
                      <a:pt x="1369" y="1871"/>
                    </a:cubicBezTo>
                    <a:cubicBezTo>
                      <a:pt x="1369" y="1871"/>
                      <a:pt x="1318" y="2231"/>
                      <a:pt x="1321" y="2358"/>
                    </a:cubicBezTo>
                    <a:cubicBezTo>
                      <a:pt x="1324" y="2486"/>
                      <a:pt x="1409" y="2595"/>
                      <a:pt x="1409" y="2595"/>
                    </a:cubicBezTo>
                    <a:cubicBezTo>
                      <a:pt x="1728" y="2995"/>
                      <a:pt x="1728" y="2995"/>
                      <a:pt x="1728" y="2995"/>
                    </a:cubicBezTo>
                    <a:cubicBezTo>
                      <a:pt x="2278" y="2637"/>
                      <a:pt x="2278" y="2637"/>
                      <a:pt x="2278" y="2637"/>
                    </a:cubicBezTo>
                    <a:cubicBezTo>
                      <a:pt x="2279" y="2638"/>
                      <a:pt x="2279" y="2638"/>
                      <a:pt x="2279" y="2638"/>
                    </a:cubicBezTo>
                    <a:cubicBezTo>
                      <a:pt x="2287" y="2631"/>
                      <a:pt x="2287" y="2631"/>
                      <a:pt x="2287" y="2631"/>
                    </a:cubicBezTo>
                    <a:cubicBezTo>
                      <a:pt x="2295" y="2625"/>
                      <a:pt x="2295" y="2625"/>
                      <a:pt x="2295" y="2625"/>
                    </a:cubicBezTo>
                    <a:cubicBezTo>
                      <a:pt x="2294" y="2624"/>
                      <a:pt x="2294" y="2624"/>
                      <a:pt x="2294" y="2624"/>
                    </a:cubicBezTo>
                    <a:cubicBezTo>
                      <a:pt x="2766" y="2167"/>
                      <a:pt x="2766" y="2167"/>
                      <a:pt x="2766" y="2167"/>
                    </a:cubicBezTo>
                    <a:cubicBezTo>
                      <a:pt x="2447" y="1768"/>
                      <a:pt x="2447" y="1768"/>
                      <a:pt x="2447" y="1768"/>
                    </a:cubicBezTo>
                    <a:cubicBezTo>
                      <a:pt x="2447" y="1768"/>
                      <a:pt x="2359" y="1660"/>
                      <a:pt x="2236" y="1629"/>
                    </a:cubicBezTo>
                    <a:cubicBezTo>
                      <a:pt x="2112" y="1598"/>
                      <a:pt x="1750" y="1567"/>
                      <a:pt x="1750" y="1567"/>
                    </a:cubicBezTo>
                    <a:cubicBezTo>
                      <a:pt x="1750" y="1567"/>
                      <a:pt x="1642" y="1558"/>
                      <a:pt x="1507" y="1398"/>
                    </a:cubicBezTo>
                    <a:cubicBezTo>
                      <a:pt x="1381" y="1231"/>
                      <a:pt x="1396" y="1124"/>
                      <a:pt x="1396" y="1124"/>
                    </a:cubicBezTo>
                    <a:close/>
                  </a:path>
                </a:pathLst>
              </a:custGeom>
              <a:solidFill>
                <a:srgbClr val="F3FAFC"/>
              </a:solidFill>
              <a:ln w="9525">
                <a:noFill/>
              </a:ln>
            </p:spPr>
            <p:txBody>
              <a:bodyPr/>
              <a:lstStyle/>
              <a:p>
                <a:endParaRPr lang="zh-CN" altLang="en-US"/>
              </a:p>
            </p:txBody>
          </p:sp>
          <p:sp>
            <p:nvSpPr>
              <p:cNvPr id="12299" name="íS1iḍé"/>
              <p:cNvSpPr/>
              <p:nvPr>
                <p:custDataLst>
                  <p:tags r:id="rId9"/>
                </p:custDataLst>
              </p:nvPr>
            </p:nvSpPr>
            <p:spPr>
              <a:xfrm>
                <a:off x="2822" y="955"/>
                <a:ext cx="8" cy="10"/>
              </a:xfrm>
              <a:custGeom>
                <a:avLst/>
                <a:gdLst/>
                <a:ahLst/>
                <a:cxnLst>
                  <a:cxn ang="0">
                    <a:pos x="0" y="0"/>
                  </a:cxn>
                  <a:cxn ang="0">
                    <a:pos x="0" y="0"/>
                  </a:cxn>
                  <a:cxn ang="0">
                    <a:pos x="0" y="0"/>
                  </a:cxn>
                  <a:cxn ang="0">
                    <a:pos x="0" y="0"/>
                  </a:cxn>
                </a:cxnLst>
                <a:rect l="0" t="0" r="0" b="0"/>
                <a:pathLst>
                  <a:path w="34" h="40">
                    <a:moveTo>
                      <a:pt x="26" y="12"/>
                    </a:moveTo>
                    <a:cubicBezTo>
                      <a:pt x="19" y="3"/>
                      <a:pt x="7" y="0"/>
                      <a:pt x="0" y="6"/>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0" name="iṡḻîde"/>
              <p:cNvSpPr/>
              <p:nvPr>
                <p:custDataLst>
                  <p:tags r:id="rId10"/>
                </p:custDataLst>
              </p:nvPr>
            </p:nvSpPr>
            <p:spPr>
              <a:xfrm>
                <a:off x="2820" y="956"/>
                <a:ext cx="8" cy="10"/>
              </a:xfrm>
              <a:custGeom>
                <a:avLst/>
                <a:gdLst/>
                <a:ahLst/>
                <a:cxnLst>
                  <a:cxn ang="0">
                    <a:pos x="0" y="0"/>
                  </a:cxn>
                  <a:cxn ang="0">
                    <a:pos x="0" y="0"/>
                  </a:cxn>
                  <a:cxn ang="0">
                    <a:pos x="0" y="0"/>
                  </a:cxn>
                  <a:cxn ang="0">
                    <a:pos x="0" y="0"/>
                  </a:cxn>
                </a:cxnLst>
                <a:rect l="0" t="0" r="0" b="0"/>
                <a:pathLst>
                  <a:path w="34" h="39">
                    <a:moveTo>
                      <a:pt x="7" y="27"/>
                    </a:moveTo>
                    <a:cubicBezTo>
                      <a:pt x="15" y="36"/>
                      <a:pt x="27" y="39"/>
                      <a:pt x="34" y="34"/>
                    </a:cubicBezTo>
                    <a:cubicBezTo>
                      <a:pt x="7" y="0"/>
                      <a:pt x="7" y="0"/>
                      <a:pt x="7" y="0"/>
                    </a:cubicBezTo>
                    <a:cubicBezTo>
                      <a:pt x="0" y="5"/>
                      <a:pt x="0" y="18"/>
                      <a:pt x="7" y="27"/>
                    </a:cubicBezTo>
                    <a:close/>
                  </a:path>
                </a:pathLst>
              </a:custGeom>
              <a:solidFill>
                <a:srgbClr val="E6AE00"/>
              </a:solidFill>
              <a:ln w="9525">
                <a:noFill/>
              </a:ln>
            </p:spPr>
            <p:txBody>
              <a:bodyPr/>
              <a:lstStyle/>
              <a:p>
                <a:endParaRPr lang="zh-CN" altLang="en-US"/>
              </a:p>
            </p:txBody>
          </p:sp>
          <p:sp>
            <p:nvSpPr>
              <p:cNvPr id="12301" name="iṣḷiḋê"/>
              <p:cNvSpPr/>
              <p:nvPr>
                <p:custDataLst>
                  <p:tags r:id="rId11"/>
                </p:custDataLst>
              </p:nvPr>
            </p:nvSpPr>
            <p:spPr>
              <a:xfrm>
                <a:off x="2849" y="993"/>
                <a:ext cx="8" cy="9"/>
              </a:xfrm>
              <a:custGeom>
                <a:avLst/>
                <a:gdLst/>
                <a:ahLst/>
                <a:cxnLst>
                  <a:cxn ang="0">
                    <a:pos x="0" y="0"/>
                  </a:cxn>
                  <a:cxn ang="0">
                    <a:pos x="0" y="0"/>
                  </a:cxn>
                  <a:cxn ang="0">
                    <a:pos x="0" y="0"/>
                  </a:cxn>
                  <a:cxn ang="0">
                    <a:pos x="0" y="0"/>
                  </a:cxn>
                </a:cxnLst>
                <a:rect l="0" t="0" r="0" b="0"/>
                <a:pathLst>
                  <a:path w="34" h="39">
                    <a:moveTo>
                      <a:pt x="8" y="27"/>
                    </a:moveTo>
                    <a:cubicBezTo>
                      <a:pt x="15" y="36"/>
                      <a:pt x="27" y="39"/>
                      <a:pt x="34" y="34"/>
                    </a:cubicBezTo>
                    <a:cubicBezTo>
                      <a:pt x="7" y="0"/>
                      <a:pt x="7" y="0"/>
                      <a:pt x="7" y="0"/>
                    </a:cubicBezTo>
                    <a:cubicBezTo>
                      <a:pt x="0" y="5"/>
                      <a:pt x="0" y="18"/>
                      <a:pt x="8" y="27"/>
                    </a:cubicBezTo>
                    <a:close/>
                  </a:path>
                </a:pathLst>
              </a:custGeom>
              <a:solidFill>
                <a:srgbClr val="E6AE00"/>
              </a:solidFill>
              <a:ln w="9525">
                <a:noFill/>
              </a:ln>
            </p:spPr>
            <p:txBody>
              <a:bodyPr/>
              <a:lstStyle/>
              <a:p>
                <a:endParaRPr lang="zh-CN" altLang="en-US"/>
              </a:p>
            </p:txBody>
          </p:sp>
          <p:sp>
            <p:nvSpPr>
              <p:cNvPr id="12302" name="íṣḻîḑé"/>
              <p:cNvSpPr/>
              <p:nvPr>
                <p:custDataLst>
                  <p:tags r:id="rId12"/>
                </p:custDataLst>
              </p:nvPr>
            </p:nvSpPr>
            <p:spPr>
              <a:xfrm>
                <a:off x="2850" y="991"/>
                <a:ext cx="9" cy="10"/>
              </a:xfrm>
              <a:custGeom>
                <a:avLst/>
                <a:gdLst/>
                <a:ahLst/>
                <a:cxnLst>
                  <a:cxn ang="0">
                    <a:pos x="0" y="0"/>
                  </a:cxn>
                  <a:cxn ang="0">
                    <a:pos x="0" y="0"/>
                  </a:cxn>
                  <a:cxn ang="0">
                    <a:pos x="0" y="0"/>
                  </a:cxn>
                  <a:cxn ang="0">
                    <a:pos x="0" y="0"/>
                  </a:cxn>
                </a:cxnLst>
                <a:rect l="0" t="0" r="0" b="0"/>
                <a:pathLst>
                  <a:path w="35" h="40">
                    <a:moveTo>
                      <a:pt x="27" y="12"/>
                    </a:moveTo>
                    <a:cubicBezTo>
                      <a:pt x="19" y="3"/>
                      <a:pt x="7" y="0"/>
                      <a:pt x="0" y="6"/>
                    </a:cubicBezTo>
                    <a:cubicBezTo>
                      <a:pt x="27" y="40"/>
                      <a:pt x="27" y="40"/>
                      <a:pt x="27" y="40"/>
                    </a:cubicBezTo>
                    <a:cubicBezTo>
                      <a:pt x="35" y="34"/>
                      <a:pt x="34" y="22"/>
                      <a:pt x="27" y="12"/>
                    </a:cubicBezTo>
                    <a:close/>
                  </a:path>
                </a:pathLst>
              </a:custGeom>
              <a:solidFill>
                <a:srgbClr val="D39E00"/>
              </a:solidFill>
              <a:ln w="9525">
                <a:noFill/>
              </a:ln>
            </p:spPr>
            <p:txBody>
              <a:bodyPr/>
              <a:lstStyle/>
              <a:p>
                <a:endParaRPr lang="zh-CN" altLang="en-US"/>
              </a:p>
            </p:txBody>
          </p:sp>
          <p:sp>
            <p:nvSpPr>
              <p:cNvPr id="12303" name="îṣḻîḍe"/>
              <p:cNvSpPr/>
              <p:nvPr>
                <p:custDataLst>
                  <p:tags r:id="rId13"/>
                </p:custDataLst>
              </p:nvPr>
            </p:nvSpPr>
            <p:spPr>
              <a:xfrm>
                <a:off x="2879" y="1027"/>
                <a:ext cx="9" cy="10"/>
              </a:xfrm>
              <a:custGeom>
                <a:avLst/>
                <a:gdLst/>
                <a:ahLst/>
                <a:cxnLst>
                  <a:cxn ang="0">
                    <a:pos x="0" y="0"/>
                  </a:cxn>
                  <a:cxn ang="0">
                    <a:pos x="0" y="0"/>
                  </a:cxn>
                  <a:cxn ang="0">
                    <a:pos x="0" y="0"/>
                  </a:cxn>
                  <a:cxn ang="0">
                    <a:pos x="0" y="0"/>
                  </a:cxn>
                </a:cxnLst>
                <a:rect l="0" t="0" r="0" b="0"/>
                <a:pathLst>
                  <a:path w="34" h="40">
                    <a:moveTo>
                      <a:pt x="26" y="12"/>
                    </a:moveTo>
                    <a:cubicBezTo>
                      <a:pt x="19" y="3"/>
                      <a:pt x="7" y="0"/>
                      <a:pt x="0" y="5"/>
                    </a:cubicBezTo>
                    <a:cubicBezTo>
                      <a:pt x="27" y="40"/>
                      <a:pt x="27" y="40"/>
                      <a:pt x="27" y="40"/>
                    </a:cubicBezTo>
                    <a:cubicBezTo>
                      <a:pt x="34" y="34"/>
                      <a:pt x="34" y="22"/>
                      <a:pt x="26" y="12"/>
                    </a:cubicBezTo>
                    <a:close/>
                  </a:path>
                </a:pathLst>
              </a:custGeom>
              <a:solidFill>
                <a:srgbClr val="D39E00"/>
              </a:solidFill>
              <a:ln w="9525">
                <a:noFill/>
              </a:ln>
            </p:spPr>
            <p:txBody>
              <a:bodyPr/>
              <a:lstStyle/>
              <a:p>
                <a:endParaRPr lang="zh-CN" altLang="en-US"/>
              </a:p>
            </p:txBody>
          </p:sp>
          <p:sp>
            <p:nvSpPr>
              <p:cNvPr id="12304" name="ïṥlïḑé"/>
              <p:cNvSpPr/>
              <p:nvPr>
                <p:custDataLst>
                  <p:tags r:id="rId14"/>
                </p:custDataLst>
              </p:nvPr>
            </p:nvSpPr>
            <p:spPr>
              <a:xfrm>
                <a:off x="2878" y="1028"/>
                <a:ext cx="8" cy="10"/>
              </a:xfrm>
              <a:custGeom>
                <a:avLst/>
                <a:gdLst/>
                <a:ahLst/>
                <a:cxnLst>
                  <a:cxn ang="0">
                    <a:pos x="0" y="0"/>
                  </a:cxn>
                  <a:cxn ang="0">
                    <a:pos x="0" y="0"/>
                  </a:cxn>
                  <a:cxn ang="0">
                    <a:pos x="0" y="0"/>
                  </a:cxn>
                  <a:cxn ang="0">
                    <a:pos x="0" y="0"/>
                  </a:cxn>
                </a:cxnLst>
                <a:rect l="0" t="0" r="0" b="0"/>
                <a:pathLst>
                  <a:path w="35" h="40">
                    <a:moveTo>
                      <a:pt x="8" y="28"/>
                    </a:moveTo>
                    <a:cubicBezTo>
                      <a:pt x="16" y="37"/>
                      <a:pt x="28" y="40"/>
                      <a:pt x="35" y="35"/>
                    </a:cubicBezTo>
                    <a:cubicBezTo>
                      <a:pt x="8" y="0"/>
                      <a:pt x="8" y="0"/>
                      <a:pt x="8" y="0"/>
                    </a:cubicBezTo>
                    <a:cubicBezTo>
                      <a:pt x="0" y="6"/>
                      <a:pt x="1" y="19"/>
                      <a:pt x="8" y="28"/>
                    </a:cubicBezTo>
                    <a:close/>
                  </a:path>
                </a:pathLst>
              </a:custGeom>
              <a:solidFill>
                <a:srgbClr val="E6AE00"/>
              </a:solidFill>
              <a:ln w="9525">
                <a:noFill/>
              </a:ln>
            </p:spPr>
            <p:txBody>
              <a:bodyPr/>
              <a:lstStyle/>
              <a:p>
                <a:endParaRPr lang="zh-CN" altLang="en-US"/>
              </a:p>
            </p:txBody>
          </p:sp>
          <p:sp>
            <p:nvSpPr>
              <p:cNvPr id="12305" name="iṡḷiďé"/>
              <p:cNvSpPr/>
              <p:nvPr>
                <p:custDataLst>
                  <p:tags r:id="rId15"/>
                </p:custDataLst>
              </p:nvPr>
            </p:nvSpPr>
            <p:spPr>
              <a:xfrm>
                <a:off x="2433" y="2155"/>
                <a:ext cx="9" cy="12"/>
              </a:xfrm>
              <a:custGeom>
                <a:avLst/>
                <a:gdLst/>
                <a:ahLst/>
                <a:cxnLst>
                  <a:cxn ang="0">
                    <a:pos x="9" y="0"/>
                  </a:cxn>
                  <a:cxn ang="0">
                    <a:pos x="0" y="12"/>
                  </a:cxn>
                  <a:cxn ang="0">
                    <a:pos x="9" y="0"/>
                  </a:cxn>
                  <a:cxn ang="0">
                    <a:pos x="9" y="0"/>
                  </a:cxn>
                </a:cxnLst>
                <a:rect l="0" t="0" r="0" b="0"/>
                <a:pathLst>
                  <a:path w="9" h="12">
                    <a:moveTo>
                      <a:pt x="9" y="0"/>
                    </a:moveTo>
                    <a:lnTo>
                      <a:pt x="0" y="12"/>
                    </a:lnTo>
                    <a:lnTo>
                      <a:pt x="9" y="0"/>
                    </a:lnTo>
                    <a:close/>
                  </a:path>
                </a:pathLst>
              </a:custGeom>
              <a:solidFill>
                <a:srgbClr val="68BCCC"/>
              </a:solidFill>
              <a:ln w="9525">
                <a:noFill/>
              </a:ln>
            </p:spPr>
            <p:txBody>
              <a:bodyPr/>
              <a:lstStyle/>
              <a:p>
                <a:endParaRPr lang="zh-CN" altLang="en-US"/>
              </a:p>
            </p:txBody>
          </p:sp>
          <p:sp>
            <p:nvSpPr>
              <p:cNvPr id="12306" name="iśḷíḑê"/>
              <p:cNvSpPr/>
              <p:nvPr>
                <p:custDataLst>
                  <p:tags r:id="rId16"/>
                </p:custDataLst>
              </p:nvPr>
            </p:nvSpPr>
            <p:spPr>
              <a:xfrm>
                <a:off x="2352" y="2167"/>
                <a:ext cx="81" cy="106"/>
              </a:xfrm>
              <a:custGeom>
                <a:avLst/>
                <a:gdLst/>
                <a:ahLst/>
                <a:cxnLst>
                  <a:cxn ang="0">
                    <a:pos x="0" y="106"/>
                  </a:cxn>
                  <a:cxn ang="0">
                    <a:pos x="0" y="106"/>
                  </a:cxn>
                  <a:cxn ang="0">
                    <a:pos x="81" y="0"/>
                  </a:cxn>
                  <a:cxn ang="0">
                    <a:pos x="0" y="106"/>
                  </a:cxn>
                </a:cxnLst>
                <a:rect l="0" t="0" r="0" b="0"/>
                <a:pathLst>
                  <a:path w="81" h="106">
                    <a:moveTo>
                      <a:pt x="0" y="106"/>
                    </a:moveTo>
                    <a:lnTo>
                      <a:pt x="0" y="106"/>
                    </a:lnTo>
                    <a:lnTo>
                      <a:pt x="81" y="0"/>
                    </a:lnTo>
                    <a:lnTo>
                      <a:pt x="0" y="106"/>
                    </a:lnTo>
                    <a:close/>
                  </a:path>
                </a:pathLst>
              </a:custGeom>
              <a:solidFill>
                <a:srgbClr val="589DB6"/>
              </a:solidFill>
              <a:ln w="9525">
                <a:noFill/>
              </a:ln>
            </p:spPr>
            <p:txBody>
              <a:bodyPr/>
              <a:lstStyle/>
              <a:p>
                <a:endParaRPr lang="zh-CN" altLang="en-US"/>
              </a:p>
            </p:txBody>
          </p:sp>
        </p:grpSp>
      </p:grpSp>
      <p:sp>
        <p:nvSpPr>
          <p:cNvPr id="13" name="文本框 12"/>
          <p:cNvSpPr txBox="1"/>
          <p:nvPr/>
        </p:nvSpPr>
        <p:spPr>
          <a:xfrm>
            <a:off x="2322195" y="3472180"/>
            <a:ext cx="2051050" cy="460375"/>
          </a:xfrm>
          <a:prstGeom prst="rect">
            <a:avLst/>
          </a:prstGeom>
          <a:noFill/>
        </p:spPr>
        <p:txBody>
          <a:bodyPr wrap="square" rtlCol="0">
            <a:spAutoFit/>
          </a:bodyPr>
          <a:lstStyle/>
          <a:p>
            <a:pPr algn="dist"/>
            <a:r>
              <a:rPr lang="zh-CN" altLang="en-US" sz="2400">
                <a:solidFill>
                  <a:schemeClr val="bg1"/>
                </a:solidFill>
                <a:latin typeface="汉仪大黑简" panose="02010600000101010101" charset="-122"/>
                <a:ea typeface="汉仪大黑简" panose="02010600000101010101" charset="-122"/>
                <a:cs typeface="汉仪书宋二S" panose="00020600040101010101" charset="-122"/>
              </a:rPr>
              <a:t>空气流动慢</a:t>
            </a:r>
          </a:p>
        </p:txBody>
      </p:sp>
      <p:sp>
        <p:nvSpPr>
          <p:cNvPr id="19" name="文本框 18"/>
          <p:cNvSpPr txBox="1"/>
          <p:nvPr>
            <p:custDataLst>
              <p:tags r:id="rId2"/>
            </p:custDataLst>
          </p:nvPr>
        </p:nvSpPr>
        <p:spPr>
          <a:xfrm>
            <a:off x="1372235" y="408305"/>
            <a:ext cx="5393055" cy="497205"/>
          </a:xfrm>
          <a:prstGeom prst="rect">
            <a:avLst/>
          </a:prstGeom>
          <a:noFill/>
        </p:spPr>
        <p:txBody>
          <a:bodyPr wrap="square" rtlCol="0">
            <a:spAutoFit/>
          </a:bodyPr>
          <a:lstStyle/>
          <a:p>
            <a:pPr algn="dist">
              <a:lnSpc>
                <a:spcPct val="110000"/>
              </a:lnSpc>
              <a:buClrTx/>
              <a:buSzTx/>
              <a:buFontTx/>
            </a:pPr>
            <a:r>
              <a:rPr lang="en-MY" altLang="zh-CN" sz="2400" b="1" dirty="0">
                <a:latin typeface="Times New Roman" panose="02020603050405020304" charset="0"/>
                <a:cs typeface="Times New Roman" panose="02020603050405020304" charset="0"/>
                <a:sym typeface="+mn-ea"/>
              </a:rPr>
              <a:t>Renewable Energy Auditing in China</a:t>
            </a:r>
          </a:p>
        </p:txBody>
      </p:sp>
      <p:sp>
        <p:nvSpPr>
          <p:cNvPr id="8" name="文本框 7"/>
          <p:cNvSpPr txBox="1"/>
          <p:nvPr/>
        </p:nvSpPr>
        <p:spPr>
          <a:xfrm>
            <a:off x="945515" y="1069975"/>
            <a:ext cx="9464040" cy="4708981"/>
          </a:xfrm>
          <a:prstGeom prst="rect">
            <a:avLst/>
          </a:prstGeom>
          <a:noFill/>
        </p:spPr>
        <p:txBody>
          <a:bodyPr wrap="square" rtlCol="0" anchor="t">
            <a:spAutoFit/>
          </a:bodyPr>
          <a:lstStyle/>
          <a:p>
            <a:pPr indent="0" algn="just">
              <a:spcBef>
                <a:spcPts val="1800"/>
              </a:spcBef>
              <a:buFont typeface="Wingdings" panose="05000000000000000000" charset="0"/>
              <a:buNone/>
            </a:pPr>
            <a:r>
              <a:rPr lang="en-US" sz="2000" b="1" dirty="0">
                <a:solidFill>
                  <a:schemeClr val="tx1"/>
                </a:solidFill>
                <a:latin typeface="Times New Roman" panose="02020603050405020304" charset="0"/>
                <a:cs typeface="Times New Roman" panose="02020603050405020304" charset="0"/>
                <a:sym typeface="+mn-ea"/>
              </a:rPr>
              <a:t>Audit objective: </a:t>
            </a:r>
          </a:p>
          <a:p>
            <a:pPr indent="0" algn="just">
              <a:spcBef>
                <a:spcPts val="1800"/>
              </a:spcBef>
              <a:buFont typeface="Wingdings" panose="05000000000000000000" charset="0"/>
              <a:buNone/>
            </a:pPr>
            <a:r>
              <a:rPr lang="en-US" sz="2000" b="1" dirty="0">
                <a:solidFill>
                  <a:schemeClr val="tx1"/>
                </a:solidFill>
                <a:latin typeface="Times New Roman" panose="02020603050405020304" charset="0"/>
                <a:cs typeface="Times New Roman" panose="02020603050405020304" charset="0"/>
                <a:sym typeface="+mn-ea"/>
              </a:rPr>
              <a:t>Pursuing the economical and efficient utilization of renewable energy. By conducting special audits on renewable energy generation, it is possible to</a:t>
            </a:r>
            <a:r>
              <a:rPr lang="zh-CN" altLang="en-US" sz="2000" b="1" dirty="0">
                <a:solidFill>
                  <a:schemeClr val="tx1"/>
                </a:solidFill>
                <a:latin typeface="Times New Roman" panose="02020603050405020304" charset="0"/>
                <a:cs typeface="Times New Roman" panose="02020603050405020304" charset="0"/>
                <a:sym typeface="+mn-ea"/>
              </a:rPr>
              <a:t>：</a:t>
            </a:r>
            <a:endParaRPr lang="en-US" sz="2000" b="1" dirty="0">
              <a:solidFill>
                <a:schemeClr val="tx1"/>
              </a:solidFill>
              <a:latin typeface="Times New Roman" panose="02020603050405020304" charset="0"/>
              <a:cs typeface="Times New Roman" panose="02020603050405020304" charset="0"/>
              <a:sym typeface="+mn-ea"/>
            </a:endParaRPr>
          </a:p>
          <a:p>
            <a:pPr marL="285750" indent="-285750" algn="just">
              <a:spcBef>
                <a:spcPts val="1800"/>
              </a:spcBef>
              <a:buFont typeface="Arial" panose="020B0604020202020204" pitchFamily="34" charset="0"/>
              <a:buChar char="•"/>
            </a:pPr>
            <a:r>
              <a:rPr lang="en-US" sz="2000" dirty="0">
                <a:latin typeface="Times New Roman" panose="02020603050405020304" charset="0"/>
                <a:cs typeface="Times New Roman" panose="02020603050405020304" charset="0"/>
                <a:sym typeface="+mn-ea"/>
              </a:rPr>
              <a:t>C</a:t>
            </a:r>
            <a:r>
              <a:rPr lang="en-US" sz="2000" dirty="0">
                <a:solidFill>
                  <a:schemeClr val="tx1"/>
                </a:solidFill>
                <a:latin typeface="Times New Roman" panose="02020603050405020304" charset="0"/>
                <a:cs typeface="Times New Roman" panose="02020603050405020304" charset="0"/>
                <a:sym typeface="+mn-ea"/>
              </a:rPr>
              <a:t>omprehensively and systematically inspect and assess the efforts made by central government departments and local governments in implementing macro policies to address climate change.</a:t>
            </a:r>
          </a:p>
          <a:p>
            <a:pPr marL="285750" indent="-285750" algn="just">
              <a:spcBef>
                <a:spcPts val="1800"/>
              </a:spcBef>
              <a:buFont typeface="Arial" panose="020B0604020202020204" pitchFamily="34" charset="0"/>
              <a:buChar char="•"/>
            </a:pPr>
            <a:r>
              <a:rPr lang="en-US" sz="2000" dirty="0">
                <a:latin typeface="Times New Roman" panose="02020603050405020304" charset="0"/>
                <a:cs typeface="Times New Roman" panose="02020603050405020304" charset="0"/>
                <a:sym typeface="+mn-ea"/>
              </a:rPr>
              <a:t>A</a:t>
            </a:r>
            <a:r>
              <a:rPr lang="en-US" sz="2000" dirty="0">
                <a:solidFill>
                  <a:schemeClr val="tx1"/>
                </a:solidFill>
                <a:latin typeface="Times New Roman" panose="02020603050405020304" charset="0"/>
                <a:cs typeface="Times New Roman" panose="02020603050405020304" charset="0"/>
                <a:sym typeface="+mn-ea"/>
              </a:rPr>
              <a:t>dvance the development of renewable energy such as wind, solar and biomass power. and </a:t>
            </a:r>
            <a:r>
              <a:rPr lang="en-US" sz="2000" dirty="0">
                <a:latin typeface="Times New Roman" panose="02020603050405020304" charset="0"/>
                <a:cs typeface="Times New Roman" panose="02020603050405020304" charset="0"/>
                <a:sym typeface="+mn-ea"/>
              </a:rPr>
              <a:t>appraise the achievements on the promotion of national policies and the incentives of financial funds</a:t>
            </a:r>
            <a:endParaRPr lang="en-US" sz="2000" dirty="0">
              <a:solidFill>
                <a:schemeClr val="tx1"/>
              </a:solidFill>
              <a:latin typeface="Times New Roman" panose="02020603050405020304" charset="0"/>
              <a:cs typeface="Times New Roman" panose="02020603050405020304" charset="0"/>
              <a:sym typeface="+mn-ea"/>
            </a:endParaRPr>
          </a:p>
          <a:p>
            <a:pPr marL="285750" indent="-285750" algn="just">
              <a:spcBef>
                <a:spcPts val="1800"/>
              </a:spcBef>
              <a:buFont typeface="Arial" panose="020B0604020202020204" pitchFamily="34" charset="0"/>
              <a:buChar char="•"/>
            </a:pPr>
            <a:r>
              <a:rPr lang="en-US" sz="2000" dirty="0">
                <a:latin typeface="Times New Roman" panose="02020603050405020304" charset="0"/>
                <a:cs typeface="Times New Roman" panose="02020603050405020304" charset="0"/>
                <a:sym typeface="+mn-ea"/>
              </a:rPr>
              <a:t>R</a:t>
            </a:r>
            <a:r>
              <a:rPr lang="en-US" sz="2000" dirty="0">
                <a:solidFill>
                  <a:schemeClr val="tx1"/>
                </a:solidFill>
                <a:latin typeface="Times New Roman" panose="02020603050405020304" charset="0"/>
                <a:cs typeface="Times New Roman" panose="02020603050405020304" charset="0"/>
                <a:sym typeface="+mn-ea"/>
              </a:rPr>
              <a:t>eveal typical issues and potential risks in the fund management and the project implementation, thereby putting forward reasonable and feasible audit suggestions for future development on renewable energy.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4"/>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书宋二S"/>
        <a:ea typeface=""/>
        <a:cs typeface=""/>
        <a:font script="Jpan" typeface="ＭＳ Ｐゴシック"/>
        <a:font script="Hang" typeface="맑은 고딕"/>
        <a:font script="Hans" typeface="汉仪书宋二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书宋二S"/>
        <a:ea typeface=""/>
        <a:cs typeface=""/>
        <a:font script="Jpan" typeface="ＭＳ Ｐゴシック"/>
        <a:font script="Hang" typeface="맑은 고딕"/>
        <a:font script="Hans" typeface="汉仪书宋二S"/>
        <a:font script="Hant" typeface="新細明體"/>
        <a:font script="Arab" typeface="汉仪书宋二S"/>
        <a:font script="Hebr" typeface="汉仪书宋二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书宋二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2721</Words>
  <Application>Microsoft Office PowerPoint</Application>
  <PresentationFormat>Широкоэкранный</PresentationFormat>
  <Paragraphs>88</Paragraphs>
  <Slides>20</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20</vt:i4>
      </vt:variant>
    </vt:vector>
  </HeadingPairs>
  <TitlesOfParts>
    <vt:vector size="31" baseType="lpstr">
      <vt:lpstr>等线</vt:lpstr>
      <vt:lpstr>等线 Light</vt:lpstr>
      <vt:lpstr>楷体</vt:lpstr>
      <vt:lpstr>Arial</vt:lpstr>
      <vt:lpstr>Calibri</vt:lpstr>
      <vt:lpstr>Times New Roman</vt:lpstr>
      <vt:lpstr>Wingdings</vt:lpstr>
      <vt:lpstr>汉仪书宋二S</vt:lpstr>
      <vt:lpstr>汉仪大黑简</vt:lpstr>
      <vt:lpstr>Office 主题​​</vt:lpstr>
      <vt:lpstr>Office 主题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PC</cp:lastModifiedBy>
  <cp:revision>243</cp:revision>
  <dcterms:created xsi:type="dcterms:W3CDTF">2023-08-21T00:23:45Z</dcterms:created>
  <dcterms:modified xsi:type="dcterms:W3CDTF">2023-08-22T17:22:23Z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2052-11.8.2.10386</vt:lpwstr>
  </property>
  <property fmtid="{D5CDD505-2E9C-101B-9397-08002B2CF9AE}" pid="3" name="ICV">
    <vt:lpwstr>7F88A48FB6CB475B930CA2439216BB52_13</vt:lpwstr>
  </property>
</Properties>
</file>